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7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6E03B7-4124-4391-A963-3514542059B8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6789693-E17B-4B3F-8CF8-95098FC4BF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7200800" cy="1152128"/>
          </a:xfrm>
        </p:spPr>
        <p:txBody>
          <a:bodyPr>
            <a:noAutofit/>
          </a:bodyPr>
          <a:lstStyle/>
          <a:p>
            <a:r>
              <a:rPr lang="ru-RU" sz="6600" dirty="0" smtClean="0"/>
              <a:t>Классный час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068960"/>
            <a:ext cx="6172200" cy="8640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«Дети, опаленные войной»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44008" y="515719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Соколова Е.А. </a:t>
            </a:r>
          </a:p>
          <a:p>
            <a:r>
              <a:rPr lang="ru-RU" dirty="0" smtClean="0"/>
              <a:t>Учитель начальных классов, </a:t>
            </a:r>
          </a:p>
          <a:p>
            <a:r>
              <a:rPr lang="ru-RU" dirty="0" smtClean="0"/>
              <a:t>МОУ ИРМО «</a:t>
            </a:r>
            <a:r>
              <a:rPr lang="ru-RU" dirty="0" err="1" smtClean="0"/>
              <a:t>Карлукская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8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7232" y="4149080"/>
            <a:ext cx="3826768" cy="994122"/>
          </a:xfrm>
        </p:spPr>
        <p:txBody>
          <a:bodyPr/>
          <a:lstStyle/>
          <a:p>
            <a:r>
              <a:rPr lang="ru-RU" dirty="0" smtClean="0"/>
              <a:t>Надя Богданова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746"/>
            <a:ext cx="5056718" cy="645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4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005064"/>
            <a:ext cx="3898776" cy="1066130"/>
          </a:xfrm>
        </p:spPr>
        <p:txBody>
          <a:bodyPr/>
          <a:lstStyle/>
          <a:p>
            <a:r>
              <a:rPr lang="ru-RU" dirty="0" smtClean="0"/>
              <a:t>Аркадий </a:t>
            </a:r>
            <a:r>
              <a:rPr lang="ru-RU" dirty="0" err="1" smtClean="0"/>
              <a:t>Каманин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48007" cy="636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6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5"/>
            <a:ext cx="8509987" cy="639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7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476256" cy="635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Минута молчания.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2" y="1772816"/>
            <a:ext cx="8654710" cy="48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5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" y="3356993"/>
            <a:ext cx="514223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09" y="-565"/>
            <a:ext cx="3957291" cy="227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09" y="2276873"/>
            <a:ext cx="3957291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09" y="4509120"/>
            <a:ext cx="3957291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6" y="-63892"/>
            <a:ext cx="5158490" cy="34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3697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48372" cy="640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9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6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" y="-55627"/>
            <a:ext cx="4536844" cy="32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36" y="0"/>
            <a:ext cx="4573264" cy="328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3536"/>
            <a:ext cx="4570738" cy="357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32" y="3283536"/>
            <a:ext cx="4546267" cy="357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1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3" y="1"/>
            <a:ext cx="4438747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3288998"/>
            <a:ext cx="4430008" cy="356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8998"/>
            <a:ext cx="471601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2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3717032"/>
            <a:ext cx="3359224" cy="792088"/>
          </a:xfrm>
        </p:spPr>
        <p:txBody>
          <a:bodyPr/>
          <a:lstStyle/>
          <a:p>
            <a:r>
              <a:rPr lang="ru-RU" dirty="0" smtClean="0"/>
              <a:t>Марат </a:t>
            </a:r>
            <a:r>
              <a:rPr lang="ru-RU" dirty="0" err="1" smtClean="0"/>
              <a:t>Казей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033"/>
            <a:ext cx="4968551" cy="681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2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501008"/>
            <a:ext cx="3240360" cy="648072"/>
          </a:xfrm>
        </p:spPr>
        <p:txBody>
          <a:bodyPr/>
          <a:lstStyle/>
          <a:p>
            <a:r>
              <a:rPr lang="ru-RU" dirty="0" smtClean="0"/>
              <a:t>Лёня Голиков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820951" cy="673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6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8858" y="4581128"/>
            <a:ext cx="3797927" cy="792088"/>
          </a:xfrm>
        </p:spPr>
        <p:txBody>
          <a:bodyPr/>
          <a:lstStyle/>
          <a:p>
            <a:r>
              <a:rPr lang="ru-RU" dirty="0" smtClean="0"/>
              <a:t>Зина Портнова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5040559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8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4509120"/>
            <a:ext cx="3851920" cy="796950"/>
          </a:xfrm>
        </p:spPr>
        <p:txBody>
          <a:bodyPr/>
          <a:lstStyle/>
          <a:p>
            <a:r>
              <a:rPr lang="ru-RU" dirty="0" smtClean="0"/>
              <a:t>Валя Котик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27"/>
            <a:ext cx="4752528" cy="66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0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6468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8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111</TotalTime>
  <Words>38</Words>
  <Application>Microsoft Office PowerPoint</Application>
  <PresentationFormat>Экран (4:3)</PresentationFormat>
  <Paragraphs>12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Классный час</vt:lpstr>
      <vt:lpstr>Презентация PowerPoint</vt:lpstr>
      <vt:lpstr>Презентация PowerPoint</vt:lpstr>
      <vt:lpstr>Презентация PowerPoint</vt:lpstr>
      <vt:lpstr>Марат Казей</vt:lpstr>
      <vt:lpstr>Лёня Голиков</vt:lpstr>
      <vt:lpstr>Зина Портнова</vt:lpstr>
      <vt:lpstr>Валя Котик</vt:lpstr>
      <vt:lpstr>Презентация PowerPoint</vt:lpstr>
      <vt:lpstr>Надя Богданова</vt:lpstr>
      <vt:lpstr>Аркадий Каманин</vt:lpstr>
      <vt:lpstr>Презентация PowerPoint</vt:lpstr>
      <vt:lpstr>Презентация PowerPoint</vt:lpstr>
      <vt:lpstr>Минута молчания.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creator>User</dc:creator>
  <cp:lastModifiedBy>User</cp:lastModifiedBy>
  <cp:revision>12</cp:revision>
  <dcterms:created xsi:type="dcterms:W3CDTF">2017-10-31T11:27:00Z</dcterms:created>
  <dcterms:modified xsi:type="dcterms:W3CDTF">2017-10-31T14:36:25Z</dcterms:modified>
</cp:coreProperties>
</file>