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9" r:id="rId6"/>
    <p:sldId id="262" r:id="rId7"/>
    <p:sldId id="264" r:id="rId8"/>
    <p:sldId id="268" r:id="rId9"/>
    <p:sldId id="263" r:id="rId10"/>
    <p:sldId id="265" r:id="rId11"/>
    <p:sldId id="25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70955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987824" y="404664"/>
            <a:ext cx="3363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МБДОУ «Детский сад № 54»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6226" y="4437112"/>
            <a:ext cx="38077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 </a:t>
            </a:r>
          </a:p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подготовительной группы</a:t>
            </a:r>
          </a:p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Никитина Оксана Юрьевна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1007096" y="2204864"/>
            <a:ext cx="8136904" cy="2088232"/>
          </a:xfrm>
          <a:prstGeom prst="verticalScroll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7" name="Picture 1" descr="D:\Ст.воспитатель\Пед.совет\2016-2017\педсовет 4\подготовка\depositphotos_12055371-stock-illustration-eco-planet-and-ki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2204864" cy="22048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08293" y="2276872"/>
            <a:ext cx="68093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32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Проектная </a:t>
            </a:r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деятельность на тему:</a:t>
            </a:r>
          </a:p>
          <a:p>
            <a:pPr algn="ctr"/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 зелёным дорожкам»</a:t>
            </a:r>
            <a:endParaRPr lang="ru-RU" sz="32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40869" y="6237312"/>
            <a:ext cx="2547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Нижний Новгород 2017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4137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52400" y="152401"/>
            <a:ext cx="298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Заключительный  этап.</a:t>
            </a:r>
          </a:p>
          <a:p>
            <a:pPr algn="ctr"/>
            <a:endParaRPr lang="ru-RU" sz="1400" b="1" u="sng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052736"/>
            <a:ext cx="4976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dirty="0" smtClean="0"/>
              <a:t>Сбор цветов для гербария и рассады (сентябрь)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1988840"/>
            <a:ext cx="4649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dirty="0" smtClean="0"/>
              <a:t>Составление букетов из растений (сентябрь)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5229200"/>
            <a:ext cx="37882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dirty="0" smtClean="0"/>
              <a:t>Выполнение аппликаций из цветов </a:t>
            </a:r>
            <a:endParaRPr lang="ru-RU" dirty="0" smtClean="0"/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«</a:t>
            </a:r>
            <a:r>
              <a:rPr lang="ru-RU" dirty="0" smtClean="0"/>
              <a:t>Вальс цветов» (октябрь)</a:t>
            </a:r>
          </a:p>
          <a:p>
            <a:endParaRPr lang="ru-RU" dirty="0"/>
          </a:p>
        </p:txBody>
      </p:sp>
      <p:pic>
        <p:nvPicPr>
          <p:cNvPr id="22530" name="Picture 2" descr="C:\Documents and Settings\54\Рабочий стол\экология\Key888iG3k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88640"/>
            <a:ext cx="2187243" cy="3888432"/>
          </a:xfrm>
          <a:prstGeom prst="rect">
            <a:avLst/>
          </a:prstGeom>
          <a:noFill/>
        </p:spPr>
      </p:pic>
      <p:pic>
        <p:nvPicPr>
          <p:cNvPr id="22531" name="Picture 3" descr="C:\Documents and Settings\54\Рабочий стол\экология\1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348880"/>
            <a:ext cx="3713832" cy="2785374"/>
          </a:xfrm>
          <a:prstGeom prst="rect">
            <a:avLst/>
          </a:prstGeom>
          <a:noFill/>
        </p:spPr>
      </p:pic>
      <p:pic>
        <p:nvPicPr>
          <p:cNvPr id="22532" name="Picture 4" descr="C:\Documents and Settings\54\Рабочий стол\ФОТОГРАФИИ\2016-2017\подготовит\под\погд гр 0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4509120"/>
            <a:ext cx="2747144" cy="2060358"/>
          </a:xfrm>
          <a:prstGeom prst="rect">
            <a:avLst/>
          </a:prstGeom>
          <a:noFill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636912"/>
            <a:ext cx="2952122" cy="221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54\Рабочий стол\390554.png"/>
          <p:cNvPicPr>
            <a:picLocks noChangeAspect="1" noChangeArrowheads="1"/>
          </p:cNvPicPr>
          <p:nvPr/>
        </p:nvPicPr>
        <p:blipFill>
          <a:blip r:embed="rId2" cstate="print"/>
          <a:srcRect l="5096" t="5330" r="66" b="3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03648" y="692696"/>
            <a:ext cx="59046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7030A0"/>
                </a:solidFill>
              </a:rPr>
              <a:t>Результаты проекта</a:t>
            </a:r>
            <a:r>
              <a:rPr lang="ru-RU" sz="2400" b="1" u="sng" dirty="0" smtClean="0">
                <a:solidFill>
                  <a:srgbClr val="7030A0"/>
                </a:solidFill>
              </a:rPr>
              <a:t>:</a:t>
            </a:r>
          </a:p>
          <a:p>
            <a:endParaRPr lang="ru-RU" sz="2400" b="1" u="sng" dirty="0" smtClean="0">
              <a:solidFill>
                <a:srgbClr val="7030A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</a:rPr>
              <a:t>Созданы </a:t>
            </a:r>
            <a:r>
              <a:rPr lang="ru-RU" sz="2000" b="1" dirty="0" smtClean="0">
                <a:solidFill>
                  <a:srgbClr val="7030A0"/>
                </a:solidFill>
              </a:rPr>
              <a:t>зоны на территории ДОУ, которые в дальнейшем будут использованы в направлении экологического воспитания («цветник», «озеро»,  «лужайка</a:t>
            </a:r>
            <a:r>
              <a:rPr lang="ru-RU" sz="2000" b="1" dirty="0" smtClean="0">
                <a:solidFill>
                  <a:srgbClr val="7030A0"/>
                </a:solidFill>
              </a:rPr>
              <a:t>»)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7030A0"/>
                </a:solidFill>
              </a:rPr>
              <a:t>Сформированы </a:t>
            </a:r>
            <a:r>
              <a:rPr lang="ru-RU" sz="2000" b="1" dirty="0" smtClean="0">
                <a:solidFill>
                  <a:srgbClr val="7030A0"/>
                </a:solidFill>
              </a:rPr>
              <a:t>нормы правильного поведения в </a:t>
            </a:r>
            <a:r>
              <a:rPr lang="ru-RU" sz="2000" b="1" dirty="0" smtClean="0">
                <a:solidFill>
                  <a:srgbClr val="7030A0"/>
                </a:solidFill>
              </a:rPr>
              <a:t>природе.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7030A0"/>
                </a:solidFill>
              </a:rPr>
              <a:t>Сформированы </a:t>
            </a:r>
            <a:r>
              <a:rPr lang="ru-RU" sz="2000" b="1" dirty="0" smtClean="0">
                <a:solidFill>
                  <a:srgbClr val="7030A0"/>
                </a:solidFill>
              </a:rPr>
              <a:t>навыки по уходу за растениями</a:t>
            </a:r>
            <a:r>
              <a:rPr lang="ru-RU" sz="2000" b="1" dirty="0" smtClean="0">
                <a:solidFill>
                  <a:srgbClr val="7030A0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</a:rPr>
              <a:t>Сформированы системы экологических знаний и </a:t>
            </a:r>
            <a:r>
              <a:rPr lang="ru-RU" sz="2000" b="1" dirty="0" smtClean="0">
                <a:solidFill>
                  <a:srgbClr val="7030A0"/>
                </a:solidFill>
              </a:rPr>
              <a:t>представлений.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7030A0"/>
                </a:solidFill>
              </a:rPr>
              <a:t>Появился </a:t>
            </a:r>
            <a:r>
              <a:rPr lang="ru-RU" sz="2000" b="1" dirty="0" smtClean="0">
                <a:solidFill>
                  <a:srgbClr val="7030A0"/>
                </a:solidFill>
              </a:rPr>
              <a:t>ярко выраженный интерес к объектам и явлениям природы.</a:t>
            </a:r>
            <a:r>
              <a:rPr lang="ru-RU" sz="2000" dirty="0" smtClean="0">
                <a:solidFill>
                  <a:srgbClr val="7030A0"/>
                </a:solidFill>
              </a:rPr>
              <a:t/>
            </a:r>
            <a:br>
              <a:rPr lang="ru-RU" sz="2000" dirty="0" smtClean="0">
                <a:solidFill>
                  <a:srgbClr val="7030A0"/>
                </a:solidFill>
              </a:rPr>
            </a:b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70955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23528" y="404664"/>
            <a:ext cx="623542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 smtClean="0">
                <a:solidFill>
                  <a:srgbClr val="7030A0"/>
                </a:solidFill>
              </a:rPr>
              <a:t>Срок реализации</a:t>
            </a:r>
            <a:r>
              <a:rPr lang="ru-RU" sz="2000" b="1" dirty="0" smtClean="0">
                <a:solidFill>
                  <a:srgbClr val="7030A0"/>
                </a:solidFill>
              </a:rPr>
              <a:t>: апрель-октябрь 2017г.</a:t>
            </a:r>
          </a:p>
          <a:p>
            <a:r>
              <a:rPr lang="ru-RU" sz="2000" b="1" u="sng" dirty="0" smtClean="0">
                <a:solidFill>
                  <a:srgbClr val="7030A0"/>
                </a:solidFill>
              </a:rPr>
              <a:t>Участники проекта:</a:t>
            </a:r>
            <a:r>
              <a:rPr lang="ru-RU" sz="2000" b="1" dirty="0" smtClean="0">
                <a:solidFill>
                  <a:srgbClr val="7030A0"/>
                </a:solidFill>
              </a:rPr>
              <a:t> Дети группы, воспитатели группы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1124744"/>
            <a:ext cx="336037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C:\Documents and Settings\54\Рабочий стол\экология\20170524_12230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3284423"/>
            <a:ext cx="6353026" cy="3573577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563887" y="1138971"/>
            <a:ext cx="5832649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Формы и методы работы: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Составление описательных рассказов, заучивание стихов, наблюдения,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беседы,исследовательская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деятельность, решение экологических ситуативных задач, трудовой десант, игры (дидактические, соревновательные, подвижные), рассматривание альбомов, картинок, просмотр презентаций.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54\Рабочий стол\390554.png"/>
          <p:cNvPicPr>
            <a:picLocks noChangeAspect="1" noChangeArrowheads="1"/>
          </p:cNvPicPr>
          <p:nvPr/>
        </p:nvPicPr>
        <p:blipFill>
          <a:blip r:embed="rId2" cstate="print"/>
          <a:srcRect l="5096" t="5330" r="66" b="3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15616" y="1628800"/>
            <a:ext cx="65527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7030A0"/>
                </a:solidFill>
              </a:rPr>
              <a:t>Цель:</a:t>
            </a:r>
            <a:r>
              <a:rPr lang="ru-RU" sz="2000" b="1" dirty="0" smtClean="0">
                <a:solidFill>
                  <a:srgbClr val="7030A0"/>
                </a:solidFill>
              </a:rPr>
              <a:t> Экологическое и эстетическое благоустройство территории ДОУ, формирование системы экологических знаний и представлений.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3212976"/>
            <a:ext cx="6408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7030A0"/>
                </a:solidFill>
              </a:rPr>
              <a:t>Задачи: </a:t>
            </a:r>
            <a:endParaRPr lang="ru-RU" b="1" dirty="0" smtClean="0">
              <a:solidFill>
                <a:srgbClr val="7030A0"/>
              </a:solidFill>
            </a:endParaRPr>
          </a:p>
          <a:p>
            <a:pPr lvl="0"/>
            <a:r>
              <a:rPr lang="ru-RU" b="1" dirty="0" smtClean="0">
                <a:solidFill>
                  <a:srgbClr val="7030A0"/>
                </a:solidFill>
              </a:rPr>
              <a:t>Формирование знаний о природе.</a:t>
            </a:r>
          </a:p>
          <a:p>
            <a:pPr lvl="0"/>
            <a:r>
              <a:rPr lang="ru-RU" b="1" dirty="0" smtClean="0">
                <a:solidFill>
                  <a:srgbClr val="7030A0"/>
                </a:solidFill>
              </a:rPr>
              <a:t>Воспитание любви к природе через прямое общение с объектами природы, восприятие её красоты и многообразия.</a:t>
            </a:r>
          </a:p>
          <a:p>
            <a:pPr lvl="0"/>
            <a:r>
              <a:rPr lang="ru-RU" b="1" dirty="0" smtClean="0">
                <a:solidFill>
                  <a:srgbClr val="7030A0"/>
                </a:solidFill>
              </a:rPr>
              <a:t>Вовлечение детей в разнообразные виды деятельности в природе и по её охране.</a:t>
            </a:r>
          </a:p>
          <a:p>
            <a:pPr lvl="0"/>
            <a:r>
              <a:rPr lang="ru-RU" b="1" dirty="0" smtClean="0">
                <a:solidFill>
                  <a:srgbClr val="7030A0"/>
                </a:solidFill>
              </a:rPr>
              <a:t> Формирование норм правильного поведения в природе.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699792" y="692696"/>
            <a:ext cx="3260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и задачи проекта</a:t>
            </a:r>
            <a:endParaRPr lang="ru-RU" sz="24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70955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79513" y="0"/>
            <a:ext cx="599197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реализации:</a:t>
            </a:r>
          </a:p>
          <a:p>
            <a:r>
              <a:rPr lang="ru-RU" sz="20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1.Подготовительный </a:t>
            </a:r>
            <a:r>
              <a:rPr lang="ru-RU" sz="20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</a:t>
            </a:r>
            <a:r>
              <a:rPr lang="ru-RU" sz="20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endParaRPr lang="ru-RU" b="1" u="sng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764704"/>
            <a:ext cx="652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Изготовление выносных экологических (запрещающих) знаков.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212976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dirty="0"/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Просмотр презентаций: «Наше богатство – природа», «Сохраним природу вместе», «Растения и животные наших лесов» «Лечебные растения» и др.</a:t>
            </a:r>
            <a:endParaRPr lang="ru-RU" dirty="0" smtClean="0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052736"/>
            <a:ext cx="3555227" cy="240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Прямоугольник 17"/>
          <p:cNvSpPr/>
          <p:nvPr/>
        </p:nvSpPr>
        <p:spPr>
          <a:xfrm>
            <a:off x="5364088" y="4941168"/>
            <a:ext cx="2950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dirty="0" smtClean="0"/>
              <a:t>Слушание звуков природы.</a:t>
            </a:r>
            <a:endParaRPr lang="ru-RU" dirty="0" smtClean="0"/>
          </a:p>
        </p:txBody>
      </p:sp>
      <p:pic>
        <p:nvPicPr>
          <p:cNvPr id="19462" name="Picture 6" descr="C:\Documents and Settings\54\Рабочий стол\экология\gOHHF4yDM0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149080"/>
            <a:ext cx="4896544" cy="2665478"/>
          </a:xfrm>
          <a:prstGeom prst="rect">
            <a:avLst/>
          </a:prstGeom>
          <a:noFill/>
        </p:spPr>
      </p:pic>
      <p:pic>
        <p:nvPicPr>
          <p:cNvPr id="19463" name="Picture 7" descr="D:\Ст.воспитатель\Пед.совет\2016-2017\педсовет 4\подготовка\95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1268760"/>
            <a:ext cx="1365250" cy="1371600"/>
          </a:xfrm>
          <a:prstGeom prst="rect">
            <a:avLst/>
          </a:prstGeom>
          <a:noFill/>
        </p:spPr>
      </p:pic>
      <p:sp>
        <p:nvSpPr>
          <p:cNvPr id="19466" name="AutoShape 10" descr="https://ds04.infourok.ru/uploads/ex/09e9/00079780-679edd95/hello_html_m7807919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8" name="AutoShape 12" descr="https://ds04.infourok.ru/uploads/ex/09e9/00079780-679edd95/hello_html_m7807919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9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124744"/>
            <a:ext cx="2555776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70955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51520" y="2492896"/>
            <a:ext cx="6102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dirty="0" smtClean="0"/>
              <a:t>Тематические дни «Будь природе другом», «Растения и животные вокруг нас».</a:t>
            </a:r>
            <a:endParaRPr lang="ru-RU" dirty="0" smtClean="0"/>
          </a:p>
        </p:txBody>
      </p:sp>
      <p:pic>
        <p:nvPicPr>
          <p:cNvPr id="5" name="Picture 3" descr="C:\Documents and Settings\54\Рабочий стол\экология\20170505_10470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7340" t="7515" r="12509"/>
          <a:stretch>
            <a:fillRect/>
          </a:stretch>
        </p:blipFill>
        <p:spPr bwMode="auto">
          <a:xfrm>
            <a:off x="5940152" y="2564904"/>
            <a:ext cx="2952328" cy="2189383"/>
          </a:xfrm>
          <a:prstGeom prst="rect">
            <a:avLst/>
          </a:prstGeom>
          <a:noFill/>
        </p:spPr>
      </p:pic>
      <p:pic>
        <p:nvPicPr>
          <p:cNvPr id="6" name="Picture 2" descr="C:\Documents and Settings\54\Рабочий стол\экология\20170411_1233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365104"/>
            <a:ext cx="4096454" cy="2304256"/>
          </a:xfrm>
          <a:prstGeom prst="rect">
            <a:avLst/>
          </a:prstGeom>
          <a:noFill/>
        </p:spPr>
      </p:pic>
      <p:pic>
        <p:nvPicPr>
          <p:cNvPr id="25602" name="Picture 2" descr="C:\Documents and Settings\54\Рабочий стол\экология\CtxchXBdYE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284984"/>
            <a:ext cx="2263718" cy="3244467"/>
          </a:xfrm>
          <a:prstGeom prst="rect">
            <a:avLst/>
          </a:prstGeom>
          <a:noFill/>
        </p:spPr>
      </p:pic>
      <p:pic>
        <p:nvPicPr>
          <p:cNvPr id="25603" name="Picture 3" descr="C:\Documents and Settings\54\Рабочий стол\экология\SeHf-DyFug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548680"/>
            <a:ext cx="3361204" cy="1802739"/>
          </a:xfrm>
          <a:prstGeom prst="rect">
            <a:avLst/>
          </a:prstGeom>
          <a:noFill/>
        </p:spPr>
      </p:pic>
      <p:pic>
        <p:nvPicPr>
          <p:cNvPr id="9" name="Picture 8" descr="D:\Ст.воспитатель\Пед.совет\2016-2017\педсовет 4\подготовка\img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260648"/>
            <a:ext cx="2843808" cy="213285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23528" y="0"/>
            <a:ext cx="2812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1.Подготовительный этап.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70955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51519" y="764704"/>
            <a:ext cx="88924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dirty="0" smtClean="0"/>
              <a:t>Рассматривание альбомов «Растения и уход за ними», </a:t>
            </a:r>
            <a:endParaRPr lang="ru-RU" dirty="0" smtClean="0"/>
          </a:p>
          <a:p>
            <a:pPr lvl="0"/>
            <a:r>
              <a:rPr lang="ru-RU" dirty="0" smtClean="0"/>
              <a:t>«</a:t>
            </a:r>
            <a:r>
              <a:rPr lang="ru-RU" dirty="0" smtClean="0"/>
              <a:t>Лечебные свойства растений</a:t>
            </a:r>
            <a:r>
              <a:rPr lang="ru-RU" dirty="0" smtClean="0"/>
              <a:t>».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2492896"/>
            <a:ext cx="2157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dirty="0" smtClean="0"/>
              <a:t>Заучивание стихов.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"/>
            <a:ext cx="298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1.Подготовительный этап</a:t>
            </a:r>
            <a:r>
              <a:rPr lang="ru-RU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endParaRPr lang="ru-RU" sz="1400" b="1" u="sng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3212976"/>
            <a:ext cx="4504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dirty="0" smtClean="0"/>
              <a:t>Изготовление ширмы </a:t>
            </a:r>
            <a:r>
              <a:rPr lang="ru-RU" dirty="0" smtClean="0"/>
              <a:t>–</a:t>
            </a:r>
            <a:r>
              <a:rPr lang="ru-RU" dirty="0" err="1" smtClean="0"/>
              <a:t>ЛЭПбук</a:t>
            </a:r>
            <a:r>
              <a:rPr lang="ru-RU" dirty="0" smtClean="0"/>
              <a:t> «Экология</a:t>
            </a:r>
            <a:r>
              <a:rPr lang="ru-RU" dirty="0" smtClean="0"/>
              <a:t>»</a:t>
            </a:r>
          </a:p>
        </p:txBody>
      </p:sp>
      <p:pic>
        <p:nvPicPr>
          <p:cNvPr id="18434" name="Picture 2" descr="C:\Documents and Settings\54\Рабочий стол\экология\1 00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196752"/>
            <a:ext cx="2516113" cy="1887085"/>
          </a:xfrm>
          <a:prstGeom prst="rect">
            <a:avLst/>
          </a:prstGeom>
          <a:noFill/>
        </p:spPr>
      </p:pic>
      <p:pic>
        <p:nvPicPr>
          <p:cNvPr id="18435" name="Picture 3" descr="C:\Documents and Settings\54\Рабочий стол\экология\1 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717032"/>
            <a:ext cx="3251200" cy="2438400"/>
          </a:xfrm>
          <a:prstGeom prst="rect">
            <a:avLst/>
          </a:prstGeom>
          <a:noFill/>
        </p:spPr>
      </p:pic>
      <p:pic>
        <p:nvPicPr>
          <p:cNvPr id="18436" name="Picture 4" descr="C:\Documents and Settings\54\Рабочий стол\экология\1 0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861048"/>
            <a:ext cx="3755256" cy="2816442"/>
          </a:xfrm>
          <a:prstGeom prst="rect">
            <a:avLst/>
          </a:prstGeom>
          <a:noFill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332656"/>
            <a:ext cx="219125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4137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88640"/>
            <a:ext cx="2492540" cy="186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980728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Посадка семян цветов (апрель)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708920"/>
            <a:ext cx="8892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dirty="0" smtClean="0"/>
              <a:t>Подготовка клумбы (май)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"/>
            <a:ext cx="298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.Основной </a:t>
            </a:r>
            <a:r>
              <a:rPr lang="ru-RU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</a:t>
            </a:r>
            <a:r>
              <a:rPr lang="ru-RU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endParaRPr lang="ru-RU" sz="1400" b="1" u="sng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 l="15504" t="8859" r="2548" b="11407"/>
          <a:stretch>
            <a:fillRect/>
          </a:stretch>
        </p:blipFill>
        <p:spPr bwMode="auto">
          <a:xfrm>
            <a:off x="2195736" y="3427054"/>
            <a:ext cx="4245805" cy="309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 l="4891" t="14563" r="6516" b="8657"/>
          <a:stretch>
            <a:fillRect/>
          </a:stretch>
        </p:blipFill>
        <p:spPr bwMode="auto">
          <a:xfrm>
            <a:off x="5497025" y="1700808"/>
            <a:ext cx="354500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4137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78" name="Picture 2" descr="C:\Documents and Settings\54\Рабочий стол\экология\20170505_10462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3" y="3501008"/>
            <a:ext cx="4608511" cy="25922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764704"/>
            <a:ext cx="3373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Высадка растений в грунт (май)</a:t>
            </a:r>
            <a:endParaRPr lang="ru-RU" dirty="0"/>
          </a:p>
        </p:txBody>
      </p:sp>
      <p:pic>
        <p:nvPicPr>
          <p:cNvPr id="24579" name="Picture 3" descr="C:\Documents and Settings\54\Рабочий стол\экология\20170517_1653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692696"/>
            <a:ext cx="4331990" cy="243674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3140968"/>
            <a:ext cx="4814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dirty="0" smtClean="0"/>
              <a:t>Наблюдения за ростом растений (май – июль)</a:t>
            </a:r>
          </a:p>
          <a:p>
            <a:endParaRPr lang="ru-RU" dirty="0"/>
          </a:p>
        </p:txBody>
      </p:sp>
      <p:sp>
        <p:nvSpPr>
          <p:cNvPr id="8" name="Заголовок 7"/>
          <p:cNvSpPr txBox="1">
            <a:spLocks noGrp="1"/>
          </p:cNvSpPr>
          <p:nvPr>
            <p:ph type="title"/>
          </p:nvPr>
        </p:nvSpPr>
        <p:spPr>
          <a:xfrm>
            <a:off x="323528" y="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8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18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.Основной </a:t>
            </a:r>
            <a:r>
              <a:rPr lang="ru-RU" sz="18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</a:t>
            </a:r>
            <a:r>
              <a:rPr lang="ru-RU" sz="18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endParaRPr lang="ru-RU" sz="1400" b="1" u="sng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4137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683568" y="764704"/>
            <a:ext cx="5214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dirty="0" smtClean="0"/>
              <a:t>Полив растений и прополка сорняков (май-август)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55576" y="1988840"/>
            <a:ext cx="3811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dirty="0" smtClean="0"/>
              <a:t>Подготовка клумб к зиме (сентябрь</a:t>
            </a:r>
            <a:r>
              <a:rPr lang="ru-RU" dirty="0" smtClean="0"/>
              <a:t>)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1"/>
            <a:ext cx="298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.Основной </a:t>
            </a:r>
            <a:r>
              <a:rPr lang="ru-RU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</a:t>
            </a:r>
            <a:r>
              <a:rPr lang="ru-RU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endParaRPr lang="ru-RU" sz="1400" b="1" u="sng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526" y="2852936"/>
            <a:ext cx="422447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 cstate="print"/>
          <a:srcRect l="5316" t="2362" r="11407" b="7864"/>
          <a:stretch>
            <a:fillRect/>
          </a:stretch>
        </p:blipFill>
        <p:spPr bwMode="auto">
          <a:xfrm>
            <a:off x="6876256" y="2204864"/>
            <a:ext cx="2267744" cy="183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51104" y="260648"/>
            <a:ext cx="2692896" cy="179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4741664" y="3259336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380</Words>
  <Application>Microsoft Office PowerPoint</Application>
  <PresentationFormat>Экран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2.Основной этап. 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</cp:lastModifiedBy>
  <cp:revision>24</cp:revision>
  <dcterms:modified xsi:type="dcterms:W3CDTF">2017-09-05T07:38:38Z</dcterms:modified>
</cp:coreProperties>
</file>