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8" r:id="rId7"/>
    <p:sldId id="266" r:id="rId8"/>
    <p:sldId id="263" r:id="rId9"/>
    <p:sldId id="264" r:id="rId10"/>
    <p:sldId id="262" r:id="rId11"/>
    <p:sldId id="25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-84" y="-3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Click="0" advTm="500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Yarmarka.mdou54@yandex.ru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54\Рабочий стол\картинки спорт\7 (1).jpg"/>
          <p:cNvPicPr>
            <a:picLocks noChangeAspect="1" noChangeArrowheads="1"/>
          </p:cNvPicPr>
          <p:nvPr/>
        </p:nvPicPr>
        <p:blipFill>
          <a:blip r:embed="rId2" cstate="print"/>
          <a:srcRect l="4965" t="388" r="312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971600" y="620688"/>
            <a:ext cx="7488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7030A0"/>
                </a:solidFill>
              </a:rPr>
              <a:t>Муниципальное бюджетное дошкольное образовательное учреждение «Детский сад № 54»</a:t>
            </a:r>
            <a:endParaRPr lang="ru-RU" sz="2400" b="1" i="1" dirty="0">
              <a:solidFill>
                <a:srgbClr val="7030A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71600" y="1988840"/>
            <a:ext cx="727280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FF0000"/>
                </a:solidFill>
              </a:rPr>
              <a:t>Акция</a:t>
            </a:r>
          </a:p>
          <a:p>
            <a:pPr algn="ctr"/>
            <a:r>
              <a:rPr lang="ru-RU" sz="4000" b="1" i="1" dirty="0" smtClean="0">
                <a:solidFill>
                  <a:srgbClr val="FF0000"/>
                </a:solidFill>
              </a:rPr>
              <a:t>«</a:t>
            </a:r>
            <a:r>
              <a:rPr lang="ru-RU" sz="4000" b="1" i="1" dirty="0" smtClean="0">
                <a:solidFill>
                  <a:srgbClr val="FF0000"/>
                </a:solidFill>
              </a:rPr>
              <a:t>Мы </a:t>
            </a:r>
            <a:r>
              <a:rPr lang="ru-RU" sz="4000" b="1" i="1" dirty="0" smtClean="0">
                <a:solidFill>
                  <a:srgbClr val="FF0000"/>
                </a:solidFill>
              </a:rPr>
              <a:t>выбираем </a:t>
            </a:r>
            <a:r>
              <a:rPr lang="ru-RU" sz="4000" b="1" i="1" dirty="0" smtClean="0">
                <a:solidFill>
                  <a:srgbClr val="FF0000"/>
                </a:solidFill>
              </a:rPr>
              <a:t>спорт, как альтернативу пагубным привычкам»</a:t>
            </a:r>
            <a:endParaRPr lang="ru-RU" sz="4000" b="1" i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99992" y="5229200"/>
            <a:ext cx="46440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7030A0"/>
                </a:solidFill>
                <a:hlinkClick r:id="rId3"/>
              </a:rPr>
              <a:t>Yarmarka.mdou54@yandex.ru</a:t>
            </a:r>
            <a:endParaRPr lang="en-US" sz="2000" b="1" i="1" dirty="0" smtClean="0">
              <a:solidFill>
                <a:srgbClr val="7030A0"/>
              </a:solidFill>
            </a:endParaRPr>
          </a:p>
          <a:p>
            <a:r>
              <a:rPr lang="ru-RU" sz="2000" b="1" i="1" dirty="0" smtClean="0">
                <a:solidFill>
                  <a:srgbClr val="7030A0"/>
                </a:solidFill>
              </a:rPr>
              <a:t>Старший воспитатель С.Н.Князева</a:t>
            </a:r>
            <a:endParaRPr lang="ru-RU" sz="2000" b="1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med" advClick="0" advTm="5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Documents and Settings\54\Рабочий стол\картинки спорт\hello_html_m2ec497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9459" name="Picture 3" descr="C:\Documents and Settings\54\Рабочий стол\ФОТОГРАФИИ\2016-2017\Акция за ЗОЖ\декабрь 019.jpg"/>
          <p:cNvPicPr>
            <a:picLocks noChangeAspect="1" noChangeArrowheads="1"/>
          </p:cNvPicPr>
          <p:nvPr/>
        </p:nvPicPr>
        <p:blipFill>
          <a:blip r:embed="rId3" cstate="print"/>
          <a:srcRect t="10365" r="16955" b="13182"/>
          <a:stretch>
            <a:fillRect/>
          </a:stretch>
        </p:blipFill>
        <p:spPr bwMode="auto">
          <a:xfrm rot="16200000">
            <a:off x="-113486" y="3217942"/>
            <a:ext cx="3754348" cy="2592288"/>
          </a:xfrm>
          <a:prstGeom prst="rect">
            <a:avLst/>
          </a:prstGeom>
          <a:noFill/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 cstate="print"/>
          <a:srcRect l="22403" t="556" r="18533"/>
          <a:stretch>
            <a:fillRect/>
          </a:stretch>
        </p:blipFill>
        <p:spPr bwMode="auto">
          <a:xfrm>
            <a:off x="6084168" y="764704"/>
            <a:ext cx="2448272" cy="3091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5" cstate="print"/>
          <a:srcRect l="18866" t="17931" r="15387" b="18654"/>
          <a:stretch>
            <a:fillRect/>
          </a:stretch>
        </p:blipFill>
        <p:spPr bwMode="auto">
          <a:xfrm>
            <a:off x="2915816" y="3284984"/>
            <a:ext cx="4104456" cy="2969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683568" y="836712"/>
            <a:ext cx="53285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7030A0"/>
                </a:solidFill>
              </a:rPr>
              <a:t>Плакаты и рисунки по теме </a:t>
            </a:r>
          </a:p>
          <a:p>
            <a:r>
              <a:rPr lang="ru-RU" sz="2000" b="1" i="1" dirty="0" smtClean="0">
                <a:solidFill>
                  <a:srgbClr val="7030A0"/>
                </a:solidFill>
              </a:rPr>
              <a:t>«Мы выбираем спорт и здоровый образ жизни!»</a:t>
            </a:r>
            <a:endParaRPr lang="ru-RU" sz="2000" b="1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med" advClick="0" advTm="5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54\Рабочий стол\картинки спорт\trophy-26.jpg"/>
          <p:cNvPicPr>
            <a:picLocks noChangeAspect="1" noChangeArrowheads="1"/>
          </p:cNvPicPr>
          <p:nvPr/>
        </p:nvPicPr>
        <p:blipFill>
          <a:blip r:embed="rId2" cstate="print"/>
          <a:srcRect l="5302" t="6951" r="4519" b="9051"/>
          <a:stretch>
            <a:fillRect/>
          </a:stretch>
        </p:blipFill>
        <p:spPr bwMode="auto">
          <a:xfrm>
            <a:off x="-217673" y="0"/>
            <a:ext cx="9587205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54\Рабочий стол\картинки спорт\hello_html_m2ec497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043608" y="1052736"/>
            <a:ext cx="705678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7030A0"/>
                </a:solidFill>
              </a:rPr>
              <a:t>Общее количество воспитанников детского сада – 163 человека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7030A0"/>
                </a:solidFill>
              </a:rPr>
              <a:t>Количество воспитанников, принявших участие в Акции –112 человек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7030A0"/>
                </a:solidFill>
              </a:rPr>
              <a:t>% соотношения количества воспитанников, принявших участие в Акции к общему количеству воспитанников в ДОУ – 68%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7030A0"/>
                </a:solidFill>
              </a:rPr>
              <a:t> Количество педагогов, принявших участие в Акции – 12 человек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7030A0"/>
                </a:solidFill>
              </a:rPr>
              <a:t>% соотношения количества педагогов, принявших участие в Акции к общему количеству в ДОУ – 100%</a:t>
            </a:r>
          </a:p>
          <a:p>
            <a:pPr>
              <a:buFont typeface="Wingdings" pitchFamily="2" charset="2"/>
              <a:buChar char="Ø"/>
            </a:pPr>
            <a:endParaRPr lang="ru-RU" sz="2400" b="1" dirty="0" smtClean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med" advClick="0" advTm="5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54\Рабочий стол\картинки спорт\hello_html_m2ec497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827584" y="1052736"/>
            <a:ext cx="7416824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rgbClr val="7030A0"/>
                </a:solidFill>
                <a:ea typeface="Times New Roman" pitchFamily="18" charset="0"/>
                <a:cs typeface="Times New Roman" pitchFamily="18" charset="0"/>
              </a:rPr>
              <a:t>Проведённые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  <a:cs typeface="Times New Roman" pitchFamily="18" charset="0"/>
              </a:rPr>
              <a:t>мероприятия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  <a:cs typeface="Times New Roman" pitchFamily="18" charset="0"/>
              </a:rPr>
              <a:t> в Учреждении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  <a:cs typeface="Times New Roman" pitchFamily="18" charset="0"/>
              </a:rPr>
              <a:t>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ru-RU" sz="2400" b="1" dirty="0" smtClean="0">
                <a:solidFill>
                  <a:srgbClr val="7030A0"/>
                </a:solidFill>
                <a:ea typeface="Times New Roman" pitchFamily="18" charset="0"/>
              </a:rPr>
              <a:t>Б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</a:rPr>
              <a:t>еседы с детьми/ 5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ru-RU" sz="2400" b="1" dirty="0" smtClean="0">
                <a:solidFill>
                  <a:srgbClr val="7030A0"/>
                </a:solidFill>
                <a:ea typeface="Times New Roman" pitchFamily="18" charset="0"/>
              </a:rPr>
              <a:t>С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</a:rPr>
              <a:t>портивные мероприятия/ 1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</a:rPr>
              <a:t>Консультации для родителей н</a:t>
            </a:r>
            <a:r>
              <a:rPr lang="ru-RU" sz="2400" b="1" dirty="0" smtClean="0">
                <a:solidFill>
                  <a:srgbClr val="7030A0"/>
                </a:solidFill>
                <a:ea typeface="Times New Roman" pitchFamily="18" charset="0"/>
              </a:rPr>
              <a:t>а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</a:rPr>
              <a:t>информационных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</a:rPr>
              <a:t>   стендах/ </a:t>
            </a:r>
            <a:r>
              <a:rPr lang="ru-RU" sz="2400" b="1" dirty="0" smtClean="0">
                <a:solidFill>
                  <a:srgbClr val="7030A0"/>
                </a:solidFill>
                <a:ea typeface="Times New Roman" pitchFamily="18" charset="0"/>
              </a:rPr>
              <a:t>5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7030A0"/>
                </a:solidFill>
                <a:ea typeface="Times New Roman" pitchFamily="18" charset="0"/>
              </a:rPr>
              <a:t>Оформление плакатов/ 4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</a:rPr>
              <a:t>Рисование рисунков «Я выбираю спорт»/ 28 шт.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</a:endParaRPr>
          </a:p>
        </p:txBody>
      </p:sp>
    </p:spTree>
  </p:cSld>
  <p:clrMapOvr>
    <a:masterClrMapping/>
  </p:clrMapOvr>
  <p:transition spd="med" advClick="0" advTm="5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Documents and Settings\54\Рабочий стол\картинки спорт\hello_html_m2ec497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7412" name="Picture 4" descr="C:\Documents and Settings\54\Рабочий стол\ФОТОГРАФИИ\2016-2017\Акция за ЗОЖ\декабрь 0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2708920"/>
            <a:ext cx="4505920" cy="3379440"/>
          </a:xfrm>
          <a:prstGeom prst="rect">
            <a:avLst/>
          </a:prstGeom>
          <a:noFill/>
        </p:spPr>
      </p:pic>
      <p:pic>
        <p:nvPicPr>
          <p:cNvPr id="17411" name="Picture 3" descr="C:\Documents and Settings\54\Рабочий стол\ФОТОГРАФИИ\2016-2017\Акция за ЗОЖ\декабрь 0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59" y="1340768"/>
            <a:ext cx="4025867" cy="30194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43608" y="908720"/>
            <a:ext cx="73666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rgbClr val="7030A0"/>
                </a:solidFill>
              </a:rPr>
              <a:t>Беседы с детьми, совместная деятельность воспитателей и детей</a:t>
            </a:r>
          </a:p>
          <a:p>
            <a:pPr algn="r"/>
            <a:r>
              <a:rPr lang="ru-RU" b="1" i="1" dirty="0" smtClean="0">
                <a:solidFill>
                  <a:srgbClr val="7030A0"/>
                </a:solidFill>
              </a:rPr>
              <a:t> с опорой на наглядность</a:t>
            </a:r>
            <a:endParaRPr lang="ru-RU" b="1" i="1" dirty="0">
              <a:solidFill>
                <a:srgbClr val="7030A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5576" y="4725144"/>
            <a:ext cx="29027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</a:rPr>
              <a:t>Подготовительная группа</a:t>
            </a:r>
            <a:endParaRPr lang="ru-RU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med" advClick="0" advTm="5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Documents and Settings\54\Рабочий стол\картинки спорт\hello_html_m2ec497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8434" name="Picture 2" descr="C:\Documents and Settings\54\Рабочий стол\ФОТОГРАФИИ\2016-2017\Акция за ЗОЖ\декабрь 0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412776"/>
            <a:ext cx="4145880" cy="3109410"/>
          </a:xfrm>
          <a:prstGeom prst="rect">
            <a:avLst/>
          </a:prstGeom>
          <a:noFill/>
        </p:spPr>
      </p:pic>
      <p:pic>
        <p:nvPicPr>
          <p:cNvPr id="5122" name="Picture 2" descr="C:\Documents and Settings\54\Рабочий стол\ФОТОГРАФИИ\2015-16\подготовка к пед совету 3\средняя-беседа по безопасности\беседа по безопасности 0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68011" y="3284984"/>
            <a:ext cx="3827264" cy="287044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547664" y="908720"/>
            <a:ext cx="57320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rgbClr val="7030A0"/>
                </a:solidFill>
              </a:rPr>
              <a:t>Беседы по здоровому образу жизни в старшей группе</a:t>
            </a:r>
            <a:endParaRPr lang="ru-RU" b="1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med" advClick="0" advTm="5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Documents and Settings\54\Рабочий стол\картинки спорт\hello_html_m2ec497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547664" y="908720"/>
            <a:ext cx="4708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rgbClr val="7030A0"/>
                </a:solidFill>
              </a:rPr>
              <a:t>Совместные игры с детьми во всех группах</a:t>
            </a:r>
            <a:endParaRPr lang="ru-RU" b="1" i="1" dirty="0">
              <a:solidFill>
                <a:srgbClr val="7030A0"/>
              </a:solidFill>
            </a:endParaRPr>
          </a:p>
        </p:txBody>
      </p:sp>
      <p:pic>
        <p:nvPicPr>
          <p:cNvPr id="6146" name="Picture 2" descr="C:\Documents and Settings\54\Рабочий стол\ФОТОГРАФИИ\2016-2017\Акция за ЗОЖ\декабрь 0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1268760"/>
            <a:ext cx="3929856" cy="2947392"/>
          </a:xfrm>
          <a:prstGeom prst="rect">
            <a:avLst/>
          </a:prstGeom>
          <a:noFill/>
        </p:spPr>
      </p:pic>
      <p:pic>
        <p:nvPicPr>
          <p:cNvPr id="6147" name="Picture 3" descr="C:\Documents and Settings\54\Рабочий стол\ФОТОГРАФИИ\2016-2017\Акция за ЗОЖ\декабрь 03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239518" y="3224978"/>
            <a:ext cx="3552395" cy="2664296"/>
          </a:xfrm>
          <a:prstGeom prst="rect">
            <a:avLst/>
          </a:prstGeom>
          <a:noFill/>
        </p:spPr>
      </p:pic>
      <p:pic>
        <p:nvPicPr>
          <p:cNvPr id="6149" name="Picture 5" descr="C:\Documents and Settings\54\Рабочий стол\ФОТОГРАФИИ\2016-2017\Акция за ЗОЖ\декабрь 01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088" y="4077072"/>
            <a:ext cx="2880320" cy="216024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Documents and Settings\54\Рабочий стол\картинки спорт\hello_html_m2ec497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171" name="Picture 3" descr="C:\Documents and Settings\54\Рабочий стол\ФОТОГРАФИИ\2016-2017\Акция за ЗОЖ\декабрь 009.jpg"/>
          <p:cNvPicPr>
            <a:picLocks noChangeAspect="1" noChangeArrowheads="1"/>
          </p:cNvPicPr>
          <p:nvPr/>
        </p:nvPicPr>
        <p:blipFill>
          <a:blip r:embed="rId3" cstate="print"/>
          <a:srcRect t="8859" r="4763" b="11407"/>
          <a:stretch>
            <a:fillRect/>
          </a:stretch>
        </p:blipFill>
        <p:spPr bwMode="auto">
          <a:xfrm>
            <a:off x="1691680" y="3861048"/>
            <a:ext cx="3371041" cy="2332724"/>
          </a:xfrm>
          <a:prstGeom prst="rect">
            <a:avLst/>
          </a:prstGeom>
          <a:noFill/>
        </p:spPr>
      </p:pic>
      <p:pic>
        <p:nvPicPr>
          <p:cNvPr id="5" name="Picture 4" descr="C:\Documents and Settings\54\Рабочий стол\ФОТОГРАФИИ\2016-2017\Акция за ЗОЖ\декабрь 035.jpg"/>
          <p:cNvPicPr>
            <a:picLocks noChangeAspect="1" noChangeArrowheads="1"/>
          </p:cNvPicPr>
          <p:nvPr/>
        </p:nvPicPr>
        <p:blipFill>
          <a:blip r:embed="rId4" cstate="print"/>
          <a:srcRect l="5704" t="11610" r="12348" b="5704"/>
          <a:stretch>
            <a:fillRect/>
          </a:stretch>
        </p:blipFill>
        <p:spPr bwMode="auto">
          <a:xfrm>
            <a:off x="395536" y="1484784"/>
            <a:ext cx="3096344" cy="2343180"/>
          </a:xfrm>
          <a:prstGeom prst="rect">
            <a:avLst/>
          </a:prstGeom>
          <a:noFill/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 cstate="print"/>
          <a:srcRect l="6679" t="16141" r="22854" b="12757"/>
          <a:stretch>
            <a:fillRect/>
          </a:stretch>
        </p:blipFill>
        <p:spPr bwMode="auto">
          <a:xfrm rot="16200000">
            <a:off x="4626354" y="2510550"/>
            <a:ext cx="4289618" cy="3246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403648" y="764704"/>
            <a:ext cx="69161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 smtClean="0">
                <a:solidFill>
                  <a:srgbClr val="7030A0"/>
                </a:solidFill>
              </a:rPr>
              <a:t>Оформление и дополнение спортивных центров в группах</a:t>
            </a:r>
            <a:endParaRPr lang="ru-RU" sz="2000" b="1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med" advClick="0" advTm="5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Documents and Settings\54\Рабочий стол\картинки спорт\hello_html_m2ec497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5" name="Picture 3" descr="C:\Documents and Settings\54\Рабочий стол\ФОТОГРАФИИ\2015-16\зож2016\зож 2016 0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5092703" y="2890295"/>
            <a:ext cx="3755256" cy="2816442"/>
          </a:xfrm>
          <a:prstGeom prst="rect">
            <a:avLst/>
          </a:prstGeom>
          <a:noFill/>
        </p:spPr>
      </p:pic>
      <p:pic>
        <p:nvPicPr>
          <p:cNvPr id="3076" name="Picture 4" descr="C:\Documents and Settings\54\Рабочий стол\ФОТОГРАФИИ\2015-16\зож2016\зож 2016 026.jpg"/>
          <p:cNvPicPr>
            <a:picLocks noChangeAspect="1" noChangeArrowheads="1"/>
          </p:cNvPicPr>
          <p:nvPr/>
        </p:nvPicPr>
        <p:blipFill>
          <a:blip r:embed="rId4" cstate="print"/>
          <a:srcRect t="4173" r="44712" b="-2229"/>
          <a:stretch>
            <a:fillRect/>
          </a:stretch>
        </p:blipFill>
        <p:spPr bwMode="auto">
          <a:xfrm>
            <a:off x="611560" y="1700808"/>
            <a:ext cx="3456384" cy="459764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763688" y="836712"/>
            <a:ext cx="70204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7030A0"/>
                </a:solidFill>
              </a:rPr>
              <a:t>Спортивное мероприятие  под лозунгом  </a:t>
            </a:r>
          </a:p>
          <a:p>
            <a:pPr algn="ctr"/>
            <a:r>
              <a:rPr lang="ru-RU" sz="2400" b="1" i="1" dirty="0" smtClean="0">
                <a:solidFill>
                  <a:srgbClr val="7030A0"/>
                </a:solidFill>
              </a:rPr>
              <a:t>«Мы выбираем спорт!»</a:t>
            </a:r>
            <a:endParaRPr lang="ru-RU" sz="2400" b="1" i="1" dirty="0">
              <a:solidFill>
                <a:srgbClr val="7030A0"/>
              </a:solidFill>
            </a:endParaRPr>
          </a:p>
        </p:txBody>
      </p:sp>
      <p:pic>
        <p:nvPicPr>
          <p:cNvPr id="3077" name="Picture 5" descr="D:\Ст.воспитатель\иммунизация\mckwVM4mef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7864" y="4509120"/>
            <a:ext cx="2395240" cy="2002643"/>
          </a:xfrm>
          <a:prstGeom prst="ellipse">
            <a:avLst/>
          </a:prstGeom>
          <a:noFill/>
        </p:spPr>
      </p:pic>
    </p:spTree>
  </p:cSld>
  <p:clrMapOvr>
    <a:masterClrMapping/>
  </p:clrMapOvr>
  <p:transition spd="med" advClick="0" advTm="5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Documents and Settings\54\Рабочий стол\картинки спорт\hello_html_m2ec497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 descr="D:\Ст.воспитатель\2014г. Спорт праздник\декабрь 001.jpg"/>
          <p:cNvPicPr>
            <a:picLocks noChangeAspect="1" noChangeArrowheads="1"/>
          </p:cNvPicPr>
          <p:nvPr/>
        </p:nvPicPr>
        <p:blipFill>
          <a:blip r:embed="rId3" cstate="print"/>
          <a:srcRect l="11407" t="11812" r="13289" b="11408"/>
          <a:stretch>
            <a:fillRect/>
          </a:stretch>
        </p:blipFill>
        <p:spPr bwMode="auto">
          <a:xfrm rot="16200000">
            <a:off x="5342911" y="3018131"/>
            <a:ext cx="3240360" cy="2477923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115616" y="980728"/>
            <a:ext cx="79809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7030A0"/>
                </a:solidFill>
              </a:rPr>
              <a:t>Консультации для родителей на информационных стендах, </a:t>
            </a:r>
          </a:p>
          <a:p>
            <a:r>
              <a:rPr lang="ru-RU" sz="2000" b="1" i="1" dirty="0" smtClean="0">
                <a:solidFill>
                  <a:srgbClr val="7030A0"/>
                </a:solidFill>
              </a:rPr>
              <a:t>агитация родителей к спортивному образу жизни.</a:t>
            </a:r>
            <a:endParaRPr lang="ru-RU" sz="2000" b="1" i="1" dirty="0">
              <a:solidFill>
                <a:srgbClr val="7030A0"/>
              </a:solidFill>
            </a:endParaRPr>
          </a:p>
        </p:txBody>
      </p:sp>
      <p:pic>
        <p:nvPicPr>
          <p:cNvPr id="2052" name="Picture 4" descr="C:\Documents and Settings\54\Рабочий стол\31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1628800"/>
            <a:ext cx="4067944" cy="2871159"/>
          </a:xfrm>
          <a:prstGeom prst="rect">
            <a:avLst/>
          </a:prstGeom>
          <a:noFill/>
        </p:spPr>
      </p:pic>
      <p:pic>
        <p:nvPicPr>
          <p:cNvPr id="2051" name="Picture 3" descr="C:\Documents and Settings\54\Рабочий стол\o_zdorovom_obraze_zhizn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99792" y="4293096"/>
            <a:ext cx="2867000" cy="2026525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202</Words>
  <Application>Microsoft Office PowerPoint</Application>
  <PresentationFormat>Экран (4:3)</PresentationFormat>
  <Paragraphs>30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</cp:lastModifiedBy>
  <cp:revision>19</cp:revision>
  <dcterms:modified xsi:type="dcterms:W3CDTF">2017-11-01T09:05:41Z</dcterms:modified>
</cp:coreProperties>
</file>