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5" y="3356993"/>
            <a:ext cx="6624737" cy="2577672"/>
          </a:xfrm>
        </p:spPr>
        <p:txBody>
          <a:bodyPr>
            <a:noAutofit/>
          </a:bodyPr>
          <a:lstStyle/>
          <a:p>
            <a:r>
              <a:rPr lang="ru-RU" sz="5400" dirty="0"/>
              <a:t>«Домашние и Дикие </a:t>
            </a:r>
            <a:r>
              <a:rPr lang="ru-RU" sz="5400" dirty="0" smtClean="0"/>
              <a:t>животные»</a:t>
            </a:r>
            <a:endParaRPr lang="ru-RU" sz="5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124744"/>
            <a:ext cx="7175351" cy="1793167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ru-RU" dirty="0" err="1" smtClean="0"/>
              <a:t>Лэпбук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4635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27104"/>
            <a:ext cx="4613453" cy="37238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55326" y="2089489"/>
            <a:ext cx="5368535" cy="38710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«Кто что ест?» «Все о диких животных»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066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43365"/>
            <a:ext cx="4968552" cy="3308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2495"/>
            <a:ext cx="4111189" cy="34349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106" y="3642161"/>
            <a:ext cx="4748654" cy="3042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40406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76672"/>
            <a:ext cx="5676122" cy="3192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65751" y="1581975"/>
            <a:ext cx="3414612" cy="1780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821" y="3861048"/>
            <a:ext cx="3498644" cy="2837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41064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33" y="3429000"/>
            <a:ext cx="5554133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285" y="447716"/>
            <a:ext cx="5684362" cy="319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07786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3600" y="1544791"/>
            <a:ext cx="6528725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71884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5564" y="1011382"/>
            <a:ext cx="61747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Программное содержание:</a:t>
            </a:r>
            <a:endParaRPr lang="ru-RU" dirty="0"/>
          </a:p>
          <a:p>
            <a:r>
              <a:rPr lang="ru-RU" dirty="0"/>
              <a:t>•Продолжать знакомить детей с дикими и домашними животными;</a:t>
            </a:r>
          </a:p>
          <a:p>
            <a:r>
              <a:rPr lang="ru-RU" dirty="0"/>
              <a:t>•Учить узнавать и правильно называть животных и их детёнышей;</a:t>
            </a:r>
          </a:p>
          <a:p>
            <a:r>
              <a:rPr lang="ru-RU" dirty="0"/>
              <a:t>•Продолжать обогащать пассивный и активный словарь детей;</a:t>
            </a:r>
          </a:p>
          <a:p>
            <a:r>
              <a:rPr lang="ru-RU" dirty="0"/>
              <a:t>•Развивать творческие способности, мышление, воображение, память;</a:t>
            </a:r>
          </a:p>
          <a:p>
            <a:r>
              <a:rPr lang="ru-RU" dirty="0"/>
              <a:t>•Воспитывать любовь и бережное отношение к природе и животному миру.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81798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62" y="1316182"/>
            <a:ext cx="8328121" cy="468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86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9" y="1479855"/>
            <a:ext cx="7543475" cy="4503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7859216" cy="10849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«Животные и их детеныши»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9469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78" y="983673"/>
            <a:ext cx="8100023" cy="5305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65728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2599" y="3978547"/>
            <a:ext cx="3542967" cy="19929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55901" y="3902134"/>
            <a:ext cx="3475726" cy="195509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3430" y="611708"/>
            <a:ext cx="2770908" cy="23962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50688" y="1003969"/>
            <a:ext cx="3499558" cy="1968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942492" y="257909"/>
            <a:ext cx="3357700" cy="65081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Загадки, </a:t>
            </a:r>
            <a:r>
              <a:rPr lang="ru-RU" sz="2800" dirty="0" err="1" smtClean="0"/>
              <a:t>потешки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75004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04" y="1412776"/>
            <a:ext cx="7644342" cy="4299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64224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323" y="1825653"/>
            <a:ext cx="5318371" cy="4227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15823" y="2090328"/>
            <a:ext cx="4772949" cy="3726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«Собери </a:t>
            </a:r>
            <a:r>
              <a:rPr lang="ru-RU" dirty="0" err="1" smtClean="0"/>
              <a:t>пазлы</a:t>
            </a:r>
            <a:r>
              <a:rPr lang="ru-RU" dirty="0" smtClean="0"/>
              <a:t>»  «Чей хвост?»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453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8316416" cy="4677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4624708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59</TotalTime>
  <Words>91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Лэпбук </vt:lpstr>
      <vt:lpstr>Презентация PowerPoint</vt:lpstr>
      <vt:lpstr>Презентация PowerPoint</vt:lpstr>
      <vt:lpstr>«Животные и их детеныши»</vt:lpstr>
      <vt:lpstr>Презентация PowerPoint</vt:lpstr>
      <vt:lpstr>Загадки, потешки</vt:lpstr>
      <vt:lpstr>Презентация PowerPoint</vt:lpstr>
      <vt:lpstr>«Собери пазлы»  «Чей хвост?»</vt:lpstr>
      <vt:lpstr>Презентация PowerPoint</vt:lpstr>
      <vt:lpstr>«Кто что ест?» «Все о диких животных»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Привет!</dc:creator>
  <cp:lastModifiedBy>Пользователь Windows</cp:lastModifiedBy>
  <cp:revision>7</cp:revision>
  <dcterms:created xsi:type="dcterms:W3CDTF">2017-11-06T04:30:47Z</dcterms:created>
  <dcterms:modified xsi:type="dcterms:W3CDTF">2017-11-06T05:51:00Z</dcterms:modified>
</cp:coreProperties>
</file>