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81967" autoAdjust="0"/>
  </p:normalViewPr>
  <p:slideViewPr>
    <p:cSldViewPr>
      <p:cViewPr varScale="1">
        <p:scale>
          <a:sx n="55" d="100"/>
          <a:sy n="55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7B68B8-26AD-4FD6-AD5D-05935A25C2A3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E5B104-EB2D-41FE-B47E-0042FF4777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28C127-8415-4FF3-8F99-52DAE7FD17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3419B0-CD55-4F7C-892D-16AE7C3225FB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C604EF-FA50-4DB8-BD07-87448AC422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D3A0-2E66-436E-9E1F-A62857204168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096D-B2CC-47FF-9A62-6C1B40A91B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0BE5-6447-42DF-B031-EDDDBD964387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468C-1800-49AF-AFC7-A4D52C729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5167-6F9B-4FAA-AAE5-B4D1557613EF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0320-5E46-404D-8EE0-CF73685F93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7B67C2-6C9C-46B2-8D3C-60B05FD67C3E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0CAE18-2EF9-4F94-A8DA-85BF9BB52F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F834-BA33-484D-AD7A-B3C40746FC00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8B0C-9922-4860-A423-B0DDADA934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4C2D01-1B62-4AD8-A0C4-40085DC06E9E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5276FD-3DE8-4692-8727-1A1890BB6E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9343-4B92-4739-A863-599A6E56E299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17B0-B743-4AE5-B495-B67F6CD94A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F76200-C456-4E3D-962C-AF6BD9048A81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3DB737-F5BA-4B82-940F-20A8187C4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725434-69F8-46E8-91A0-2D2926C58677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025FA-87A8-400F-B19C-A796439E4D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DBF23A-1B70-4F83-8424-44A714D77C42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35F19A-0E60-477D-A62D-923A50B972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E532425-D36D-4700-99EE-D32F8BBFB76D}" type="datetimeFigureOut">
              <a:rPr lang="ru-RU"/>
              <a:pPr>
                <a:defRPr/>
              </a:pPr>
              <a:t>06.11.2017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58A04A0-F774-4E1F-9ACA-8C538CDEE1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Краткосрочный групповой проект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600" dirty="0">
                <a:solidFill>
                  <a:srgbClr val="FF0000"/>
                </a:solidFill>
              </a:rPr>
              <a:t>«Озорение»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5780088"/>
            <a:ext cx="5110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Воспитатель подготовительной гр.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Директоренко Т.И</a:t>
            </a:r>
            <a:endParaRPr lang="ru-RU" sz="24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esktop\DSC03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esktop\DSC03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user\Desktop\DSC03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user\Desktop\DSC03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user\Desktop\DSC03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user\Desktop\DSC03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user\Desktop\DSC03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user\Desktop\DSC03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user\Desktop\DSC03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latin typeface="Corbel" pitchFamily="34" charset="0"/>
              </a:rPr>
              <a:t>Спасибо за внимание!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5072063" y="2286000"/>
            <a:ext cx="3571875" cy="335756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3573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>
                <a:solidFill>
                  <a:srgbClr val="FF0000"/>
                </a:solidFill>
                <a:cs typeface="Times New Roman" pitchFamily="18" charset="0"/>
              </a:rPr>
              <a:t>Актуальность.</a:t>
            </a: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00063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cs typeface="Times New Roman" pitchFamily="18" charset="0"/>
              </a:rPr>
              <a:t>Конструирование в детском саду больше, чем другие виды деятельности, подготавливает почву для развития технических способностей детей, развивает творческое воображение. Конструирование становится одним их перспективных направлений в работе с детьми дошкольного возраста. Дети с увлечение конструируют из различных видов конструктора. Конструирование из бросового материала носит творческий характер, способствует поиску самостоятельных конструктивных решений для достижения поставленной цели. Работа в данном направлении начиналась с формирования у детей таких важных качеств как: умение слушать воспитателя, принимать умственную задачу и находить способы её решения. Дети научились анализировать свою деятельность, отмечать, что наиболее удалось. Они понимают, что при выполнении задания важен не только практический результат, но и приобретение новых умений, знаний, новых способов деятельности. Когда ребёнок многое знает и умеет ему хочется применить полученные знания и навыки на практике. Вот поэтому, я предложила детям создать робота, который способен уничтожать угрозы, до того, как они станут опасными. </a:t>
            </a:r>
            <a:endParaRPr lang="ru-RU" sz="200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400175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 создание конструктора из бросового материала.</a:t>
            </a:r>
            <a:endParaRPr lang="ru-RU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1400175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1400175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Знакомить детей с приёмами конструирования из бросового материала (коробки из-под сока).</a:t>
            </a:r>
          </a:p>
          <a:p>
            <a:pPr eaLnBrk="0" hangingPunct="0">
              <a:tabLst>
                <a:tab pos="1400175" algn="l"/>
              </a:tabLs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- Создание условий для формирования исследовательских умений у детей.</a:t>
            </a:r>
          </a:p>
          <a:p>
            <a:pPr eaLnBrk="0" hangingPunct="0">
              <a:tabLst>
                <a:tab pos="1400175" algn="l"/>
              </a:tabLs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- Развивать у детей интерес к конструированию</a:t>
            </a:r>
          </a:p>
          <a:p>
            <a:pPr eaLnBrk="0" hangingPunct="0">
              <a:tabLst>
                <a:tab pos="1400175" algn="l"/>
              </a:tabLs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- Учить детей фантазировать, использовать для конструирования подручный материал.</a:t>
            </a:r>
          </a:p>
          <a:p>
            <a:pPr eaLnBrk="0" hangingPunct="0">
              <a:tabLst>
                <a:tab pos="1400175" algn="l"/>
              </a:tabLs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-Развивать умелость рук.</a:t>
            </a:r>
          </a:p>
          <a:p>
            <a:pPr eaLnBrk="0" hangingPunct="0">
              <a:tabLst>
                <a:tab pos="1400175" algn="l"/>
              </a:tabLs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детей с темой данного проекта. Показ рисунка «Робокопа» из бросового материала, для мотивации детей к предстоящей деятельности. Проводится беседа о терроризме. Далее обыгрываются различные ситуации, и дети придумывают какие коробочки для него использовать.</a:t>
            </a:r>
          </a:p>
          <a:p>
            <a:pPr eaLnBrk="0" hangingPunct="0">
              <a:tabLst>
                <a:tab pos="1400175" algn="l"/>
              </a:tabLst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0" y="0"/>
            <a:ext cx="5481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Краткое содержание проекта</a:t>
            </a:r>
            <a:r>
              <a:rPr lang="ru-RU" sz="2800" b="1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ru-RU" sz="2800">
              <a:latin typeface="Corbel" pitchFamily="34" charset="0"/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42875" y="642938"/>
            <a:ext cx="828675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. </a:t>
            </a:r>
            <a:r>
              <a:rPr lang="ru-RU" sz="2400">
                <a:cs typeface="Times New Roman" pitchFamily="18" charset="0"/>
              </a:rPr>
              <a:t>В этом роботе заложена программа для вычисления опасности: бомбы, террористы, мины. Дети с радость встретили любые предложенные им идеи, дополняют их собственными авторскими идеями. Создание «Робокопа» носит практический характер, его можно использовать в игре. Данный проект создаёт условия для проявления творческого начала детей, выявляет уровень их конструктивных навыков. Работа с бросовым материалом вызывает у детей большой интерес, эмоциональный заряд, учит работать командой, вместе идти к намеченной цели. Созданы условия для проявления инициативы детей, дети создают «Робокапа» по своему выбору, гордятся полученным результатом.</a:t>
            </a:r>
          </a:p>
          <a:p>
            <a:pPr eaLnBrk="0" hangingPunct="0"/>
            <a:endParaRPr lang="ru-RU" sz="200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000125" y="0"/>
            <a:ext cx="5643563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400175" algn="l"/>
              </a:tabLst>
            </a:pPr>
            <a:r>
              <a:rPr lang="ru-RU" sz="4000" b="1">
                <a:solidFill>
                  <a:srgbClr val="FF0000"/>
                </a:solidFill>
                <a:cs typeface="Times New Roman" pitchFamily="18" charset="0"/>
              </a:rPr>
              <a:t>Вид проекта: </a:t>
            </a:r>
          </a:p>
          <a:p>
            <a:pPr eaLnBrk="0" hangingPunct="0">
              <a:tabLst>
                <a:tab pos="1400175" algn="l"/>
              </a:tabLst>
            </a:pPr>
            <a:r>
              <a:rPr lang="ru-RU" sz="4000" b="1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400175" algn="l"/>
              </a:tabLst>
            </a:pPr>
            <a:endParaRPr lang="ru-RU" sz="4000" b="1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tabLst>
                <a:tab pos="1400175" algn="l"/>
              </a:tabLst>
            </a:pPr>
            <a:r>
              <a:rPr lang="ru-RU" sz="2400" b="1">
                <a:solidFill>
                  <a:srgbClr val="35436A"/>
                </a:solidFill>
                <a:cs typeface="Times New Roman" pitchFamily="18" charset="0"/>
              </a:rPr>
              <a:t>подгрупповой, краткосрочный.</a:t>
            </a:r>
          </a:p>
          <a:p>
            <a:pPr eaLnBrk="0" hangingPunct="0">
              <a:tabLst>
                <a:tab pos="1400175" algn="l"/>
              </a:tabLst>
            </a:pPr>
            <a:endParaRPr lang="ru-RU" sz="2400" b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tabLst>
                <a:tab pos="1400175" algn="l"/>
              </a:tabLst>
            </a:pPr>
            <a:endParaRPr lang="ru-RU" sz="2400" b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tabLst>
                <a:tab pos="1400175" algn="l"/>
              </a:tabLst>
            </a:pP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Место проведения </a:t>
            </a:r>
            <a:r>
              <a:rPr lang="ru-RU" sz="1100" b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 МДОУ «Детский сад № 1 «Росинка»</a:t>
            </a:r>
            <a:endParaRPr lang="ru-RU" sz="2000">
              <a:cs typeface="Times New Roman" pitchFamily="18" charset="0"/>
            </a:endParaRPr>
          </a:p>
          <a:p>
            <a:pPr eaLnBrk="0" hangingPunct="0">
              <a:tabLst>
                <a:tab pos="1400175" algn="l"/>
              </a:tabLst>
            </a:pPr>
            <a:r>
              <a:rPr lang="ru-RU" sz="11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Сроки проведения</a:t>
            </a:r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 с </a:t>
            </a:r>
            <a:r>
              <a:rPr lang="ru-RU" b="1">
                <a:solidFill>
                  <a:srgbClr val="35436A"/>
                </a:solidFill>
                <a:cs typeface="Times New Roman" pitchFamily="18" charset="0"/>
              </a:rPr>
              <a:t>12.10.17. по. Участники проекта</a:t>
            </a:r>
            <a:r>
              <a:rPr lang="ru-RU" sz="110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группа детей</a:t>
            </a:r>
            <a:r>
              <a:rPr lang="ru-RU" sz="160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Возраст детей</a:t>
            </a:r>
            <a:r>
              <a:rPr lang="ru-RU" sz="1100" b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10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5 – 6 лет</a:t>
            </a:r>
            <a:endParaRPr lang="ru-RU">
              <a:cs typeface="Times New Roman" pitchFamily="18" charset="0"/>
            </a:endParaRPr>
          </a:p>
          <a:p>
            <a:pPr eaLnBrk="0" hangingPunct="0">
              <a:tabLst>
                <a:tab pos="1400175" algn="l"/>
              </a:tabLst>
            </a:pP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Форма проведения</a:t>
            </a:r>
            <a:r>
              <a:rPr lang="ru-RU" sz="1100" b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10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дневная.</a:t>
            </a: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1000">
              <a:cs typeface="Times New Roman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6858016" y="500042"/>
            <a:ext cx="1428760" cy="1214446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6072198" y="5072074"/>
            <a:ext cx="1571636" cy="1357322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77867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Ожидаемые результаты:</a:t>
            </a:r>
          </a:p>
          <a:p>
            <a:pPr>
              <a:tabLst>
                <a:tab pos="457200" algn="l"/>
              </a:tabLst>
              <a:defRPr/>
            </a:pPr>
            <a:endParaRPr lang="ru-RU" sz="32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tabLst>
                <a:tab pos="457200" algn="l"/>
              </a:tabLst>
              <a:defRPr/>
            </a:pPr>
            <a:endParaRPr lang="ru-RU" sz="32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Конструктор из коробок, созданный своими руками.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Умение детей использовать для конструирования подручный материал.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Обогащение развивающей среды.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6000760" y="3929066"/>
            <a:ext cx="2357454" cy="2071702"/>
          </a:xfrm>
          <a:prstGeom prst="smileyFac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771527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проекта:</a:t>
            </a:r>
          </a:p>
          <a:p>
            <a:pPr>
              <a:defRPr/>
            </a:pPr>
            <a:endParaRPr lang="ru-RU" sz="48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Оповещение участников о начале проекта.</a:t>
            </a:r>
          </a:p>
          <a:p>
            <a:pPr eaLnBrk="0" hangingPunct="0"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Составление плана мероприятий.</a:t>
            </a:r>
          </a:p>
          <a:p>
            <a:pPr eaLnBrk="0" hangingPunct="0"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различных мероприятий с детьми: беседы «Терроризм – это угроза обществу», познакомить с памятками «Внимание терроризм»; «Ложный терроризм».</a:t>
            </a:r>
          </a:p>
          <a:p>
            <a:pPr eaLnBrk="0" hangingPunct="0">
              <a:buFontTx/>
              <a:buChar char="•"/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иллюстраций на тему: терроризм.</a:t>
            </a:r>
          </a:p>
          <a:p>
            <a:pPr eaLnBrk="0" hangingPunct="0">
              <a:buFontTx/>
              <a:buChar char="•"/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сюжетно-ролевые игры: «Борьба с террористами», «Внимание, заложена бомба».</a:t>
            </a:r>
          </a:p>
          <a:p>
            <a:pPr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непосредственно изготовление конструктор</a:t>
            </a:r>
            <a:r>
              <a:rPr lang="ru-RU" sz="1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6715125" y="4357688"/>
            <a:ext cx="1928813" cy="192881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50006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литературы:</a:t>
            </a:r>
            <a:endParaRPr lang="ru-RU" sz="28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«Сюжетно-ролевые игры для детей дошкольного возраста» Н.В.Краснощекова.</a:t>
            </a:r>
            <a:endParaRPr lang="ru-RU" sz="2800" dirty="0">
              <a:ln>
                <a:solidFill>
                  <a:srgbClr val="00B0F0"/>
                </a:solidFill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«Конструирование и художественный труд в детском саду.» </a:t>
            </a:r>
            <a:b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Л. Куцакова</a:t>
            </a:r>
            <a:endParaRPr lang="ru-RU" sz="2800" dirty="0">
              <a:ln>
                <a:solidFill>
                  <a:srgbClr val="00B0F0"/>
                </a:solidFill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800" dirty="0">
                <a:ln>
                  <a:solidFill>
                    <a:srgbClr val="00B0F0"/>
                  </a:solidFill>
                </a:ln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«Конструирование из бросового материала в детском саду» И.В.Новикова</a:t>
            </a:r>
            <a:endParaRPr lang="ru-RU" sz="2800" dirty="0">
              <a:ln>
                <a:solidFill>
                  <a:srgbClr val="00B0F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Рисунок1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463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267</Words>
  <Application>Microsoft Office PowerPoint</Application>
  <PresentationFormat>Экран (4:3)</PresentationFormat>
  <Paragraphs>19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Краткосрочный групповой проект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групповой проект</dc:title>
  <dc:creator>user</dc:creator>
  <cp:lastModifiedBy>ККТ</cp:lastModifiedBy>
  <cp:revision>11</cp:revision>
  <dcterms:created xsi:type="dcterms:W3CDTF">2017-10-15T04:47:15Z</dcterms:created>
  <dcterms:modified xsi:type="dcterms:W3CDTF">2017-11-06T08:00:20Z</dcterms:modified>
</cp:coreProperties>
</file>