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46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4917-2F33-4228-A651-21F1079AB6A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0E06-4B62-4A57-AF85-659FCC5B0F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природы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62287"/>
          </a:xfrm>
          <a:prstGeom prst="rect">
            <a:avLst/>
          </a:prstGeom>
          <a:noFill/>
        </p:spPr>
      </p:pic>
      <p:pic>
        <p:nvPicPr>
          <p:cNvPr id="2051" name="Picture 3" descr="C:\Users\User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290"/>
            <a:ext cx="1222375" cy="1222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428604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 «Родниковский муниципальный район»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МКДОУ детский сад общеразвивающего вида №12 «Звездочка»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371475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Шестопалова Людмила Геннадьевна</a:t>
            </a:r>
            <a:endParaRPr lang="ru-RU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785926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Материал на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для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«Разноцветные рифмы природы»</a:t>
            </a:r>
          </a:p>
          <a:p>
            <a:pPr algn="ctr"/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Стихотворение «Красота Родников»</a:t>
            </a:r>
          </a:p>
          <a:p>
            <a:pPr algn="ctr"/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Полина Попова, 5 лет 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лично\Детский сад\ФОТО И ВИДЕО\фото Родники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2571768" cy="1703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природы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62287"/>
          </a:xfrm>
          <a:prstGeom prst="rect">
            <a:avLst/>
          </a:prstGeom>
          <a:noFill/>
        </p:spPr>
      </p:pic>
      <p:pic>
        <p:nvPicPr>
          <p:cNvPr id="1025" name="Picture 1" descr="D:\лично\Детский сад\ФОТО И ВИДЕО\фото Родники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657" y="214290"/>
            <a:ext cx="2475711" cy="165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лично\Детский сад\ФОТО И ВИДЕО\фото Родники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5911814" cy="273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лично\Детский сад\ФОТО И ВИДЕО\фото Родники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071678"/>
            <a:ext cx="2451100" cy="163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3071810"/>
            <a:ext cx="4857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Стихотворение «Красота Родников»</a:t>
            </a:r>
          </a:p>
          <a:p>
            <a:pPr algn="ctr"/>
            <a:endParaRPr lang="ru-RU" sz="11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Полина Попова, 5 лет </a:t>
            </a:r>
          </a:p>
          <a:p>
            <a:endParaRPr lang="ru-RU" sz="11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Осень расцветает,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Яркими цветами,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Зелено-желто-красный,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Лист мы собираем!</a:t>
            </a:r>
          </a:p>
          <a:p>
            <a:endParaRPr lang="ru-RU" sz="11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Журавли и утки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дальние края, 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Улетели клином,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поманя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Природа Родников прекрасна,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любое время, каждый год,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Когда влюблен – всё в ярких красках,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Весна и лето, осень, Новый год!!!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</Words>
  <Application>Microsoft Office PowerPoint</Application>
  <PresentationFormat>Экран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2017-12-13T11:12:59Z</dcterms:created>
  <dcterms:modified xsi:type="dcterms:W3CDTF">2017-12-13T11:26:31Z</dcterms:modified>
</cp:coreProperties>
</file>