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09" r:id="rId5"/>
    <p:sldId id="289" r:id="rId6"/>
    <p:sldId id="323" r:id="rId7"/>
    <p:sldId id="257" r:id="rId8"/>
    <p:sldId id="303" r:id="rId9"/>
    <p:sldId id="290" r:id="rId10"/>
    <p:sldId id="320" r:id="rId11"/>
    <p:sldId id="287" r:id="rId12"/>
    <p:sldId id="308" r:id="rId13"/>
    <p:sldId id="286" r:id="rId14"/>
    <p:sldId id="261" r:id="rId15"/>
    <p:sldId id="300" r:id="rId16"/>
    <p:sldId id="31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7" autoAdjust="0"/>
    <p:restoredTop sz="9466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3761-6EA8-43F3-A505-B6876336A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9BDF-18A2-4574-A1E4-DF0BA059A6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9B61-2B5C-4987-83EA-6FDC6103B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3A68-FF18-4666-8FEB-8D521DE1B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0B57-0146-42AE-BAC2-3417D5B67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1915-6E84-49A0-B3BA-0226578A7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962B-83E1-477F-9577-4A3DB2E40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BDCD-59E8-4923-B3B2-837BBDB3C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F92A-4B8F-4041-AB41-45264841F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B035-7889-4080-AF3F-041761421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8F63-55EF-41D8-8E0E-3B289DAF87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08B9468-88EC-4C7B-ABE9-947E8B9D3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http://www.eda-server.ru/trapeza/bukvy/p.gif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51847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7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142984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00100" y="908050"/>
            <a:ext cx="7715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Ещё одна важная традиция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ставить у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алтаря,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ночной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пасхальной службы,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большую свечу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уносят свечи с благословенным огнём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домой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чтобы затеплить домашний очаг. Это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приносит счастье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дом.</a:t>
            </a:r>
          </a:p>
        </p:txBody>
      </p:sp>
      <p:pic>
        <p:nvPicPr>
          <p:cNvPr id="14339" name="Picture 5" descr="jajtsa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379253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928934"/>
            <a:ext cx="5715000" cy="3381372"/>
          </a:xfrm>
          <a:prstGeom prst="rect">
            <a:avLst/>
          </a:prstGeom>
        </p:spPr>
      </p:pic>
      <p:pic>
        <p:nvPicPr>
          <p:cNvPr id="15362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27088" y="765175"/>
            <a:ext cx="8170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  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пасхальной литургии все верующие стараются обязательно причаститься. А после того, как окончится служба, верующие «христосуются»— приветствуют друг друга целованием и словами «Христос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воскреси!»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 rot="10800000" flipV="1">
            <a:off x="179388" y="4984860"/>
            <a:ext cx="8137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Пасху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принято говорить: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„Христос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Воскреси!”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 обмениваемся красными яичками. Этот обычай очень давний; Христос дал нам жизнь, а яйцо — это знак жизни.</a:t>
            </a:r>
          </a:p>
        </p:txBody>
      </p:sp>
      <p:pic>
        <p:nvPicPr>
          <p:cNvPr id="5" name="Рисунок 4" descr="0_59c53_50119dc3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50" y="425825"/>
            <a:ext cx="5612699" cy="443193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850900"/>
            <a:ext cx="8278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Неотъемлемая часть Пасхи – это пасхальный пир, который устраивают верующие по приходу домой, а иногда торжество начинается и в стенах храма. Как правило, в течение пасхальной недели во всех церквах, разрешается любому желающему звонить в колокола.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л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00438"/>
            <a:ext cx="5715040" cy="307183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4414" y="428604"/>
            <a:ext cx="75724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Празднование Пасхи продолжается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40 дней, столько Христос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являлся Своим ученикам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после Воскрешения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На сороковой день Иисус Христос вознесся к Богу Отцу.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 сорок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дней Пасхи,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верующие ходят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друг к другу в гости, дарят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сувениры, куличи и расписные яйца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играют в пасхальные игры.</a:t>
            </a:r>
          </a:p>
        </p:txBody>
      </p:sp>
      <p:pic>
        <p:nvPicPr>
          <p:cNvPr id="4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b50857d321bc398b1fffa8f868071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643314"/>
            <a:ext cx="5562595" cy="26765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541507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286148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70225" y="6350"/>
            <a:ext cx="597227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Аполлон Николаевич Майков </a:t>
            </a:r>
          </a:p>
          <a:p>
            <a:pPr algn="ctr"/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Повсюду благовест гудит,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 всех церквей народ валит.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Заря глядит уже с небес…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Христос воскрес! Христос воскрес!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полей уж снят покров снегов,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реки рвутся из оков,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зеленеет ближний лес...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Христос воскрес! Христос воскрес!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просыпается земля,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одеваются поля,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Весна идет, полна чудес!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Христос воскрес!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Христос воскрес!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428604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Пасху принято христосоваться. Старые и молодые, дети и взрослые, мужчины и женщины целуют трижды друг друга. Принято, чтобы младшие словами «Христос Воскреси!» приветствовали первыми, а старшие отвечали им: «Воистину Воскреси».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_73bca_ae880611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714752"/>
            <a:ext cx="5929354" cy="2857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4479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571744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28662" y="1125538"/>
            <a:ext cx="845850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Вербное воскресенье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празднуется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неделю до Пасхи.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Освящение вербы бывает  и в сам праздничный день,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накануне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вечерней службы.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Освященные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ветви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раздаются молящимся, и с ними, при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зажжённых свечах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верующие стоят до конца службы.  </a:t>
            </a:r>
          </a:p>
        </p:txBody>
      </p:sp>
      <p:pic>
        <p:nvPicPr>
          <p:cNvPr id="3077" name="Picture 7" descr="315284444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00570"/>
            <a:ext cx="30257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000100" y="428604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Освященную  вербу хранят в течение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Принята считать,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 освященная верба приобретает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чудотворную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силу,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способствует изгнанию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нечистых духов.</a:t>
            </a:r>
          </a:p>
        </p:txBody>
      </p:sp>
      <p:pic>
        <p:nvPicPr>
          <p:cNvPr id="5" name="Рисунок 4" descr="вер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85992"/>
            <a:ext cx="4238628" cy="4143404"/>
          </a:xfrm>
          <a:prstGeom prst="rect">
            <a:avLst/>
          </a:prstGeom>
        </p:spPr>
      </p:pic>
      <p:pic>
        <p:nvPicPr>
          <p:cNvPr id="6" name="Picture 2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43306" y="-128528"/>
            <a:ext cx="478634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воскресенье вербное</a:t>
            </a:r>
          </a:p>
          <a:p>
            <a:pPr algn="ctr"/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Верба расцвела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 луча весеннего,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Первого тепла.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Прокатился с грохотом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Ледоход речной,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Отозвался колоколом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Праздник над землёй.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 слезами капает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Парафин свечей,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 огня священного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Солнце горячей.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Бледными листочками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Верба прорастёт,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Лопнувшею почкою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Сердце оживёт! </a:t>
            </a:r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 сти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00174"/>
            <a:ext cx="3429024" cy="435771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836613"/>
            <a:ext cx="84597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Готовиться к празднованию Пасхи необходимо заранее. Верующие готовятся к самому главному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празднику семинедельным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постом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— временем покаяния и духовного очищения.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Waptu.Ru_Великий п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571744"/>
            <a:ext cx="6286544" cy="350046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4282" y="2000240"/>
            <a:ext cx="86677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+mj-lt"/>
              </a:rPr>
              <a:t>П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асха как изначальный праздник прихода весны и пробуждения новой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жизни.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Нежными цветами украшают дом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Пасху. </a:t>
            </a: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Можно заранее поставить в воду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веточки. Они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распустятся в тепле, и твою семью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порадуют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живые зелёные листочки. </a:t>
            </a:r>
          </a:p>
        </p:txBody>
      </p:sp>
      <p:pic>
        <p:nvPicPr>
          <p:cNvPr id="8" name="Рисунок 7" descr="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6572296" cy="2143140"/>
          </a:xfrm>
          <a:prstGeom prst="rect">
            <a:avLst/>
          </a:prstGeom>
        </p:spPr>
      </p:pic>
      <p:pic>
        <p:nvPicPr>
          <p:cNvPr id="9" name="Рисунок 8" descr="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6786610" cy="2214578"/>
          </a:xfrm>
          <a:prstGeom prst="rect">
            <a:avLst/>
          </a:prstGeom>
        </p:spPr>
      </p:pic>
      <p:pic>
        <p:nvPicPr>
          <p:cNvPr id="5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jtsa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3975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258888" y="1270000"/>
            <a:ext cx="223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 dirty="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-3482975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9224" name="Picture 10" descr="http://www.eda-server.ru/trapeza/bukvy/p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-3482975" y="3244850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755650" y="765175"/>
            <a:ext cx="82089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6" name="Picture 13" descr="300px-Kurskaya_korenna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000504"/>
            <a:ext cx="38893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-403225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85786" y="1000108"/>
            <a:ext cx="73866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Кроме того, символом праздника являются крашеные в красный цвет вареные яйца. Они по древним традициям считались символом жизни. Так же яйца связаны с легендой о том, как Мария Магдалина преподнесла императору Тиберию яйцо в знак того, что Иисус Христос воскрес. Он сказал, что это невозможно, точно так же, как яйцо не может из белого внезапно стать красным, и яйцо вмиг покраснело.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Arial" charset="0"/>
            </a:endParaRPr>
          </a:p>
        </p:txBody>
      </p:sp>
      <p:pic>
        <p:nvPicPr>
          <p:cNvPr id="6" name="Picture 5" descr="tsipa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92708"/>
            <a:ext cx="2527294" cy="15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ajt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jajts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28662" y="500042"/>
            <a:ext cx="79216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Церковь считает Пасху важнейшим праздником церковного года. С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древних времен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сложилась традиция совершения Пасхального богослужения ночью; или в некоторых странах (например, Сербии) ранним утром — с рассветом.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9443748_60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143248"/>
            <a:ext cx="6072230" cy="314327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519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Крепыши</cp:lastModifiedBy>
  <cp:revision>52</cp:revision>
  <dcterms:created xsi:type="dcterms:W3CDTF">2008-03-10T12:11:34Z</dcterms:created>
  <dcterms:modified xsi:type="dcterms:W3CDTF">2017-04-24T10:21:06Z</dcterms:modified>
</cp:coreProperties>
</file>