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4" r:id="rId3"/>
    <p:sldId id="277" r:id="rId4"/>
    <p:sldId id="275" r:id="rId5"/>
    <p:sldId id="261" r:id="rId6"/>
    <p:sldId id="278" r:id="rId7"/>
    <p:sldId id="279" r:id="rId8"/>
    <p:sldId id="280" r:id="rId9"/>
    <p:sldId id="259" r:id="rId10"/>
    <p:sldId id="262" r:id="rId11"/>
    <p:sldId id="286" r:id="rId12"/>
    <p:sldId id="263" r:id="rId13"/>
    <p:sldId id="282" r:id="rId14"/>
    <p:sldId id="285" r:id="rId15"/>
    <p:sldId id="283" r:id="rId16"/>
    <p:sldId id="264" r:id="rId17"/>
    <p:sldId id="265" r:id="rId18"/>
    <p:sldId id="267" r:id="rId19"/>
    <p:sldId id="269" r:id="rId20"/>
    <p:sldId id="270" r:id="rId21"/>
    <p:sldId id="271" r:id="rId22"/>
    <p:sldId id="272" r:id="rId23"/>
    <p:sldId id="258" r:id="rId24"/>
    <p:sldId id="27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7" autoAdjust="0"/>
    <p:restoredTop sz="86358" autoAdjust="0"/>
  </p:normalViewPr>
  <p:slideViewPr>
    <p:cSldViewPr>
      <p:cViewPr varScale="1">
        <p:scale>
          <a:sx n="93" d="100"/>
          <a:sy n="93" d="100"/>
        </p:scale>
        <p:origin x="-4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0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мальчики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1886</c:v>
                </c:pt>
                <c:pt idx="1">
                  <c:v>1901</c:v>
                </c:pt>
                <c:pt idx="2">
                  <c:v>1913</c:v>
                </c:pt>
                <c:pt idx="3">
                  <c:v>1915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</c:v>
                </c:pt>
                <c:pt idx="1">
                  <c:v>54</c:v>
                </c:pt>
                <c:pt idx="2">
                  <c:v>63</c:v>
                </c:pt>
                <c:pt idx="3">
                  <c:v>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девочки 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1886</c:v>
                </c:pt>
                <c:pt idx="1">
                  <c:v>1901</c:v>
                </c:pt>
                <c:pt idx="2">
                  <c:v>1913</c:v>
                </c:pt>
                <c:pt idx="3">
                  <c:v>1915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</c:v>
                </c:pt>
                <c:pt idx="1">
                  <c:v>10</c:v>
                </c:pt>
                <c:pt idx="2">
                  <c:v>34</c:v>
                </c:pt>
                <c:pt idx="3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334656"/>
        <c:axId val="129336448"/>
      </c:barChart>
      <c:catAx>
        <c:axId val="12933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29336448"/>
        <c:crosses val="autoZero"/>
        <c:auto val="1"/>
        <c:lblAlgn val="ctr"/>
        <c:lblOffset val="100"/>
        <c:noMultiLvlLbl val="0"/>
      </c:catAx>
      <c:valAx>
        <c:axId val="129336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3346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04.03.2011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«</a:t>
            </a:r>
            <a:r>
              <a:rPr lang="ru-RU" i="1" dirty="0" err="1" smtClean="0">
                <a:solidFill>
                  <a:srgbClr val="002060"/>
                </a:solidFill>
              </a:rPr>
              <a:t>Губдорские</a:t>
            </a:r>
            <a:r>
              <a:rPr lang="ru-RU" i="1" dirty="0" smtClean="0">
                <a:solidFill>
                  <a:srgbClr val="002060"/>
                </a:solidFill>
              </a:rPr>
              <a:t> перезвоны»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Пророко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-Ильинская церковь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772404" cy="518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0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Vishera\Desktop\IMG_2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084168" cy="456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59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Священнослужители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/>
              <a:t>1886г. – о. Иоанн </a:t>
            </a:r>
            <a:r>
              <a:rPr lang="ru-RU" sz="2000" dirty="0" err="1" smtClean="0"/>
              <a:t>Славнин</a:t>
            </a:r>
            <a:endParaRPr lang="ru-RU" sz="2000" dirty="0" smtClean="0"/>
          </a:p>
          <a:p>
            <a:r>
              <a:rPr lang="ru-RU" sz="2000" dirty="0" smtClean="0"/>
              <a:t>С 01.09 1887г.-о.Иоанн </a:t>
            </a:r>
            <a:r>
              <a:rPr lang="ru-RU" sz="2000" dirty="0" err="1" smtClean="0"/>
              <a:t>Жунев</a:t>
            </a:r>
            <a:r>
              <a:rPr lang="ru-RU" sz="2000" dirty="0" smtClean="0"/>
              <a:t>, окончивший курс Пермской духовной семинарии</a:t>
            </a:r>
          </a:p>
          <a:p>
            <a:r>
              <a:rPr lang="ru-RU" sz="2000" dirty="0" smtClean="0"/>
              <a:t>С 10.03 1893г. –священник Н.С. Овчинников</a:t>
            </a:r>
          </a:p>
          <a:p>
            <a:r>
              <a:rPr lang="ru-RU" sz="2000" dirty="0" smtClean="0"/>
              <a:t>С18.09 1900 о. Алексей Васильевич Голубчиков, окончивший Пермскую духовную семинарию</a:t>
            </a:r>
            <a:endParaRPr lang="ru-RU" sz="2000" dirty="0" smtClean="0"/>
          </a:p>
          <a:p>
            <a:r>
              <a:rPr lang="ru-RU" sz="2000" dirty="0" smtClean="0"/>
              <a:t>С20.10 1902г.-священник Александр Иванович </a:t>
            </a:r>
            <a:r>
              <a:rPr lang="ru-RU" sz="2000" dirty="0" err="1" smtClean="0"/>
              <a:t>Собянин</a:t>
            </a:r>
            <a:r>
              <a:rPr lang="ru-RU" sz="2000" dirty="0" smtClean="0"/>
              <a:t> , </a:t>
            </a:r>
            <a:r>
              <a:rPr lang="ru-RU" sz="2000" dirty="0" err="1" smtClean="0"/>
              <a:t>дьяческий</a:t>
            </a:r>
            <a:r>
              <a:rPr lang="ru-RU" sz="2000" dirty="0" smtClean="0"/>
              <a:t>  сын, окончил Соликамское  духовное училище</a:t>
            </a:r>
          </a:p>
          <a:p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В 1913-15 годах-священник</a:t>
            </a:r>
          </a:p>
          <a:p>
            <a:pPr marL="0" indent="0">
              <a:buNone/>
            </a:pPr>
            <a:r>
              <a:rPr lang="ru-RU" sz="2000" dirty="0" smtClean="0"/>
              <a:t>  Петр Палладин, сын     причетника из Рязанской губернии.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В 1907-1909г.г. псаломщиком был Николай Алексеевич Серебренников , сын протодиакона, окончивший курс Екатеринбургского училища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В 1013г.- Вениамин Михайлович Пепеляев, сын крестьянина</a:t>
            </a:r>
          </a:p>
        </p:txBody>
      </p:sp>
    </p:spTree>
    <p:extLst>
      <p:ext uri="{BB962C8B-B14F-4D97-AF65-F5344CB8AC3E}">
        <p14:creationId xmlns:p14="http://schemas.microsoft.com/office/powerpoint/2010/main" val="39404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Церковный староста избирался обществом  и утверждался Епархиальным начальством на 3 года .В1908 году на эту должность избран крестьянин деревни </a:t>
            </a:r>
            <a:r>
              <a:rPr lang="ru-RU" dirty="0" err="1" smtClean="0"/>
              <a:t>Ратеговой</a:t>
            </a:r>
            <a:r>
              <a:rPr lang="ru-RU" dirty="0" smtClean="0"/>
              <a:t> Андрей Алексеевич </a:t>
            </a:r>
            <a:r>
              <a:rPr lang="ru-RU" dirty="0" err="1" smtClean="0"/>
              <a:t>Щеткин</a:t>
            </a:r>
            <a:endParaRPr lang="ru-RU" dirty="0" smtClean="0"/>
          </a:p>
          <a:p>
            <a:r>
              <a:rPr lang="ru-RU" dirty="0" smtClean="0"/>
              <a:t>В1913 году крестьянин села Губдор Иван Петрович </a:t>
            </a:r>
            <a:r>
              <a:rPr lang="ru-RU" dirty="0" err="1" smtClean="0"/>
              <a:t>Углицких</a:t>
            </a:r>
            <a:r>
              <a:rPr lang="ru-RU" dirty="0" smtClean="0"/>
              <a:t>, временно исполняющий эту должность</a:t>
            </a:r>
          </a:p>
          <a:p>
            <a:r>
              <a:rPr lang="ru-RU" dirty="0"/>
              <a:t>в</a:t>
            </a:r>
            <a:r>
              <a:rPr lang="ru-RU" dirty="0" smtClean="0"/>
              <a:t>место Алексея </a:t>
            </a:r>
            <a:r>
              <a:rPr lang="ru-RU" dirty="0" err="1" smtClean="0"/>
              <a:t>Углицких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5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09965"/>
            <a:ext cx="398165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3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18 марта 1876 в селе Губдор было открыто Земское училище</a:t>
            </a:r>
            <a:endParaRPr lang="ru-RU" sz="3600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762863"/>
              </p:ext>
            </p:extLst>
          </p:nvPr>
        </p:nvGraphicFramePr>
        <p:xfrm>
          <a:off x="323528" y="1412776"/>
          <a:ext cx="8352928" cy="4755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322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Закрытие церкви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51" y="1594695"/>
            <a:ext cx="325532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83047"/>
            <a:ext cx="3812401" cy="279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26132"/>
            <a:ext cx="3347864" cy="251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32921"/>
            <a:ext cx="4154949" cy="26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7609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23900"/>
            <a:ext cx="85725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58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r>
              <a:rPr lang="ru-RU" sz="2000" i="1" spc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Л.В. </a:t>
            </a:r>
            <a:r>
              <a:rPr lang="ru-RU" sz="2000" i="1" spc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Углицких</a:t>
            </a:r>
            <a:r>
              <a:rPr lang="ru-RU" sz="2000" i="1" spc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: «Моя бабушка венчалась в </a:t>
            </a:r>
            <a:r>
              <a:rPr lang="ru-RU" sz="2000" i="1" spc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Губдорской</a:t>
            </a:r>
            <a:r>
              <a:rPr lang="ru-RU" sz="2000" i="1" spc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церкви»</a:t>
            </a:r>
            <a:br>
              <a:rPr lang="ru-RU" sz="2000" i="1" spc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847482" cy="449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1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А.И.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Углицких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«Всех, кто сбрасывал колокола с церкви в будущем постигло несчастье».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518498" cy="434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6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C:\Users\Vishera\Desktop\338 (32)1. Губд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3819625" cy="251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ishera\Desktop\338 (34). С.Губдор. Бывшее здание волисполко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30" y="2060848"/>
            <a:ext cx="4168508" cy="277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ishera\Desktop\338 (32)2. Губдо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897622" cy="259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Е.Я. Артемов: «Иконы из церкви разнесли по домам».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74866"/>
            <a:ext cx="4275559" cy="502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77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Губдорская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церковь сегодня 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692407" cy="314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54" y="3428999"/>
            <a:ext cx="404812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61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Церковь играла политическую роль в истории до советского времени;</a:t>
            </a:r>
            <a:b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Церковь исполняла роль организатора, просветителя, воспитателя, духовного наставника;</a:t>
            </a:r>
            <a:b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Церковь являлась  центром сосредоточения жизни любого населенного пункта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Нужно возрождать или хотя бы сохранить, те святыни, которые остались еще в маленьких далеких селах.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4704306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8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5325"/>
            <a:ext cx="8229600" cy="1219200"/>
          </a:xfrm>
        </p:spPr>
        <p:txBody>
          <a:bodyPr/>
          <a:lstStyle/>
          <a:p>
            <a:pPr algn="ctr"/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4" y="1484784"/>
            <a:ext cx="735510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36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selyj.Zvuk_kolokolov_-_..._(iPlayer.f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5949280"/>
            <a:ext cx="609600" cy="6096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СПАСИБО ЗА ВНИМАНИЕ!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344816" cy="486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0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C:\Users\Vishera\Desktop\Новая папка (3)\IMG_22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4519761" cy="602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7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93704"/>
            <a:ext cx="4059238" cy="363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293339" cy="657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2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21920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Деревянные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клетские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церкви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768752" cy="507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5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91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Храм- это место особенное, предназначено:</a:t>
            </a:r>
          </a:p>
          <a:p>
            <a:r>
              <a:rPr lang="ru-RU" dirty="0" smtClean="0"/>
              <a:t>для встречи с Богом каждого человека;</a:t>
            </a:r>
          </a:p>
          <a:p>
            <a:r>
              <a:rPr lang="ru-RU" dirty="0" smtClean="0"/>
              <a:t>для соборных ( совместных, общих молитв);</a:t>
            </a:r>
          </a:p>
          <a:p>
            <a:r>
              <a:rPr lang="ru-RU" dirty="0" smtClean="0"/>
              <a:t>для совершения богослужений;</a:t>
            </a:r>
          </a:p>
          <a:p>
            <a:r>
              <a:rPr lang="ru-RU" dirty="0" smtClean="0"/>
              <a:t>для совершения Таинств Православной Церкви      (Крещения, Покаяния, Причащения, Миропомазания, </a:t>
            </a:r>
            <a:r>
              <a:rPr lang="ru-RU" dirty="0" err="1" smtClean="0"/>
              <a:t>Елеоосвящения</a:t>
            </a:r>
            <a:r>
              <a:rPr lang="ru-RU" dirty="0" smtClean="0"/>
              <a:t>, Венчания)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4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539044"/>
            <a:ext cx="4059936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«…В храмах есть особенное присутствие Бога благодатное и таинственное, благоговейно познаваемое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и ощущаемое верующими  и являемое иногда в особенных знамениях».</a:t>
            </a:r>
          </a:p>
          <a:p>
            <a:pPr marL="0" indent="0">
              <a:buNone/>
            </a:pPr>
            <a:r>
              <a:rPr lang="ru-RU" sz="2400" dirty="0" smtClean="0"/>
              <a:t>Святитель Филарет митрополит Московски</a:t>
            </a:r>
            <a:r>
              <a:rPr lang="ru-RU" sz="2400" dirty="0"/>
              <a:t>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1" y="1556792"/>
            <a:ext cx="403244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3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</a:rPr>
              <a:t>1766 год </a:t>
            </a:r>
            <a:r>
              <a:rPr lang="ru-RU" sz="2000" i="1" dirty="0" smtClean="0">
                <a:solidFill>
                  <a:srgbClr val="002060"/>
                </a:solidFill>
              </a:rPr>
              <a:t>- </a:t>
            </a:r>
            <a:r>
              <a:rPr lang="ru-RU" sz="2000" i="1" dirty="0" err="1" smtClean="0">
                <a:solidFill>
                  <a:srgbClr val="002060"/>
                </a:solidFill>
              </a:rPr>
              <a:t>иждевением</a:t>
            </a:r>
            <a:r>
              <a:rPr lang="ru-RU" sz="2000" i="1" dirty="0" smtClean="0">
                <a:solidFill>
                  <a:srgbClr val="002060"/>
                </a:solidFill>
              </a:rPr>
              <a:t>  Соликамского купца Суровцева построен летний храм и часть теплого. 1818 год – на пожертвования благотворителей и сбор с </a:t>
            </a:r>
            <a:r>
              <a:rPr lang="ru-RU" sz="2000" i="1" dirty="0" err="1" smtClean="0">
                <a:solidFill>
                  <a:srgbClr val="002060"/>
                </a:solidFill>
              </a:rPr>
              <a:t>прихжан</a:t>
            </a:r>
            <a:r>
              <a:rPr lang="ru-RU" sz="2000" i="1" dirty="0" smtClean="0">
                <a:solidFill>
                  <a:srgbClr val="002060"/>
                </a:solidFill>
              </a:rPr>
              <a:t> пристроился теплый храм и колокольня.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45698" y="1916832"/>
            <a:ext cx="4059936" cy="4572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C:\Users\Vishera\Desktop\338 (31)2. Церковь в Губдор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444" y="1412776"/>
            <a:ext cx="3592444" cy="23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ishera\Desktop\Губдорская церков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17474"/>
            <a:ext cx="3502529" cy="230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ishera\Desktop\338 (31)1. Церковь в Губдор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376420" cy="220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2854536</TotalTime>
  <Words>319</Words>
  <Application>Microsoft Office PowerPoint</Application>
  <PresentationFormat>Экран (4:3)</PresentationFormat>
  <Paragraphs>35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Бумажная</vt:lpstr>
      <vt:lpstr>«Губдорские перезвоны»</vt:lpstr>
      <vt:lpstr>Презентация PowerPoint</vt:lpstr>
      <vt:lpstr>Презентация PowerPoint</vt:lpstr>
      <vt:lpstr>Презентация PowerPoint</vt:lpstr>
      <vt:lpstr>Деревянные клетские церкви</vt:lpstr>
      <vt:lpstr>Презентация PowerPoint</vt:lpstr>
      <vt:lpstr>Презентация PowerPoint</vt:lpstr>
      <vt:lpstr>Презентация PowerPoint</vt:lpstr>
      <vt:lpstr>1766 год - иждевением  Соликамского купца Суровцева построен летний храм и часть теплого. 1818 год – на пожертвования благотворителей и сбор с прихжан пристроился теплый храм и колокольня.</vt:lpstr>
      <vt:lpstr>Пророко-Ильинская церковь</vt:lpstr>
      <vt:lpstr>Презентация PowerPoint</vt:lpstr>
      <vt:lpstr>Священнослужители:</vt:lpstr>
      <vt:lpstr>Презентация PowerPoint</vt:lpstr>
      <vt:lpstr>Презентация PowerPoint</vt:lpstr>
      <vt:lpstr>18 марта 1876 в селе Губдор было открыто Земское училище</vt:lpstr>
      <vt:lpstr>Закрытие церкви</vt:lpstr>
      <vt:lpstr>Презентация PowerPoint</vt:lpstr>
      <vt:lpstr>Л.В. Углицких: «Моя бабушка венчалась в Губдорской церкви» </vt:lpstr>
      <vt:lpstr>А.И. Углицких: «Всех, кто сбрасывал колокола с церкви в будущем постигло несчастье».</vt:lpstr>
      <vt:lpstr>Е.Я. Артемов: «Иконы из церкви разнесли по домам».</vt:lpstr>
      <vt:lpstr>Губдорская церковь сегодня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ХХ муниципальный конкурс учебно-исследовательских работ</dc:title>
  <dc:creator>Vishera</dc:creator>
  <cp:lastModifiedBy>Vishera</cp:lastModifiedBy>
  <cp:revision>44</cp:revision>
  <dcterms:created xsi:type="dcterms:W3CDTF">2016-03-03T12:24:28Z</dcterms:created>
  <dcterms:modified xsi:type="dcterms:W3CDTF">2016-08-05T18:48:42Z</dcterms:modified>
</cp:coreProperties>
</file>