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780F987-1539-405D-ABEC-5336B340834F}" type="datetimeFigureOut">
              <a:rPr lang="ru-RU" smtClean="0"/>
              <a:t>04.04.2014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D90203-796E-4DB8-BAAF-DD68BAC3EE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16632"/>
            <a:ext cx="8640960" cy="15567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/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/>
            </a:r>
            <a:br>
              <a:rPr lang="ru-RU" sz="2000" b="1" dirty="0" smtClean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/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 smtClean="0">
                <a:solidFill>
                  <a:schemeClr val="bg1"/>
                </a:solidFill>
              </a:rPr>
              <a:t>Муниципальное </a:t>
            </a:r>
            <a:r>
              <a:rPr lang="ru-RU" sz="2000" b="1" dirty="0">
                <a:solidFill>
                  <a:schemeClr val="bg1"/>
                </a:solidFill>
              </a:rPr>
              <a:t>бюджетное дошкольное образовательное учреждение</a:t>
            </a:r>
            <a:br>
              <a:rPr lang="ru-RU" sz="2000" b="1" dirty="0">
                <a:solidFill>
                  <a:schemeClr val="bg1"/>
                </a:solidFill>
              </a:rPr>
            </a:br>
            <a:r>
              <a:rPr lang="ru-RU" sz="2000" b="1" dirty="0">
                <a:solidFill>
                  <a:schemeClr val="bg1"/>
                </a:solidFill>
              </a:rPr>
              <a:t>Детский сад № 1 «Росинка» общеразвивающего вида с приоритетным осуществлением деятельности по познавательно- речевому направлению развития воспитанников</a:t>
            </a:r>
            <a:r>
              <a:rPr lang="ru-RU" dirty="0">
                <a:solidFill>
                  <a:schemeClr val="bg1"/>
                </a:solidFill>
              </a:rPr>
              <a:t/>
            </a:r>
            <a:br>
              <a:rPr lang="ru-RU" dirty="0">
                <a:solidFill>
                  <a:schemeClr val="bg1"/>
                </a:solidFill>
              </a:rPr>
            </a:b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Выполнили воспитатели:                   </a:t>
            </a:r>
            <a:r>
              <a:rPr lang="ru-RU" dirty="0"/>
              <a:t>Кокорина </a:t>
            </a:r>
            <a:r>
              <a:rPr lang="ru-RU" dirty="0" smtClean="0"/>
              <a:t>Е.А., </a:t>
            </a:r>
            <a:r>
              <a:rPr lang="ru-RU" dirty="0" err="1" smtClean="0"/>
              <a:t>Директоренко</a:t>
            </a:r>
            <a:r>
              <a:rPr lang="ru-RU" dirty="0" smtClean="0"/>
              <a:t> Т.И.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2420888"/>
            <a:ext cx="65527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/>
              <a:t>Проект «Росточек»</a:t>
            </a:r>
            <a:endParaRPr lang="ru-RU" sz="2800" b="1" i="1" dirty="0"/>
          </a:p>
        </p:txBody>
      </p:sp>
      <p:sp>
        <p:nvSpPr>
          <p:cNvPr id="5" name="TextBox 4"/>
          <p:cNvSpPr txBox="1"/>
          <p:nvPr/>
        </p:nvSpPr>
        <p:spPr>
          <a:xfrm>
            <a:off x="1763688" y="6381328"/>
            <a:ext cx="63367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err="1"/>
              <a:t>Калтанский</a:t>
            </a:r>
            <a:r>
              <a:rPr lang="ru-RU" dirty="0"/>
              <a:t> городской округ, </a:t>
            </a:r>
            <a:r>
              <a:rPr lang="ru-RU" dirty="0" smtClean="0"/>
              <a:t>2013 г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1078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78092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Благодарим за внимание!</a:t>
            </a:r>
            <a:br>
              <a:rPr lang="ru-RU" b="1" i="1" dirty="0"/>
            </a:br>
            <a:endParaRPr lang="ru-RU" b="1" i="1" dirty="0"/>
          </a:p>
        </p:txBody>
      </p:sp>
    </p:spTree>
    <p:extLst>
      <p:ext uri="{BB962C8B-B14F-4D97-AF65-F5344CB8AC3E}">
        <p14:creationId xmlns:p14="http://schemas.microsoft.com/office/powerpoint/2010/main" val="199745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 algn="r">
              <a:buNone/>
            </a:pPr>
            <a:r>
              <a:rPr lang="ru-RU" b="1" i="1" dirty="0"/>
              <a:t>«Мир, окружающий ребенка,</a:t>
            </a:r>
            <a:endParaRPr lang="ru-RU" dirty="0"/>
          </a:p>
          <a:p>
            <a:pPr marL="68580" indent="0" algn="r">
              <a:buNone/>
            </a:pPr>
            <a:r>
              <a:rPr lang="ru-RU" b="1" i="1" dirty="0"/>
              <a:t>- это, прежде всего мир природы</a:t>
            </a:r>
            <a:endParaRPr lang="ru-RU" dirty="0"/>
          </a:p>
          <a:p>
            <a:pPr marL="68580" indent="0" algn="r">
              <a:buNone/>
            </a:pPr>
            <a:r>
              <a:rPr lang="ru-RU" b="1" i="1" dirty="0"/>
              <a:t>с безграничным богатством явлений,</a:t>
            </a:r>
            <a:endParaRPr lang="ru-RU" dirty="0"/>
          </a:p>
          <a:p>
            <a:pPr marL="68580" indent="0" algn="r">
              <a:buNone/>
            </a:pPr>
            <a:r>
              <a:rPr lang="ru-RU" b="1" i="1" dirty="0"/>
              <a:t>с неисчерпаемой красотой »</a:t>
            </a:r>
            <a:endParaRPr lang="ru-RU" dirty="0"/>
          </a:p>
          <a:p>
            <a:pPr marL="68580" indent="0" algn="r">
              <a:buNone/>
            </a:pPr>
            <a:r>
              <a:rPr lang="ru-RU" b="1" i="1" dirty="0"/>
              <a:t>В. А. Сухомлинский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75444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Актуальность </a:t>
            </a:r>
            <a:r>
              <a:rPr lang="ru-RU" b="1" i="1" dirty="0"/>
              <a:t>проекта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467544" y="908720"/>
            <a:ext cx="8208912" cy="5544616"/>
          </a:xfrm>
        </p:spPr>
        <p:txBody>
          <a:bodyPr>
            <a:normAutofit/>
          </a:bodyPr>
          <a:lstStyle/>
          <a:p>
            <a:pPr marL="68580" indent="0" fontAlgn="t">
              <a:buNone/>
            </a:pPr>
            <a:r>
              <a:rPr lang="ru-RU" dirty="0" smtClean="0"/>
              <a:t>В ходе беседы у детей </a:t>
            </a:r>
            <a:r>
              <a:rPr lang="ru-RU" dirty="0"/>
              <a:t>2-ой младшей группы у многих выявлен низкий уровень знаний о видах растений, их росте, о правилах посадки и условиях роста. Во многих семьях нет огородов и дети не имеют представлений о выращивании культурных растений.</a:t>
            </a:r>
          </a:p>
          <a:p>
            <a:pPr marL="68580" indent="0">
              <a:buNone/>
            </a:pPr>
            <a:r>
              <a:rPr lang="ru-RU" dirty="0"/>
              <a:t>Недостаточность знаний детей об овощных культурах, способах и условиях их выращивания, отсутствие практических навыков ухода за выращиваемыми  овощных культур, о пользе овощных культур для здоровья человека определяет актуальность проекта «Огород на окне».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552251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/>
              <a:t>Цель проекта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8263" indent="290513" algn="just">
              <a:buNone/>
            </a:pPr>
            <a:r>
              <a:rPr lang="ru-RU" dirty="0" smtClean="0"/>
              <a:t>Формирование </a:t>
            </a:r>
            <a:r>
              <a:rPr lang="ru-RU" dirty="0"/>
              <a:t>у детей интереса к опытнической и исследовательской деятельности по выращиванию культурных растений в комнатных условиях, расширение представлений детей о значении воды  и света в жизни человека, животных,  растений;  воспитание  у детей  любви к природе;  создание в группе огорода на окне;  создание условий для участия детей в трудовой деятельности.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12932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7024744" cy="1143000"/>
          </a:xfrm>
        </p:spPr>
        <p:txBody>
          <a:bodyPr/>
          <a:lstStyle/>
          <a:p>
            <a:r>
              <a:rPr lang="ru-RU" dirty="0" smtClean="0"/>
              <a:t>Задачи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08912" cy="5256584"/>
          </a:xfrm>
        </p:spPr>
        <p:txBody>
          <a:bodyPr>
            <a:normAutofit fontScale="62500" lnSpcReduction="20000"/>
          </a:bodyPr>
          <a:lstStyle/>
          <a:p>
            <a:pPr marL="68580" indent="0">
              <a:buNone/>
            </a:pPr>
            <a:r>
              <a:rPr lang="ru-RU" b="1" i="1" dirty="0" smtClean="0"/>
              <a:t>Обучающие</a:t>
            </a:r>
            <a:r>
              <a:rPr lang="ru-RU" b="1" i="1" dirty="0"/>
              <a:t>:</a:t>
            </a:r>
            <a:endParaRPr lang="ru-RU" dirty="0"/>
          </a:p>
          <a:p>
            <a:r>
              <a:rPr lang="ru-RU" dirty="0"/>
              <a:t>Формировать представление о том, как выращиваются огородные растения.</a:t>
            </a:r>
          </a:p>
          <a:p>
            <a:r>
              <a:rPr lang="ru-RU" dirty="0"/>
              <a:t>Закреплять знания детей о строении луковицы, об условиях, необходимых для роста растений.</a:t>
            </a:r>
          </a:p>
          <a:p>
            <a:r>
              <a:rPr lang="ru-RU" dirty="0"/>
              <a:t>Обобщать представление детей о необходимости света, тепла, влаги почвы для роста </a:t>
            </a:r>
            <a:r>
              <a:rPr lang="ru-RU" dirty="0" smtClean="0"/>
              <a:t>растений.</a:t>
            </a:r>
          </a:p>
          <a:p>
            <a:pPr marL="68580" indent="0">
              <a:buNone/>
            </a:pPr>
            <a:r>
              <a:rPr lang="ru-RU" b="1" i="1" dirty="0" smtClean="0"/>
              <a:t>Развивающие</a:t>
            </a:r>
            <a:r>
              <a:rPr lang="ru-RU" b="1" i="1" dirty="0"/>
              <a:t>:</a:t>
            </a:r>
            <a:endParaRPr lang="ru-RU" dirty="0"/>
          </a:p>
          <a:p>
            <a:r>
              <a:rPr lang="ru-RU" dirty="0"/>
              <a:t>Развивать умение соотносить цвета при дизайнерском оформлении модели «Огород на окне».</a:t>
            </a:r>
          </a:p>
          <a:p>
            <a:r>
              <a:rPr lang="ru-RU" dirty="0"/>
              <a:t>Развивать творческую, познавательную активность, устойчивость внимания, наглядно – действенное мышление, мелкую и общую  моторику, композиционные умения.</a:t>
            </a:r>
          </a:p>
          <a:p>
            <a:r>
              <a:rPr lang="ru-RU" dirty="0"/>
              <a:t>Развивать речь детей,  активизировать словарь (корень, луковица, посадить, углубление, условия, стрелка).</a:t>
            </a:r>
          </a:p>
          <a:p>
            <a:r>
              <a:rPr lang="ru-RU" dirty="0"/>
              <a:t>Развивать трудовые навыки, умение организовывать своё рабочее место в различных видах деятельности.  Продолжать развивать наблюдательность – умение замечать изменения в росте растений, связывать их с условиями, в которых они находятся.</a:t>
            </a:r>
          </a:p>
          <a:p>
            <a:pPr marL="68580" indent="0">
              <a:buNone/>
            </a:pPr>
            <a:r>
              <a:rPr lang="ru-RU" b="1" i="1" dirty="0" smtClean="0"/>
              <a:t>Воспитывающие</a:t>
            </a:r>
            <a:r>
              <a:rPr lang="ru-RU" b="1" i="1" dirty="0"/>
              <a:t>:</a:t>
            </a:r>
            <a:endParaRPr lang="ru-RU" dirty="0"/>
          </a:p>
          <a:p>
            <a:r>
              <a:rPr lang="ru-RU" dirty="0"/>
              <a:t>Воспитывать бережное и доброе отношение к природе.</a:t>
            </a:r>
          </a:p>
          <a:p>
            <a:r>
              <a:rPr lang="ru-RU" dirty="0"/>
              <a:t>Воспитывать чувство самосохранения, умение заботиться о своём здоровье.</a:t>
            </a:r>
          </a:p>
          <a:p>
            <a:r>
              <a:rPr lang="ru-RU" dirty="0"/>
              <a:t>Воспитывать желание производить трудовые действия, помогать взрослым.</a:t>
            </a:r>
          </a:p>
          <a:p>
            <a:r>
              <a:rPr lang="ru-RU" dirty="0"/>
              <a:t>Формировать чувство ответственности при уходе за огородными растениями: вовремя полить, рыхлить почву, предохранять от прямых солнечных лучей.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066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Евгения\Desktop\DSC05837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3707476" cy="260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Евгения\Desktop\для проекта\DSC05281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070320"/>
            <a:ext cx="3759101" cy="429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600697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Евгения\Desktop\для проекта\DSC05328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3744416" cy="4680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C:\Users\Евгения\Desktop\для проекта\DSC05324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916832"/>
            <a:ext cx="4638790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39099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:\Users\Евгения\Desktop\для проекта\DSC05539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1124744"/>
            <a:ext cx="4460265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36141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Предполагаемый результат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208912" cy="576064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Знакомство </a:t>
            </a:r>
            <a:r>
              <a:rPr lang="ru-RU" dirty="0"/>
              <a:t>детей с дикорастущими и культурными растениями.</a:t>
            </a:r>
          </a:p>
          <a:p>
            <a:pPr lvl="0"/>
            <a:r>
              <a:rPr lang="ru-RU" dirty="0"/>
              <a:t>Формирование у детей интереса к опытнической и исследовательской деятельности по выращиванию культурных растений в комнатных условиях.</a:t>
            </a:r>
          </a:p>
          <a:p>
            <a:pPr lvl="0"/>
            <a:r>
              <a:rPr lang="ru-RU" dirty="0"/>
              <a:t>В результате практической и опытнической деятельности дети получат знания о необходимых условиях для роста растений.</a:t>
            </a:r>
          </a:p>
          <a:p>
            <a:pPr lvl="0"/>
            <a:r>
              <a:rPr lang="ru-RU" dirty="0"/>
              <a:t>Формирование бережного отношения к растительному миру.</a:t>
            </a:r>
          </a:p>
          <a:p>
            <a:pPr lvl="0"/>
            <a:r>
              <a:rPr lang="ru-RU" dirty="0"/>
              <a:t>Создание в группе огорода на окне.</a:t>
            </a:r>
          </a:p>
          <a:p>
            <a:pPr lvl="0"/>
            <a:r>
              <a:rPr lang="ru-RU" dirty="0"/>
              <a:t>Формирование у детей уважительного отношения к труду.</a:t>
            </a:r>
          </a:p>
          <a:p>
            <a:pPr lvl="0"/>
            <a:r>
              <a:rPr lang="ru-RU" dirty="0"/>
              <a:t>Привлечение родителей к активному участию в проекте «Огород на окне» с целью укрепления взаимодействия ДОУ с семьями воспитанников.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20754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16</TotalTime>
  <Words>312</Words>
  <Application>Microsoft Office PowerPoint</Application>
  <PresentationFormat>Экран (4:3)</PresentationFormat>
  <Paragraphs>38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Остин</vt:lpstr>
      <vt:lpstr>    Муниципальное бюджетное дошкольное образовательное учреждение Детский сад № 1 «Росинка» общеразвивающего вида с приоритетным осуществлением деятельности по познавательно- речевому направлению развития воспитанников </vt:lpstr>
      <vt:lpstr>Презентация PowerPoint</vt:lpstr>
      <vt:lpstr>Актуальность проекта </vt:lpstr>
      <vt:lpstr>Цель проекта</vt:lpstr>
      <vt:lpstr>Задачи</vt:lpstr>
      <vt:lpstr>Презентация PowerPoint</vt:lpstr>
      <vt:lpstr>Презентация PowerPoint</vt:lpstr>
      <vt:lpstr>Презентация PowerPoint</vt:lpstr>
      <vt:lpstr>Предполагаемый результат </vt:lpstr>
      <vt:lpstr>Благодарим за внимание! </vt:lpstr>
    </vt:vector>
  </TitlesOfParts>
  <Company>*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дошкольное образовательное учреждение Детский сад № 1 «Росинка» общеразвивающего вида с приоритетным осуществлением деятельности по познавательно- речевому направлению развития воспитанников</dc:title>
  <dc:creator>Пользователь Windows</dc:creator>
  <cp:lastModifiedBy>PC2</cp:lastModifiedBy>
  <cp:revision>3</cp:revision>
  <dcterms:created xsi:type="dcterms:W3CDTF">2014-04-03T21:53:23Z</dcterms:created>
  <dcterms:modified xsi:type="dcterms:W3CDTF">2014-04-04T04:30:46Z</dcterms:modified>
</cp:coreProperties>
</file>