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6" r:id="rId3"/>
    <p:sldId id="258" r:id="rId4"/>
    <p:sldId id="261" r:id="rId5"/>
    <p:sldId id="285" r:id="rId6"/>
    <p:sldId id="265" r:id="rId7"/>
    <p:sldId id="267" r:id="rId8"/>
    <p:sldId id="269" r:id="rId9"/>
    <p:sldId id="272" r:id="rId10"/>
    <p:sldId id="274" r:id="rId11"/>
    <p:sldId id="275" r:id="rId12"/>
    <p:sldId id="277" r:id="rId13"/>
    <p:sldId id="278" r:id="rId14"/>
    <p:sldId id="281" r:id="rId15"/>
    <p:sldId id="282" r:id="rId16"/>
    <p:sldId id="284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0" autoAdjust="0"/>
    <p:restoredTop sz="8642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93A5-6FB1-4B3C-9B75-FF21395B03A8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48528-A984-4714-A9FC-B1101507B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8341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65B4E-99D0-4A69-8B72-4AEC5B08BE83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42D07-04C1-498A-A88E-4C7F952AD3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836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6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A7361C-3CBF-4FA1-92EE-28F4463EE9D2}" type="datetimeFigureOut">
              <a:rPr lang="ru-RU" smtClean="0"/>
              <a:pPr/>
              <a:t>26.11.2017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E634DB-EFB2-434A-82D0-2257ADAB70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2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чём говорят дорожные знаки</a:t>
            </a:r>
            <a:endParaRPr lang="ru-RU" sz="52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pPr algn="ctr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МБОУ СОШ № 34 г. Смоленска</a:t>
            </a:r>
          </a:p>
          <a:p>
            <a:pPr algn="ctr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Косенковой Натальи Петровны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607220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x_06b3f9b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4038600" cy="4038600"/>
          </a:xfrm>
        </p:spPr>
      </p:pic>
      <p:sp>
        <p:nvSpPr>
          <p:cNvPr id="6" name="Прямоугольник 5"/>
          <p:cNvSpPr/>
          <p:nvPr/>
        </p:nvSpPr>
        <p:spPr>
          <a:xfrm>
            <a:off x="5786446" y="5857892"/>
            <a:ext cx="2286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Въезд запрещён</a:t>
            </a:r>
            <a:endParaRPr lang="ru-RU" sz="2400" dirty="0"/>
          </a:p>
        </p:txBody>
      </p:sp>
      <p:pic>
        <p:nvPicPr>
          <p:cNvPr id="7" name="Содержимое 4" descr="vhod_zapresh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4038600" cy="4038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857892"/>
            <a:ext cx="44880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Движение пешеходов запрещено</a:t>
            </a:r>
            <a:endParaRPr lang="ru-RU" sz="24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358214" y="6072206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06299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2000240"/>
            <a:ext cx="2857500" cy="2857500"/>
          </a:xfrm>
        </p:spPr>
      </p:pic>
      <p:sp>
        <p:nvSpPr>
          <p:cNvPr id="6" name="Прямоугольник 5"/>
          <p:cNvSpPr/>
          <p:nvPr/>
        </p:nvSpPr>
        <p:spPr>
          <a:xfrm>
            <a:off x="5429256" y="5572140"/>
            <a:ext cx="3192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Приём пищи запрещён</a:t>
            </a:r>
            <a:endParaRPr lang="ru-RU" sz="2400" dirty="0"/>
          </a:p>
        </p:txBody>
      </p:sp>
      <p:pic>
        <p:nvPicPr>
          <p:cNvPr id="7" name="Содержимое 4" descr="151989_w640_h640_3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643050"/>
            <a:ext cx="4038600" cy="3643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100" y="5572140"/>
            <a:ext cx="34606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Движение на велосипеде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запрещено</a:t>
            </a:r>
            <a:endParaRPr lang="ru-RU" sz="2400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215206" y="6215082"/>
            <a:ext cx="1643074" cy="2857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Предписывающие 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4348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26144198-znak_pesehodnaj_doroska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428736"/>
            <a:ext cx="4038600" cy="3857652"/>
          </a:xfrm>
        </p:spPr>
      </p:pic>
      <p:sp>
        <p:nvSpPr>
          <p:cNvPr id="5" name="Прямоугольник 4"/>
          <p:cNvSpPr/>
          <p:nvPr/>
        </p:nvSpPr>
        <p:spPr>
          <a:xfrm>
            <a:off x="5500694" y="5572140"/>
            <a:ext cx="317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Пешеходная дорожка</a:t>
            </a:r>
            <a:endParaRPr lang="ru-RU" sz="2400" dirty="0"/>
          </a:p>
        </p:txBody>
      </p:sp>
      <p:pic>
        <p:nvPicPr>
          <p:cNvPr id="6" name="Содержимое 4" descr="529299_w640_h640_4.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571612"/>
            <a:ext cx="4038600" cy="36433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1538" y="5643578"/>
            <a:ext cx="3221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Велосипедная дорожка</a:t>
            </a:r>
            <a:endParaRPr lang="ru-RU" sz="24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Предписывающие 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366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3_4_14_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00174"/>
            <a:ext cx="4038600" cy="4038600"/>
          </a:xfrm>
        </p:spPr>
      </p:pic>
      <p:sp>
        <p:nvSpPr>
          <p:cNvPr id="6" name="Прямоугольник 5"/>
          <p:cNvSpPr/>
          <p:nvPr/>
        </p:nvSpPr>
        <p:spPr>
          <a:xfrm>
            <a:off x="5143504" y="5643578"/>
            <a:ext cx="3440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Дорожка для пешеходов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велосипедистов</a:t>
            </a:r>
            <a:endParaRPr lang="ru-RU" sz="2400" dirty="0"/>
          </a:p>
        </p:txBody>
      </p:sp>
      <p:pic>
        <p:nvPicPr>
          <p:cNvPr id="7" name="Содержимое 8" descr="162753_w640_h640_53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4038600" cy="37862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5786454"/>
            <a:ext cx="454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Подземный пешеходный переход</a:t>
            </a:r>
            <a:endParaRPr lang="ru-RU" sz="24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4214810" y="6429396"/>
            <a:ext cx="1714512" cy="21431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сервиса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7.7_(Road_sign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2857500" cy="4057650"/>
          </a:xfrm>
        </p:spPr>
      </p:pic>
      <p:pic>
        <p:nvPicPr>
          <p:cNvPr id="5" name="Содержимое 4" descr="7.5_(Road_sign)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571612"/>
            <a:ext cx="2857500" cy="4048125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сервиса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9f4b32c2ffbd55f58a1e0e5e162dfbf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785926"/>
            <a:ext cx="2857500" cy="4048125"/>
          </a:xfrm>
        </p:spPr>
      </p:pic>
      <p:pic>
        <p:nvPicPr>
          <p:cNvPr id="8" name="Содержимое 7" descr="7.1_(Road_sign)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1785926"/>
            <a:ext cx="2857500" cy="4048125"/>
          </a:xfrm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Знаки сервиса</a:t>
            </a:r>
            <a:endParaRPr lang="ru-RU" sz="4800" dirty="0"/>
          </a:p>
        </p:txBody>
      </p:sp>
      <p:pic>
        <p:nvPicPr>
          <p:cNvPr id="6" name="Содержимое 5" descr="fUYUITCu1FYGCgG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714488"/>
            <a:ext cx="2933112" cy="4071966"/>
          </a:xfrm>
        </p:spPr>
      </p:pic>
      <p:pic>
        <p:nvPicPr>
          <p:cNvPr id="10" name="Содержимое 9" descr="295790059b6c9da25c548d05c9c2e95f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714488"/>
            <a:ext cx="2857500" cy="4048125"/>
          </a:xfrm>
        </p:spPr>
      </p:pic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786314" y="6072206"/>
            <a:ext cx="200026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Указательные знаки</a:t>
            </a:r>
            <a:endParaRPr lang="ru-RU" sz="4800" dirty="0"/>
          </a:p>
        </p:txBody>
      </p:sp>
      <p:pic>
        <p:nvPicPr>
          <p:cNvPr id="13" name="Содержимое 4" descr="5.16_(Road_sign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43050"/>
            <a:ext cx="2857500" cy="4029075"/>
          </a:xfrm>
        </p:spPr>
      </p:pic>
      <p:pic>
        <p:nvPicPr>
          <p:cNvPr id="15" name="Содержимое 7" descr="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2983272" cy="4214842"/>
          </a:xfrm>
        </p:spPr>
      </p:pic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>
          <a:xfrm>
            <a:off x="4786314" y="6072206"/>
            <a:ext cx="2000264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Оглавление</a:t>
            </a:r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38912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Предупреждающие знаки</a:t>
            </a:r>
            <a:endParaRPr lang="ru-RU" sz="4000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Запрещающие знаки</a:t>
            </a:r>
            <a:endParaRPr lang="ru-RU" sz="4000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Предписывающие знаки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Знаки сервиса</a:t>
            </a:r>
            <a:endParaRPr lang="ru-RU" sz="4000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Указательные знаки</a:t>
            </a:r>
            <a:endParaRPr lang="ru-RU" sz="4000" b="1" i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noaction"/>
              </a:rPr>
              <a:t>Интернет ресурсы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64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38100"/>
          </a:sp3d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endParaRPr lang="ru-RU" sz="4800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Белый треугольник с красной каймой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пия 33_2_1_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357430"/>
            <a:ext cx="4038600" cy="358762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71504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_proishestvia_1513_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71612"/>
            <a:ext cx="4038600" cy="3547237"/>
          </a:xfrm>
        </p:spPr>
      </p:pic>
      <p:sp>
        <p:nvSpPr>
          <p:cNvPr id="6" name="Прямоугольник 5"/>
          <p:cNvSpPr/>
          <p:nvPr/>
        </p:nvSpPr>
        <p:spPr>
          <a:xfrm>
            <a:off x="5929322" y="5500702"/>
            <a:ext cx="2230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2400" dirty="0"/>
          </a:p>
        </p:txBody>
      </p:sp>
      <p:pic>
        <p:nvPicPr>
          <p:cNvPr id="8" name="Содержимое 4" descr="59362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785926"/>
            <a:ext cx="3429024" cy="32861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142976" y="5500702"/>
            <a:ext cx="3003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endParaRPr lang="ru-RU" sz="4800" dirty="0"/>
          </a:p>
        </p:txBody>
      </p:sp>
      <p:pic>
        <p:nvPicPr>
          <p:cNvPr id="5" name="Содержимое 4" descr="1_28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4038600" cy="3589110"/>
          </a:xfrm>
        </p:spPr>
      </p:pic>
      <p:sp>
        <p:nvSpPr>
          <p:cNvPr id="6" name="Прямоугольник 5"/>
          <p:cNvSpPr/>
          <p:nvPr/>
        </p:nvSpPr>
        <p:spPr>
          <a:xfrm>
            <a:off x="642910" y="5357826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Железнодорожный переезд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 шлагбаума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33_1_13_b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00174"/>
            <a:ext cx="4038600" cy="3547237"/>
          </a:xfrm>
        </p:spPr>
      </p:pic>
      <p:sp>
        <p:nvSpPr>
          <p:cNvPr id="8" name="Прямоугольник 7"/>
          <p:cNvSpPr/>
          <p:nvPr/>
        </p:nvSpPr>
        <p:spPr>
          <a:xfrm>
            <a:off x="5643570" y="5572140"/>
            <a:ext cx="247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Скользкая дорога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437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2_4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428736"/>
            <a:ext cx="4038600" cy="3426079"/>
          </a:xfrm>
        </p:spPr>
      </p:pic>
      <p:sp>
        <p:nvSpPr>
          <p:cNvPr id="6" name="Прямоугольник 5"/>
          <p:cNvSpPr/>
          <p:nvPr/>
        </p:nvSpPr>
        <p:spPr>
          <a:xfrm>
            <a:off x="4714876" y="5286388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Пересечение с  трамвайной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линией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5357826"/>
            <a:ext cx="2190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Светофорное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регулирование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4" descr="33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7"/>
            <a:ext cx="4038600" cy="3429024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437741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R_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038600" cy="3529637"/>
          </a:xfrm>
        </p:spPr>
      </p:pic>
      <p:sp>
        <p:nvSpPr>
          <p:cNvPr id="6" name="Прямоугольник 5"/>
          <p:cNvSpPr/>
          <p:nvPr/>
        </p:nvSpPr>
        <p:spPr>
          <a:xfrm>
            <a:off x="5643570" y="5643578"/>
            <a:ext cx="2585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Дорожные работы</a:t>
            </a:r>
            <a:endParaRPr lang="ru-RU" sz="2400" dirty="0"/>
          </a:p>
        </p:txBody>
      </p:sp>
      <p:pic>
        <p:nvPicPr>
          <p:cNvPr id="7" name="Содержимое 4" descr="46017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4038600" cy="343281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57224" y="5572140"/>
            <a:ext cx="3708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Искусственная неровность</a:t>
            </a:r>
            <a:endParaRPr lang="ru-RU" sz="2400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6929454" y="6215082"/>
            <a:ext cx="2000264" cy="35719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Оглавление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85818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Белые или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красные круги с красной каймой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zapreshaychie_002_big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2428868"/>
            <a:ext cx="2857500" cy="2857500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Запрещающие знаки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29486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600px-Zeichen_276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00174"/>
            <a:ext cx="4038600" cy="4038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86446" y="5715016"/>
            <a:ext cx="2327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Обгон запрещён</a:t>
            </a:r>
            <a:endParaRPr lang="ru-RU" sz="2400" dirty="0"/>
          </a:p>
        </p:txBody>
      </p:sp>
      <p:pic>
        <p:nvPicPr>
          <p:cNvPr id="10" name="Содержимое 4" descr="2_4ruh_mehanichnyh_transportnyh_zasobiv_zaboron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4038600" cy="364333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55721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Движение механических транспортных средств запрещено</a:t>
            </a:r>
            <a:endParaRPr lang="ru-RU" sz="2400" dirty="0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8286776" y="6072206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151</Words>
  <Application>Microsoft Office PowerPoint</Application>
  <PresentationFormat>Экран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 чём говорят дорожные знаки</vt:lpstr>
      <vt:lpstr>Оглавление</vt:lpstr>
      <vt:lpstr>Предупреждающие знаки</vt:lpstr>
      <vt:lpstr>Предупреждающие знаки</vt:lpstr>
      <vt:lpstr>Предупреждающие знаки</vt:lpstr>
      <vt:lpstr>Предупреждающие знаки</vt:lpstr>
      <vt:lpstr>Предупреждающие знаки</vt:lpstr>
      <vt:lpstr>Запрещающие знаки</vt:lpstr>
      <vt:lpstr>Запрещающие знаки</vt:lpstr>
      <vt:lpstr>Запрещающие знаки</vt:lpstr>
      <vt:lpstr>Запрещающие знаки</vt:lpstr>
      <vt:lpstr>Предписывающие  знаки</vt:lpstr>
      <vt:lpstr>Предписывающие  знаки</vt:lpstr>
      <vt:lpstr>Знаки сервиса</vt:lpstr>
      <vt:lpstr>Знаки сервиса</vt:lpstr>
      <vt:lpstr>Знаки сервиса</vt:lpstr>
      <vt:lpstr>Указательные знаки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чём говорят дорожные знаки</dc:title>
  <dc:creator>777</dc:creator>
  <cp:lastModifiedBy>dns</cp:lastModifiedBy>
  <cp:revision>7</cp:revision>
  <dcterms:created xsi:type="dcterms:W3CDTF">2012-06-23T17:20:34Z</dcterms:created>
  <dcterms:modified xsi:type="dcterms:W3CDTF">2017-11-26T18:08:53Z</dcterms:modified>
</cp:coreProperties>
</file>