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7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98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1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50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3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8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7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7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3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1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8AD8-AE47-4E81-81B2-5A0AF5958FCC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7761CD-0DB5-4AD5-A4EB-30BF874A5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5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9351" y="685800"/>
            <a:ext cx="8915399" cy="2262781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Дидактическое пособие по развитию речи </a:t>
            </a:r>
            <a:br>
              <a:rPr lang="ru-RU" sz="3600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«Загадки с грядки»</a:t>
            </a:r>
            <a:endParaRPr lang="ru-RU" sz="3600" i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Н.В.Ширинкина, воспитатель 1-ой 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89212" y="809469"/>
            <a:ext cx="3505199" cy="505158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Картофель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Лучше овоща не знаю,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Я всегда его сажаю.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Хорошо она растёт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Красота, когда цветёт,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Можно жарить и варить,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И с грибками потушить.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Вы подумайте немножко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Что за овощ тот?... (картошка)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 работы: воспитанник средней группы Лузин Дмитрий</a:t>
            </a: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3972"/>
          <a:stretch/>
        </p:blipFill>
        <p:spPr>
          <a:xfrm>
            <a:off x="6758609" y="1210469"/>
            <a:ext cx="4540194" cy="3886200"/>
          </a:xfrm>
        </p:spPr>
      </p:pic>
    </p:spTree>
    <p:extLst>
      <p:ext uri="{BB962C8B-B14F-4D97-AF65-F5344CB8AC3E}">
        <p14:creationId xmlns:p14="http://schemas.microsoft.com/office/powerpoint/2010/main" val="33240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4241" y="1210469"/>
            <a:ext cx="3505199" cy="42624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Кабачок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Наши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овощи на грядке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Иногда играют в прятки.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Кто там выставил бочок? -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Вкусный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овощ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... (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кабачок)</a:t>
            </a:r>
          </a:p>
          <a:p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Автор работы: воспитанник средней группы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Кочуров Макар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13" y="1210469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1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72" y="1598613"/>
            <a:ext cx="5601307" cy="42009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Яблоко, картофель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Само с кулачок, красный бочок,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Потрогаешь – гладко.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Откусишь – сладко.</a:t>
            </a:r>
          </a:p>
          <a:p>
            <a:endParaRPr lang="ru-RU" dirty="0"/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Автор работы: воспитанник средней группы Вяткин Сергей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54" y="1974849"/>
            <a:ext cx="5181600" cy="3886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9310" y="1598613"/>
            <a:ext cx="3505199" cy="4262436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Лук</a:t>
            </a:r>
          </a:p>
          <a:p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Я вырос на грядке,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Характер мой гадкий.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Куда не приду.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Всех до слёз доведу! (лук)</a:t>
            </a:r>
          </a:p>
          <a:p>
            <a:endParaRPr lang="ru-RU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Автор работы: воспитанница средней группы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Плюснина Диана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2" y="446088"/>
            <a:ext cx="4061221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446088"/>
            <a:ext cx="3505199" cy="5414961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Тыква</a:t>
            </a: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Круглый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домик без оконцев,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Цветом он похож на солнце.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А на ниточках внутри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Семена живут, смотри!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На бахче он зреет, спеет,</a:t>
            </a:r>
          </a:p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Бок оранжевый он греет… (тыква)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Автор работы: воспитанница средней группы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Суханова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Саша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7"/>
          <a:stretch/>
        </p:blipFill>
        <p:spPr>
          <a:xfrm>
            <a:off x="4940168" y="1373706"/>
            <a:ext cx="6992953" cy="4187538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150155" y="1298808"/>
            <a:ext cx="3505199" cy="42624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Конкурс поделок из природного материала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Загадки с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грядки»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МБДОУ «Детский сад № 4»</a:t>
            </a:r>
          </a:p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г. Оханск, Пермский край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189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Wingdings 3</vt:lpstr>
      <vt:lpstr>Легкий дым</vt:lpstr>
      <vt:lpstr>Дидактическое пособие по развитию речи  «Загадки с грядки»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по развитию речи  «Загадки с грядки»</dc:title>
  <dc:creator>1</dc:creator>
  <cp:lastModifiedBy>1</cp:lastModifiedBy>
  <cp:revision>17</cp:revision>
  <dcterms:created xsi:type="dcterms:W3CDTF">2017-11-29T15:41:04Z</dcterms:created>
  <dcterms:modified xsi:type="dcterms:W3CDTF">2017-11-29T16:48:28Z</dcterms:modified>
</cp:coreProperties>
</file>