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865-5C66-46C8-A622-EFD6519B38D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48D4-7CB6-445D-9A53-8B2E8F14C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1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865-5C66-46C8-A622-EFD6519B38D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48D4-7CB6-445D-9A53-8B2E8F14C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4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865-5C66-46C8-A622-EFD6519B38D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48D4-7CB6-445D-9A53-8B2E8F14C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0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865-5C66-46C8-A622-EFD6519B38D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48D4-7CB6-445D-9A53-8B2E8F14C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0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865-5C66-46C8-A622-EFD6519B38D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48D4-7CB6-445D-9A53-8B2E8F14C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5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865-5C66-46C8-A622-EFD6519B38D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48D4-7CB6-445D-9A53-8B2E8F14C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4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865-5C66-46C8-A622-EFD6519B38D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48D4-7CB6-445D-9A53-8B2E8F14C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7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865-5C66-46C8-A622-EFD6519B38D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48D4-7CB6-445D-9A53-8B2E8F14C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3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865-5C66-46C8-A622-EFD6519B38D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48D4-7CB6-445D-9A53-8B2E8F14C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7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865-5C66-46C8-A622-EFD6519B38D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48D4-7CB6-445D-9A53-8B2E8F14C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865-5C66-46C8-A622-EFD6519B38D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48D4-7CB6-445D-9A53-8B2E8F14C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9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AC865-5C66-46C8-A622-EFD6519B38D3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648D4-7CB6-445D-9A53-8B2E8F14C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1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kartin.fastimagess.ru/img-q5y5x5n4g40414r5m4d4p2n5w5y5h4g4v23664n4a48436q206u4/get/6417/181450557.7/0_9574e_4781011e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kartin.fastimagess.ru/img-q5y5x5n4g40414r5m4d4p2n5w5y5h4g4v23664n4a48436q206u4/get/6417/181450557.7/0_9574e_4781011e_ori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cdn-nus-1.pinme.ru/tumb/600/photo/55/58/555806104e7609919a8a00bdd37d07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78" y="0"/>
            <a:ext cx="9166478" cy="68580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160337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Муниципальное бюджетное дошкольное образовательное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учреждение «Детский сад №22 «Журавлик» города Сафоново Смоленской области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МБДОУ д/с №22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83668" y="1859340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Оформление физкультурного зала к Новому году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«Зимняя сказка»</a:t>
            </a:r>
            <a:endParaRPr lang="ru-RU" sz="4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4581128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Инструктор по физической культуре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высшей квалификационной категории</a:t>
            </a:r>
          </a:p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Кучумова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Светлана Петровна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dn-nus-1.pinme.ru/tumb/600/photo/55/58/555806104e7609919a8a00bdd37d07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78" y="0"/>
            <a:ext cx="9166478" cy="68580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09340" y="1628800"/>
            <a:ext cx="4657045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Спасибо</a:t>
            </a:r>
          </a:p>
          <a:p>
            <a:pPr algn="ctr"/>
            <a:r>
              <a:rPr lang="ru-RU" sz="60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за </a:t>
            </a:r>
          </a:p>
          <a:p>
            <a:pPr algn="ctr"/>
            <a:r>
              <a:rPr lang="ru-RU" sz="60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внимание!</a:t>
            </a:r>
            <a:endParaRPr lang="ru-RU" sz="6000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dn-nus-1.pinme.ru/tumb/600/photo/55/58/555806104e7609919a8a00bdd37d07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78" y="0"/>
            <a:ext cx="9166478" cy="68580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294" y="476672"/>
            <a:ext cx="7960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Что такое Новый год?</a:t>
            </a:r>
            <a:b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Снег и прелести погод,</a:t>
            </a:r>
            <a:b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Путешествия по Сказке,</a:t>
            </a:r>
            <a:b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Приключений хоровод!</a:t>
            </a:r>
            <a:b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                             Это </a:t>
            </a: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явь и волшебство!</a:t>
            </a:r>
            <a:b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                             Заговоры</a:t>
            </a: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, колдовство!</a:t>
            </a:r>
            <a:b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                             Просто </a:t>
            </a: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чудо превращенья,</a:t>
            </a:r>
            <a:b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                             Доброй </a:t>
            </a: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феи торжество!</a:t>
            </a:r>
            <a:endParaRPr lang="ru-RU" sz="2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3489176"/>
            <a:ext cx="2257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Сон </a:t>
            </a:r>
            <a:r>
              <a:rPr lang="ru-RU" sz="2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Светлана </a:t>
            </a:r>
            <a:endParaRPr lang="ru-RU" sz="2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4365104"/>
            <a:ext cx="618951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Зал свой я украшаю,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Торжество не нарушаю.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Праздничное настроение всем поднимаю.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Georgia" panose="02040502050405020303" pitchFamily="18" charset="0"/>
              </a:rPr>
              <a:t> </a:t>
            </a:r>
            <a:r>
              <a:rPr lang="ru-RU" sz="20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И тогда идет все гладко,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Дружно, ловко, со смекалкой.</a:t>
            </a:r>
            <a:endParaRPr lang="ru-RU" sz="2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dn-nus-1.pinme.ru/tumb/600/photo/55/58/555806104e7609919a8a00bdd37d07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78" y="0"/>
            <a:ext cx="9166478" cy="68580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01594" y="116632"/>
            <a:ext cx="4918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Щит центральный оформляем,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 сказочный лес его превращаем.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7171" name="Picture 3" descr="G:\украшение Н.Г\SAM_04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r="19664"/>
          <a:stretch/>
        </p:blipFill>
        <p:spPr bwMode="auto">
          <a:xfrm rot="265726">
            <a:off x="5160120" y="683704"/>
            <a:ext cx="3571857" cy="6045413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1793" y="2265517"/>
            <a:ext cx="3491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Белочка живет в дупле,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На развесистой сосне.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6513" y="2973403"/>
            <a:ext cx="43095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Колокольчик у дверей: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«Динь-</a:t>
            </a:r>
            <a:r>
              <a:rPr lang="ru-RU" sz="20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ди</a:t>
            </a: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-линь!» - зовет зверей,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Белка ждет сегодня всех,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Есть большой лесной орех!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3145" y="4729249"/>
            <a:ext cx="2254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Улыбышева</a:t>
            </a: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 О</a:t>
            </a:r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05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dn-nus-1.pinme.ru/tumb/600/photo/55/58/555806104e7609919a8a00bdd37d07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78" y="0"/>
            <a:ext cx="9166478" cy="68580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G:\украшение Н.Г\SAM_04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/>
          <a:stretch/>
        </p:blipFill>
        <p:spPr bwMode="auto">
          <a:xfrm rot="234433">
            <a:off x="4424286" y="379975"/>
            <a:ext cx="4529690" cy="6360875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2467" y="116632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Щит центральный оформляем,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 сказочный лес его превращаем</a:t>
            </a:r>
            <a:r>
              <a:rPr lang="ru-RU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711" y="27672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На суку сидит мохнатая сова 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И бормочет непонятные слова. 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Три часа она баюкает совят, 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А они глаза открыли и не спят.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2221" y="4469050"/>
            <a:ext cx="324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Пляцковский</a:t>
            </a: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 Михаил</a:t>
            </a:r>
          </a:p>
        </p:txBody>
      </p:sp>
    </p:spTree>
    <p:extLst>
      <p:ext uri="{BB962C8B-B14F-4D97-AF65-F5344CB8AC3E}">
        <p14:creationId xmlns:p14="http://schemas.microsoft.com/office/powerpoint/2010/main" val="12505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dn-nus-1.pinme.ru/tumb/600/photo/55/58/555806104e7609919a8a00bdd37d07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78" y="0"/>
            <a:ext cx="9166478" cy="68580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6800" y="188640"/>
            <a:ext cx="5639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Щит центральный оформляем,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 сказочный лес его превращаем.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121" name="Picture 1" descr="G:\украшение Н.Г\SAM_0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01" y="1052733"/>
            <a:ext cx="7449999" cy="5587499"/>
          </a:xfrm>
          <a:prstGeom prst="round2Diag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dn-nus-1.pinme.ru/tumb/600/photo/55/58/555806104e7609919a8a00bdd37d07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78" y="0"/>
            <a:ext cx="9166478" cy="68580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украшение Н.Г\SAM_04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8" t="16289" r="13617" b="16223"/>
          <a:stretch/>
        </p:blipFill>
        <p:spPr bwMode="auto">
          <a:xfrm rot="295996">
            <a:off x="3203849" y="1473276"/>
            <a:ext cx="5627994" cy="496855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565" y="1364868"/>
            <a:ext cx="58302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Важный-важный, чёрно-белый,</a:t>
            </a:r>
            <a:b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Он идёт по снегу смело.</a:t>
            </a:r>
            <a:b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Снег под лапками хрустит,</a:t>
            </a:r>
            <a:b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Но пингвин вперёд бежит.</a:t>
            </a:r>
            <a:endParaRPr lang="ru-RU" sz="2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9617" y="2852936"/>
            <a:ext cx="1645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Я. </a:t>
            </a:r>
            <a:r>
              <a:rPr lang="ru-RU" sz="2000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Миллиз</a:t>
            </a:r>
            <a:endParaRPr lang="ru-RU" sz="2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566" y="436510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Сидят на ветках снегири,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Сияют, словно фонари.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Их тёплый, розоватый цвет-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Как будто солнышка привет.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                           </a:t>
            </a:r>
            <a:r>
              <a:rPr lang="ru-RU" sz="20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Н.Томилина</a:t>
            </a:r>
            <a:endParaRPr lang="ru-RU" sz="2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3310" y="118373"/>
            <a:ext cx="5596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Стены тоже украшаем,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Праздничное настроение поднимаем.</a:t>
            </a:r>
            <a:endParaRPr lang="ru-RU" sz="2000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dn-nus-1.pinme.ru/tumb/600/photo/55/58/555806104e7609919a8a00bdd37d07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78" y="0"/>
            <a:ext cx="9166478" cy="68580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украшение Н.Г\SAM_0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897">
            <a:off x="2207737" y="980729"/>
            <a:ext cx="5952662" cy="4896544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155607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Стены тоже украшаем,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Праздничное настроение поднимаем.</a:t>
            </a:r>
            <a:endParaRPr lang="ru-RU" sz="2000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362827"/>
            <a:ext cx="5672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Шарик и </a:t>
            </a:r>
            <a:r>
              <a:rPr lang="ru-RU" sz="2000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Матроскин</a:t>
            </a:r>
            <a:endParaRPr lang="ru-RU" sz="20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 праздничном настроении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Спешат на 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Новогоднее представление.</a:t>
            </a:r>
            <a:endParaRPr lang="ru-RU" sz="2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dn-nus-1.pinme.ru/tumb/600/photo/55/58/555806104e7609919a8a00bdd37d07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78" y="0"/>
            <a:ext cx="9166478" cy="68580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G:\украшение Н.Г\SAM_0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 b="20000"/>
          <a:stretch/>
        </p:blipFill>
        <p:spPr bwMode="auto">
          <a:xfrm>
            <a:off x="248963" y="1340768"/>
            <a:ext cx="8568952" cy="491566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6475" y="132601"/>
            <a:ext cx="4979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Центральную стену украсили,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Праздничное настроение создали.</a:t>
            </a:r>
            <a:endParaRPr lang="ru-RU" sz="20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dn-nus-1.pinme.ru/tumb/600/photo/55/58/555806104e7609919a8a00bdd37d07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78" y="0"/>
            <a:ext cx="9166478" cy="68580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188639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 descr="G:\украшение Н.Г\SAM_05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14805" b="23175"/>
          <a:stretch/>
        </p:blipFill>
        <p:spPr bwMode="auto">
          <a:xfrm rot="360750">
            <a:off x="2208636" y="1632824"/>
            <a:ext cx="6945270" cy="4735799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020" y="9281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А среди елок ледяная гладь,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Удочки с крючками ждут ребят.</a:t>
            </a:r>
            <a:endParaRPr lang="ru-RU" sz="2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563" y="5229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А кругом природа,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Зимняя </a:t>
            </a: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погода,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Тишь да благодать!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66020" y="1886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2387" y="2194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37001" y="18863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Зимнее озеро</a:t>
            </a:r>
            <a:endParaRPr lang="ru-RU" sz="20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182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2017-12-02T09:13:31Z</dcterms:created>
  <dcterms:modified xsi:type="dcterms:W3CDTF">2017-12-02T20:16:17Z</dcterms:modified>
</cp:coreProperties>
</file>