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94EAE92-634E-4B3D-8D1A-CAE7BBA94B14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C55638-00C5-4257-B7EB-349840766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AE92-634E-4B3D-8D1A-CAE7BBA94B14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5638-00C5-4257-B7EB-349840766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AE92-634E-4B3D-8D1A-CAE7BBA94B14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5638-00C5-4257-B7EB-349840766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4EAE92-634E-4B3D-8D1A-CAE7BBA94B14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C55638-00C5-4257-B7EB-349840766C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4EAE92-634E-4B3D-8D1A-CAE7BBA94B14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C55638-00C5-4257-B7EB-349840766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AE92-634E-4B3D-8D1A-CAE7BBA94B14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5638-00C5-4257-B7EB-349840766C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AE92-634E-4B3D-8D1A-CAE7BBA94B14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5638-00C5-4257-B7EB-349840766C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4EAE92-634E-4B3D-8D1A-CAE7BBA94B14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C55638-00C5-4257-B7EB-349840766C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AE92-634E-4B3D-8D1A-CAE7BBA94B14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5638-00C5-4257-B7EB-349840766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4EAE92-634E-4B3D-8D1A-CAE7BBA94B14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C55638-00C5-4257-B7EB-349840766C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4EAE92-634E-4B3D-8D1A-CAE7BBA94B14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C55638-00C5-4257-B7EB-349840766C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4EAE92-634E-4B3D-8D1A-CAE7BBA94B14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C55638-00C5-4257-B7EB-349840766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Использование методов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арт</a:t>
            </a:r>
            <a:r>
              <a:rPr lang="ru-RU" dirty="0" smtClean="0">
                <a:solidFill>
                  <a:schemeClr val="tx1"/>
                </a:solidFill>
              </a:rPr>
              <a:t> - терапии </a:t>
            </a:r>
            <a:r>
              <a:rPr lang="ru-RU" dirty="0" smtClean="0">
                <a:solidFill>
                  <a:schemeClr val="tx1"/>
                </a:solidFill>
              </a:rPr>
              <a:t>в работе с дошкольниками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Танцевально – двигательная терапия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AutoShape 2" descr="Картинки по запросу танцевально-двигательная терап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2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340768"/>
            <a:ext cx="3744416" cy="41764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1859340"/>
            <a:ext cx="39604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Главное достоинство танцевально-двигательной терапии в сравнении с другими видами терапии состоит в том, что она является общедоступной, так как при занятии этим видом терапии акцент ставится не на качестве выполненных движений, а на тонкости выражения человеком собственных эмоций во время движения, честном выражении чувств и абсолютной свободе движений.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РИСОВАНИЕ НА ВОДЕ ЭБРУ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6" y="1933674"/>
            <a:ext cx="813690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Рисование на воде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Эбру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– красивейшее из искусств с многовековой историей, завораживающее своими витиеватыми формами, красочностью и необычайностью узоров.  </a:t>
            </a:r>
            <a:endParaRPr kumimoji="0" lang="ru-RU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Если Вы хотите увидеть 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Эбру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прямо сейчас, взгляните на облачное небо. Природа прекрасно позаботилась над удивительным смешением красок и созданием плавных причудливых форм. Недаром рисование на воде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Эбру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в переводе с персидского означает «облако».</a:t>
            </a:r>
            <a:endParaRPr kumimoji="0" lang="ru-RU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Кажется, какой разнообразной может быть игра света во время заходящего солнца, какими невероятно красивыми могут быть дождевые тучи при ярком свете луны… То же касается и рисунков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Эбру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. На протяжении многих столетий на Востоке люди учились созерцать и понимать всю уникальность окружающей их природы, ее красоту и неповторимость, отражая это в своих творениях.</a:t>
            </a:r>
            <a:endParaRPr kumimoji="0" lang="ru-RU" sz="28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8" name="Picture 2" descr="Картинки по запросу эбру рисование на воде методическое пособ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556792"/>
            <a:ext cx="3960440" cy="4176464"/>
          </a:xfrm>
          <a:prstGeom prst="rect">
            <a:avLst/>
          </a:prstGeom>
          <a:noFill/>
        </p:spPr>
      </p:pic>
      <p:pic>
        <p:nvPicPr>
          <p:cNvPr id="24580" name="Picture 4" descr="Картинки по запросу эбру рисование на воде методическое пособ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56792"/>
            <a:ext cx="3799309" cy="4176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5602" name="Picture 2" descr="Картинки по запросу эбру рисование на воде методическое пособ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2304256" cy="3960440"/>
          </a:xfrm>
          <a:prstGeom prst="rect">
            <a:avLst/>
          </a:prstGeom>
          <a:noFill/>
        </p:spPr>
      </p:pic>
      <p:pic>
        <p:nvPicPr>
          <p:cNvPr id="25604" name="Picture 4" descr="Картинки по запросу эбру рисование на воде методическое пособ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700808"/>
            <a:ext cx="2592288" cy="3456384"/>
          </a:xfrm>
          <a:prstGeom prst="rect">
            <a:avLst/>
          </a:prstGeom>
          <a:noFill/>
        </p:spPr>
      </p:pic>
      <p:sp>
        <p:nvSpPr>
          <p:cNvPr id="25606" name="AutoShape 6" descr="Картинки по запросу эбру рисование на воде методическое пособ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8" name="Picture 8" descr="Картинки по запросу эбру рисование на воде методическое пособи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2924944"/>
            <a:ext cx="3337967" cy="3426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28800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Арт-терапия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развивает творческий потенциал и направляет человека на новые свершения и позитивные изменения в его жизни, открывает новые интересы и области для самовыражения. Существует огромное количество направлений и видов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арт-терапии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По сути это всё, что связано с творчеством: танцы,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сказко-терапия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 песочная терапия, оригами, рисование,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маскотерапия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лепка,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цветотерапия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фототерапия, музыкотерапия,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драматерапия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многое-многое другое.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СПАСИБО ЗА ВНИМАНИЕ!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26626" name="Picture 2" descr="https://naydisebya.ru/wp-content/uploads/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7416824" cy="5112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Цель и задачи: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135226"/>
            <a:ext cx="8496944" cy="5355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гармонизация личности детей, через раскрытие их творческого потенциала.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творческое мышление, воображение,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креативность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создать условия для самопознания и самовыражения;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позитивное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самоотношение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формировать адекватную самооценку, повышать уверенность в себе;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снятие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напряжения, переживаний в процессе творчества;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общения и эффективного взаимодействия;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рефлексии;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способствовать сохранению физического, психического и социального здоровья.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1889502"/>
            <a:ext cx="835292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работе с детьми используются различные методы и приемы, оказывающие положительное психологическое воздействие. Наиболее удачными являются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арт-терапевтические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приемы, которые позволяют наиболее полно раскрыть не только творческие возможности воспитанников, но и отвлечь от негативных переживаний.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арт-терапевтические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90336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рисование, ваяние, моделирование с бумагой, красками, деревом, камнем, образные разговоры, написание рассказов, пение, музыка, выразительное движение тела.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декупаж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582340"/>
            <a:ext cx="56166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Современный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декупаж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это вырезание и наклеивание напечатанных полиграфическим способом картинок на разные поверхности с последующим нанесением на них защитного слоя лака. Самый простой предмет для декорирования – это кухонная деревянная доска или тарелка. Можно украшать не только плоские, но и различные объёмные предметы: свечу, кружку, книгу. Можно сделать настенное панно из обычной белой тарелки или часов.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Декупаж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свечи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AutoShape 2" descr="Картинки по запросу декупаж свеч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Картинки по запросу декупаж свеч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Картинки по запросу декупаж свеч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2" name="AutoShape 8" descr="Картинки по запросу декупаж свеч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4" name="AutoShape 10" descr="Картинки по запросу декупаж свеч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6" name="Picture 12" descr="Картинки по запросу декупаж свеч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8748464" cy="5301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Музыкотерапия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00808"/>
            <a:ext cx="604867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Уже многие века человечеству известны целебные и успокаивающие свойства музыки.</a:t>
            </a: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Знаменитый японский ученый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Масару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Эмото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сумел установить, почему некоторые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музыкальные композиции оказывают благотворное воздействие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организм.</a:t>
            </a:r>
            <a:r>
              <a:rPr lang="ru-RU" sz="2000" dirty="0"/>
              <a:t> </a:t>
            </a:r>
            <a:r>
              <a:rPr lang="ru-RU" sz="2000" dirty="0" smtClean="0"/>
              <a:t>«Исцеление </a:t>
            </a:r>
            <a:r>
              <a:rPr lang="ru-RU" sz="2000" dirty="0"/>
              <a:t>кристаллами воды и </a:t>
            </a:r>
            <a:r>
              <a:rPr lang="ru-RU" sz="2000" dirty="0" smtClean="0"/>
              <a:t>музыкой»</a:t>
            </a:r>
            <a:endParaRPr lang="ru-RU" sz="2000" dirty="0"/>
          </a:p>
          <a:p>
            <a:pPr fontAlgn="base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933056"/>
            <a:ext cx="62646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Прослушивая прекрасную музыку и одновременно любуясь кристаллом, сформированным исходящими от нее вибрациями, вы сможете впитывать целительную энергию сразу двумя путями — через глаза и уши.</a:t>
            </a: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 поможет снять боль, устранить любые неполадки в нервной, кровеносной, лимфатической и иммунной системах, улучшить зрение, избавиться от негативных эмоций и депрессии.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Раскраски-мандалы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арт-терапии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83671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Раскрашивание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мандалы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это также общедоступный метод расслабиться: снять психическое и физическое напряжение. Терапевтический эффект такого рисования – довольно мягкий. В процессе их прорисовки или раскрашивания они не вызывают негативных психологических эффектов и ассоциаций. Именно поэтому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мандалу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рекомендуют применять в качестве раскраски для детей по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арт-терапии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Картинки по запросу мандал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80" y="1628800"/>
            <a:ext cx="3799462" cy="3816424"/>
          </a:xfrm>
          <a:prstGeom prst="rect">
            <a:avLst/>
          </a:prstGeom>
          <a:noFill/>
        </p:spPr>
      </p:pic>
      <p:pic>
        <p:nvPicPr>
          <p:cNvPr id="16388" name="Picture 4" descr="Картинки по запросу мандал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556792"/>
            <a:ext cx="4320480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</TotalTime>
  <Words>418</Words>
  <Application>Microsoft Office PowerPoint</Application>
  <PresentationFormat>Экран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Использование методов  арт - терапии в работе с дошкольниками</vt:lpstr>
      <vt:lpstr>Цель и задачи:</vt:lpstr>
      <vt:lpstr>Актуальность</vt:lpstr>
      <vt:lpstr>арт-терапевтические методы</vt:lpstr>
      <vt:lpstr>Техника декупаж</vt:lpstr>
      <vt:lpstr>Декупаж свечи</vt:lpstr>
      <vt:lpstr>Музыкотерапия</vt:lpstr>
      <vt:lpstr>Раскраски-мандалы в арт-терапии </vt:lpstr>
      <vt:lpstr>Слайд 9</vt:lpstr>
      <vt:lpstr>Танцевально – двигательная терапия</vt:lpstr>
      <vt:lpstr>РИСОВАНИЕ НА ВОДЕ ЭБРУ</vt:lpstr>
      <vt:lpstr>Слайд 12</vt:lpstr>
      <vt:lpstr>Слайд 13</vt:lpstr>
      <vt:lpstr>Слайд 14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Коррекционно – развивающая программа по арт – терапии для старших дошкольников «Этот прекрасный мир»</dc:title>
  <dc:creator>Сергей</dc:creator>
  <cp:lastModifiedBy>Сергей</cp:lastModifiedBy>
  <cp:revision>11</cp:revision>
  <dcterms:created xsi:type="dcterms:W3CDTF">2017-09-18T07:33:02Z</dcterms:created>
  <dcterms:modified xsi:type="dcterms:W3CDTF">2017-12-03T10:36:38Z</dcterms:modified>
</cp:coreProperties>
</file>