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 descr="D:\все\DISK D\картинки\126 фоны для презентаций\bgDialogL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391308" y="2708920"/>
            <a:ext cx="6593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«ОТГАДАЙ СЛОВО»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4437112"/>
            <a:ext cx="55908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Арутюнян Татьяна Александровна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Учитель-логопед СП «Детский сад №55»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ГБОУ СОШ №19  г.Сызрани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1899" descr="http://u.jimdo.com/www66/o/sf3afcc4543368b80/img/icec4dbfeda8bef13/1412949298/std/image.jpg"/>
          <p:cNvPicPr/>
          <p:nvPr/>
        </p:nvPicPr>
        <p:blipFill>
          <a:blip r:embed="rId2" cstate="print">
            <a:clrChange>
              <a:clrFrom>
                <a:srgbClr val="FCFDF5"/>
              </a:clrFrom>
              <a:clrTo>
                <a:srgbClr val="FCFDF5">
                  <a:alpha val="0"/>
                </a:srgbClr>
              </a:clrTo>
            </a:clrChange>
          </a:blip>
          <a:srcRect r="-3773" b="75124"/>
          <a:stretch>
            <a:fillRect/>
          </a:stretch>
        </p:blipFill>
        <p:spPr bwMode="auto">
          <a:xfrm>
            <a:off x="1763688" y="1484784"/>
            <a:ext cx="619268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79714" y="3861048"/>
          <a:ext cx="54726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1899" descr="http://u.jimdo.com/www66/o/sf3afcc4543368b80/img/icec4dbfeda8bef13/1412949298/std/image.jpg"/>
          <p:cNvPicPr/>
          <p:nvPr/>
        </p:nvPicPr>
        <p:blipFill>
          <a:blip r:embed="rId2" cstate="print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rcRect t="27160" r="-610" b="50000"/>
          <a:stretch>
            <a:fillRect/>
          </a:stretch>
        </p:blipFill>
        <p:spPr bwMode="auto">
          <a:xfrm>
            <a:off x="1619672" y="1628800"/>
            <a:ext cx="619268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79714" y="3861048"/>
          <a:ext cx="54726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1899" descr="http://u.jimdo.com/www66/o/sf3afcc4543368b80/img/icec4dbfeda8bef13/1412949298/std/image.jpg"/>
          <p:cNvPicPr/>
          <p:nvPr/>
        </p:nvPicPr>
        <p:blipFill>
          <a:blip r:embed="rId2" cstate="print">
            <a:clrChange>
              <a:clrFrom>
                <a:srgbClr val="FAFFFF"/>
              </a:clrFrom>
              <a:clrTo>
                <a:srgbClr val="FAFFFF">
                  <a:alpha val="0"/>
                </a:srgbClr>
              </a:clrTo>
            </a:clrChange>
          </a:blip>
          <a:srcRect t="50000" r="-3773" b="24876"/>
          <a:stretch>
            <a:fillRect/>
          </a:stretch>
        </p:blipFill>
        <p:spPr bwMode="auto">
          <a:xfrm>
            <a:off x="1619672" y="1340768"/>
            <a:ext cx="655272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9" y="3861048"/>
          <a:ext cx="6408710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742"/>
                <a:gridCol w="1281742"/>
                <a:gridCol w="1281742"/>
                <a:gridCol w="1281742"/>
                <a:gridCol w="1281742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1899" descr="http://u.jimdo.com/www66/o/sf3afcc4543368b80/img/icec4dbfeda8bef13/1412949298/std/image.jpg"/>
          <p:cNvPicPr/>
          <p:nvPr/>
        </p:nvPicPr>
        <p:blipFill>
          <a:blip r:embed="rId2" cstate="print">
            <a:clrChange>
              <a:clrFrom>
                <a:srgbClr val="FDFEF6"/>
              </a:clrFrom>
              <a:clrTo>
                <a:srgbClr val="FDFEF6">
                  <a:alpha val="0"/>
                </a:srgbClr>
              </a:clrTo>
            </a:clrChange>
          </a:blip>
          <a:srcRect t="75124" r="-610"/>
          <a:stretch>
            <a:fillRect/>
          </a:stretch>
        </p:blipFill>
        <p:spPr bwMode="auto">
          <a:xfrm>
            <a:off x="1907704" y="1700809"/>
            <a:ext cx="5832648" cy="1944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75654" y="3861048"/>
          <a:ext cx="6336705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341"/>
                <a:gridCol w="1267341"/>
                <a:gridCol w="1267341"/>
                <a:gridCol w="1267341"/>
                <a:gridCol w="126734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1" name="Picture 3" descr="D:\все\DISK D\картинки\анимашки\68ff55a3be4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196752"/>
            <a:ext cx="5976665" cy="4439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cc-m-imagesubtitle-image-10285540999" descr="http://u.jimdo.com/www66/o/sf3afcc4543368b80/img/idd32e77920c08d39/1412951113/std/image.jpg"/>
          <p:cNvPicPr/>
          <p:nvPr/>
        </p:nvPicPr>
        <p:blipFill>
          <a:blip r:embed="rId2" cstate="print">
            <a:clrChange>
              <a:clrFrom>
                <a:srgbClr val="FDFDF5"/>
              </a:clrFrom>
              <a:clrTo>
                <a:srgbClr val="FDFDF5">
                  <a:alpha val="0"/>
                </a:srgbClr>
              </a:clrTo>
            </a:clrChange>
          </a:blip>
          <a:srcRect r="1282" b="76250"/>
          <a:stretch>
            <a:fillRect/>
          </a:stretch>
        </p:blipFill>
        <p:spPr bwMode="auto">
          <a:xfrm>
            <a:off x="1547664" y="1340768"/>
            <a:ext cx="604867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691680" y="3717032"/>
          <a:ext cx="57606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440160"/>
                <a:gridCol w="1440160"/>
              </a:tblGrid>
              <a:tr h="1482472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endParaRPr lang="ru-RU" dirty="0"/>
          </a:p>
        </p:txBody>
      </p:sp>
      <p:pic>
        <p:nvPicPr>
          <p:cNvPr id="4" name="cc-m-imagesubtitle-image-10285540999" descr="http://u.jimdo.com/www66/o/sf3afcc4543368b80/img/idd32e77920c08d39/1412951113/std/image.jpg"/>
          <p:cNvPicPr/>
          <p:nvPr/>
        </p:nvPicPr>
        <p:blipFill>
          <a:blip r:embed="rId2" cstate="print">
            <a:clrChange>
              <a:clrFrom>
                <a:srgbClr val="FCFEF0"/>
              </a:clrFrom>
              <a:clrTo>
                <a:srgbClr val="FCFEF0">
                  <a:alpha val="0"/>
                </a:srgbClr>
              </a:clrTo>
            </a:clrChange>
          </a:blip>
          <a:srcRect t="24952" r="2353" b="52277"/>
          <a:stretch>
            <a:fillRect/>
          </a:stretch>
        </p:blipFill>
        <p:spPr bwMode="auto">
          <a:xfrm>
            <a:off x="1763688" y="1052736"/>
            <a:ext cx="597666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07704" y="3573016"/>
          <a:ext cx="5400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150"/>
                <a:gridCol w="1350150"/>
                <a:gridCol w="1350150"/>
                <a:gridCol w="1350150"/>
              </a:tblGrid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0999" descr="http://u.jimdo.com/www66/o/sf3afcc4543368b80/img/idd32e77920c08d39/1412951113/std/image.jpg"/>
          <p:cNvPicPr/>
          <p:nvPr/>
        </p:nvPicPr>
        <p:blipFill>
          <a:blip r:embed="rId2" cstate="print">
            <a:clrChange>
              <a:clrFrom>
                <a:srgbClr val="FDFEF8"/>
              </a:clrFrom>
              <a:clrTo>
                <a:srgbClr val="FDFEF8">
                  <a:alpha val="0"/>
                </a:srgbClr>
              </a:clrTo>
            </a:clrChange>
          </a:blip>
          <a:srcRect t="49799" r="3704" b="26087"/>
          <a:stretch>
            <a:fillRect/>
          </a:stretch>
        </p:blipFill>
        <p:spPr bwMode="auto">
          <a:xfrm>
            <a:off x="1475656" y="836712"/>
            <a:ext cx="626469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91680" y="3429000"/>
          <a:ext cx="583264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162"/>
                <a:gridCol w="1458162"/>
                <a:gridCol w="1458162"/>
                <a:gridCol w="1458162"/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40999" descr="http://u.jimdo.com/www66/o/sf3afcc4543368b80/img/idd32e77920c08d39/1412951113/std/image.jpg"/>
          <p:cNvPicPr/>
          <p:nvPr/>
        </p:nvPicPr>
        <p:blipFill>
          <a:blip r:embed="rId2" cstate="print">
            <a:clrChange>
              <a:clrFrom>
                <a:srgbClr val="FDFFF2"/>
              </a:clrFrom>
              <a:clrTo>
                <a:srgbClr val="FDFFF2">
                  <a:alpha val="0"/>
                </a:srgbClr>
              </a:clrTo>
            </a:clrChange>
          </a:blip>
          <a:srcRect t="75048" r="-823"/>
          <a:stretch>
            <a:fillRect/>
          </a:stretch>
        </p:blipFill>
        <p:spPr bwMode="auto">
          <a:xfrm>
            <a:off x="1763688" y="1052736"/>
            <a:ext cx="583264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19672" y="3645024"/>
          <a:ext cx="57606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440160"/>
                <a:gridCol w="1440160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39699" descr="http://u.jimdo.com/www66/o/sf3afcc4543368b80/img/i9bc0a7342d47c509/1412951113/std/image.jpg"/>
          <p:cNvPicPr>
            <a:picLocks noGrp="1"/>
          </p:cNvPicPr>
          <p:nvPr>
            <p:ph idx="1"/>
          </p:nvPr>
        </p:nvPicPr>
        <p:blipFill>
          <a:blip r:embed="rId2" cstate="print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rcRect r="2553" b="75040"/>
          <a:stretch>
            <a:fillRect/>
          </a:stretch>
        </p:blipFill>
        <p:spPr bwMode="auto">
          <a:xfrm>
            <a:off x="1475656" y="1268760"/>
            <a:ext cx="619268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79714" y="3861048"/>
          <a:ext cx="54726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39699" descr="http://u.jimdo.com/www66/o/sf3afcc4543368b80/img/i9bc0a7342d47c509/1412951113/std/image.jpg"/>
          <p:cNvPicPr/>
          <p:nvPr/>
        </p:nvPicPr>
        <p:blipFill>
          <a:blip r:embed="rId2" cstate="print">
            <a:clrChange>
              <a:clrFrom>
                <a:srgbClr val="FEFFF7"/>
              </a:clrFrom>
              <a:clrTo>
                <a:srgbClr val="FEFFF7">
                  <a:alpha val="0"/>
                </a:srgbClr>
              </a:clrTo>
            </a:clrChange>
          </a:blip>
          <a:srcRect t="25027" r="5716" b="50000"/>
          <a:stretch>
            <a:fillRect/>
          </a:stretch>
        </p:blipFill>
        <p:spPr bwMode="auto">
          <a:xfrm>
            <a:off x="1547664" y="1412776"/>
            <a:ext cx="597666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979714" y="3861048"/>
          <a:ext cx="54726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одержимое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39699" descr="http://u.jimdo.com/www66/o/sf3afcc4543368b80/img/i9bc0a7342d47c509/1412951113/std/image.jpg"/>
          <p:cNvPicPr/>
          <p:nvPr/>
        </p:nvPicPr>
        <p:blipFill>
          <a:blip r:embed="rId2" cstate="print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rcRect t="50000" r="2553" b="27298"/>
          <a:stretch>
            <a:fillRect/>
          </a:stretch>
        </p:blipFill>
        <p:spPr bwMode="auto">
          <a:xfrm>
            <a:off x="1691680" y="1412776"/>
            <a:ext cx="604867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979714" y="3861048"/>
          <a:ext cx="54726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9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c-m-imagesubtitle-image-10285539699" descr="http://u.jimdo.com/www66/o/sf3afcc4543368b80/img/i9bc0a7342d47c509/1412951113/std/image.jpg"/>
          <p:cNvPicPr/>
          <p:nvPr/>
        </p:nvPicPr>
        <p:blipFill>
          <a:blip r:embed="rId2" cstate="print">
            <a:clrChange>
              <a:clrFrom>
                <a:srgbClr val="FDFEF6"/>
              </a:clrFrom>
              <a:clrTo>
                <a:srgbClr val="FDFEF6">
                  <a:alpha val="0"/>
                </a:srgbClr>
              </a:clrTo>
            </a:clrChange>
          </a:blip>
          <a:srcRect t="74973" r="-610"/>
          <a:stretch>
            <a:fillRect/>
          </a:stretch>
        </p:blipFill>
        <p:spPr bwMode="auto">
          <a:xfrm>
            <a:off x="1619672" y="1628800"/>
            <a:ext cx="597666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63688" y="3573016"/>
          <a:ext cx="6336705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341"/>
                <a:gridCol w="1267341"/>
                <a:gridCol w="1267341"/>
                <a:gridCol w="1267341"/>
                <a:gridCol w="1267341"/>
              </a:tblGrid>
              <a:tr h="1216536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8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D:\все\DISK D\картинкиии\рамка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78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2017-10-24T21:54:55Z</dcterms:created>
  <dcterms:modified xsi:type="dcterms:W3CDTF">2017-12-07T01:32:10Z</dcterms:modified>
</cp:coreProperties>
</file>