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60" r:id="rId6"/>
    <p:sldId id="265" r:id="rId7"/>
    <p:sldId id="261" r:id="rId8"/>
    <p:sldId id="269" r:id="rId9"/>
    <p:sldId id="262" r:id="rId10"/>
    <p:sldId id="263" r:id="rId11"/>
    <p:sldId id="264" r:id="rId12"/>
    <p:sldId id="273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86475" autoAdjust="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6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8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3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2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2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1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2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5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8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F1E27-3B96-4E7C-B9F0-C58DF5BB3004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5F48A-7341-49AA-AF7D-D5AD049FB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0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9263406" cy="69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«Использование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информационно –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коммуникационных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работе учителя-логопеда»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355976" y="3573016"/>
            <a:ext cx="4032448" cy="21602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sz="29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9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учитель-логопед </a:t>
            </a:r>
          </a:p>
          <a:p>
            <a:pPr marL="0" indent="0">
              <a:buNone/>
            </a:pPr>
            <a:r>
              <a:rPr lang="ru-RU" sz="29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Свиридова   Ирина Николаевна</a:t>
            </a:r>
          </a:p>
          <a:p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http://s15.radikal.ru/i189/1107/24/d99e671be1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35017"/>
            <a:ext cx="2800350" cy="263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0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45" y="-11985"/>
            <a:ext cx="93074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09442" y="836712"/>
            <a:ext cx="7125113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Verdana"/>
              <a:ea typeface="+mj-e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9442" y="1484784"/>
            <a:ext cx="7234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  <a:p>
            <a:pPr>
              <a:buNone/>
            </a:pPr>
            <a:endParaRPr lang="ru-RU" dirty="0" smtClean="0"/>
          </a:p>
        </p:txBody>
      </p:sp>
      <p:pic>
        <p:nvPicPr>
          <p:cNvPr id="14" name="Picture 2" descr="C:\Users\Procomp\Desktop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61" y="1268760"/>
            <a:ext cx="2122398" cy="214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Procomp\Desktop\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93108"/>
            <a:ext cx="2167105" cy="235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Procomp\Desktop\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1906371" cy="2148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1521" y="1268760"/>
            <a:ext cx="345638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000" b="1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В 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работе используются различные компьютерные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игры и программы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направленные на устранение речевых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недостатков 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(звукопроизношение: постановка, автоматизация,  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дифференциация звуков;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лексика;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err="1">
                <a:solidFill>
                  <a:srgbClr val="7030A0"/>
                </a:solidFill>
                <a:latin typeface="Times New Roman"/>
                <a:ea typeface="Times New Roman"/>
              </a:rPr>
              <a:t>фонематика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)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</a:rPr>
              <a:t>и развитие психических процессов у детей. 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" name="Рисунок 11" descr="C:\Users\Procomp\Desktop\z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93108"/>
            <a:ext cx="2194403" cy="2332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0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ИКТ в работе с педагогами и родителями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352928" cy="4104455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направлений работы </a:t>
            </a:r>
          </a:p>
          <a:p>
            <a:pPr algn="just"/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учителя-логопеда: информирование</a:t>
            </a:r>
          </a:p>
          <a:p>
            <a:pPr algn="just"/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педагогов </a:t>
            </a:r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just"/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о нормах 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речевого развития</a:t>
            </a:r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речи </a:t>
            </a:r>
          </a:p>
          <a:p>
            <a:pPr algn="just"/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всех возрастных этапах </a:t>
            </a:r>
          </a:p>
          <a:p>
            <a:pPr algn="just"/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детства, о речевых</a:t>
            </a:r>
          </a:p>
          <a:p>
            <a:pPr algn="just"/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нарушениях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их коррекции и </a:t>
            </a:r>
          </a:p>
          <a:p>
            <a:pPr algn="just"/>
            <a:r>
              <a:rPr lang="ru-RU" sz="2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Procomp\Desktop\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16" y="1268760"/>
            <a:ext cx="2506200" cy="243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Procomp\Desktop\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933056"/>
            <a:ext cx="2160239" cy="2196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6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body" idx="4294967295"/>
          </p:nvPr>
        </p:nvSpPr>
        <p:spPr>
          <a:xfrm>
            <a:off x="395536" y="1196752"/>
            <a:ext cx="8748464" cy="4608511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тематических </a:t>
            </a:r>
          </a:p>
          <a:p>
            <a:pPr marL="0" indent="0" algn="l"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собраниях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мультимедийных презентаций.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стендов.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педагогов </a:t>
            </a:r>
          </a:p>
          <a:p>
            <a:pPr marL="0" indent="0" algn="l">
              <a:buNone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через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буклетов.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заданий для педагогов и родителей.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7" name="Picture 3" descr="C:\Users\Procomp\Desktop\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51481"/>
            <a:ext cx="2397065" cy="17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Procomp\Desktop\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67" y="4151481"/>
            <a:ext cx="2397065" cy="17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SC0663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37" y="4079473"/>
            <a:ext cx="2304256" cy="186980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Рисунок 9" descr="C:\Users\Procomp\Desktop\8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92" y="1628800"/>
            <a:ext cx="2360917" cy="1841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251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2800" b="1" i="1" dirty="0" smtClean="0">
              <a:noFill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педсоветах, семинарах, мастер-классах, методических объединениях.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электронных конкурсах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конференциях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работ на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профессиональных  сайтах в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интернете и на сайте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детского сада.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i12.fotocdn.net/s13/74/public_pin_l/401/23482573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933824" cy="252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2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520279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Развивающие компьютерные игры и программы</a:t>
            </a:r>
            <a:r>
              <a:rPr lang="ru-RU" sz="2800" b="1" i="1" dirty="0" smtClean="0">
                <a:solidFill>
                  <a:srgbClr val="FF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FF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ru-RU" sz="2000" b="1" i="1" dirty="0">
                <a:solidFill>
                  <a:srgbClr val="C00000"/>
                </a:solidFill>
                <a:latin typeface="Calibri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996952"/>
            <a:ext cx="7848872" cy="3046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 descr="C:\Users\Procomp\Desktop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178991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74" y="2610409"/>
            <a:ext cx="1463385" cy="139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1138"/>
            <a:ext cx="2304257" cy="14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2591138"/>
            <a:ext cx="2209427" cy="148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46" y="2610408"/>
            <a:ext cx="2612528" cy="163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92128"/>
            <a:ext cx="2304256" cy="155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90714"/>
            <a:ext cx="138284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rocomp\Desktop\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47592"/>
            <a:ext cx="1800200" cy="179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28235"/>
            <a:ext cx="799288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ru-RU" sz="32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компьютер, планшет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гаджеты становятся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необходимым средством развития,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воспитания детей с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речи.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ИКТ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повышению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образовательного</a:t>
            </a:r>
          </a:p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2000" dirty="0">
                <a:solidFill>
                  <a:srgbClr val="00B050"/>
                </a:solidFill>
              </a:rPr>
              <a:t>.</a:t>
            </a:r>
            <a:endParaRPr lang="ru-RU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http://ds422nsk.edusite.ru/images/logoped-1024x99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36742"/>
            <a:ext cx="381642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1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60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Procomp\Desktop\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24944"/>
            <a:ext cx="439248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4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 внедрения  ИКТ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современных   условиях   развития общества перед педагогической наукой и практикой стоят  задачи поиска наиболее оптимальных систем обучения и воспитания  детей с особыми возможностями здоровья и различными патологиями, в структуру которых входят и нарушения речи. </a:t>
            </a:r>
            <a:r>
              <a:rPr lang="ru-RU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условиях введения ФГОС приоритетной задачей становится решение этих проблем с помощью инновационных технологий, в том числе и </a:t>
            </a:r>
            <a:r>
              <a:rPr lang="ru-RU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информационно-коммуникационных.</a:t>
            </a:r>
            <a: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B56FF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 descr="http://duimovochka-27.ucoz.ru/_pu/1/667369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11" y="4293096"/>
            <a:ext cx="3621410" cy="190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0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843951"/>
            <a:ext cx="8208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коррекционного процесса дошкольников посредством информационно-коммуникационных технологий для осуществления качественной индивидуализации обучения детей, создание у ребенка более высокой, по сравнению с традиционными методами, мотивационной готовности к обучению. </a:t>
            </a:r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botan.cc/prepod/_bloks/pic/4i8nzui-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77072"/>
            <a:ext cx="3419475" cy="21060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внедрения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169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8"/>
            <a:ext cx="9144000" cy="68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052736"/>
            <a:ext cx="79208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зучить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 и формы использования ИКТ в обучении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ru-RU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медиатеку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образовательных ресурсов (ЭОР) для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недрить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(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технологий)  во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деятельности учителя-логопеда.</a:t>
            </a:r>
          </a:p>
          <a:p>
            <a:pPr marL="342900" indent="-342900">
              <a:buFontTx/>
              <a:buChar char="-"/>
            </a:pP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ru-RU" sz="20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ugc.doska.ykt2.ru/files/2017-07-24/qeRUHl6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72911"/>
            <a:ext cx="2232248" cy="195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2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692150"/>
            <a:ext cx="7772400" cy="6492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ИКТ применяемые в образовании</a:t>
            </a:r>
            <a:endParaRPr lang="ru-RU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15" y="1606939"/>
            <a:ext cx="2581427" cy="136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43" y="2928121"/>
            <a:ext cx="2335431" cy="17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96761"/>
            <a:ext cx="1872208" cy="153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14016"/>
            <a:ext cx="2316516" cy="130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83667"/>
            <a:ext cx="1531640" cy="153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12" y="4272991"/>
            <a:ext cx="1738010" cy="17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 descr="https://im0-tub-ru.yandex.net/i?id=25782b0527b97013b3aecd0db79118cf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44" y="1607006"/>
            <a:ext cx="1577079" cy="13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://priceuniverse.ru/image/catalog/products/1487615826_58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58" y="1577595"/>
            <a:ext cx="1841106" cy="15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http://filearchive.cnews.ru/mrtest/images/goods_gallery/780/47780_gallery_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58" y="3004795"/>
            <a:ext cx="1816008" cy="18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8847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/>
          </a:p>
          <a:p>
            <a:endParaRPr lang="ru-RU" b="1" i="1" dirty="0"/>
          </a:p>
          <a:p>
            <a:endParaRPr lang="ru-RU" b="1" i="1" dirty="0" smtClean="0"/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преимущества использования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учителя - логопеда </a:t>
            </a:r>
          </a:p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Повышенный интерес детей заниматься всем, что связано с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компьютером.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 учитывать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особенности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ребёнка.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разнообразным источникам информации благодаря Интернет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порталов.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опосредованного консультирования и просвещения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педагогов.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компьютерных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 игр и программ.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и наглядность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Использование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 в совместной  и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самостоятельной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ребенка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является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эффективных способов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мотивации обучения, развития творческих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способностей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благоприятного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эмоционального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фона.</a:t>
            </a:r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7531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компьютерных технологий </a:t>
            </a:r>
            <a:b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в логопедической практике</a:t>
            </a:r>
            <a:br>
              <a:rPr lang="ru-RU" sz="3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Диагностика.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Индивидуальные занятия.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Фронтальные занятия.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Работа с педагогам и родителями.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Обмен опытом.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Повышение </a:t>
            </a:r>
            <a:r>
              <a:rPr lang="ru-RU" sz="27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квалификации  </a:t>
            </a: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учителя-логопеда.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27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339752" y="184482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4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2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</a:t>
            </a:r>
            <a:r>
              <a:rPr lang="ru-RU" sz="24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Современные технологии позволяют  использовать компьютер в диагностических целях: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i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</a:t>
            </a:r>
            <a:r>
              <a:rPr lang="ru-RU" sz="24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оздание банка данных речевых показателей детей в   начале и в конце коррекционной работы;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анализ результатов в виде таблиц,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диаграмм;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презентации и др.</a:t>
            </a:r>
            <a:endParaRPr lang="ru-RU" sz="2400" b="1" i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Диагностика</a:t>
            </a:r>
            <a:b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krasnodar.sindom.ru/upload/2/m/p/y/q/1_logoped-logopedicheskiy-massaz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6" y="3861048"/>
            <a:ext cx="2286000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3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Procomp\Desktop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8577"/>
            <a:ext cx="2299860" cy="30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1859340"/>
            <a:ext cx="3960440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коррекционном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с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имеющими нарушения речи, возможно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групповых, так и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lvl="0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формах работы.</a:t>
            </a:r>
          </a:p>
          <a:p>
            <a:pPr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 в работе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</a:t>
            </a:r>
            <a:endParaRPr lang="ru-RU" dirty="0"/>
          </a:p>
        </p:txBody>
      </p:sp>
      <p:pic>
        <p:nvPicPr>
          <p:cNvPr id="6" name="Рисунок 5" descr="C:\Users\Procomp\Desktop\6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4583"/>
            <a:ext cx="23812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L:\Мои фото\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83537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397</Words>
  <Application>Microsoft Office PowerPoint</Application>
  <PresentationFormat>Экран (4:3)</PresentationFormat>
  <Paragraphs>122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«Использование   информационно –коммуникационных  технологий в работе учителя-логопеда» </vt:lpstr>
      <vt:lpstr> Актуальность внедрения  ИКТ   В современных   условиях   развития общества перед педагогической наукой и практикой стоят  задачи поиска наиболее оптимальных систем обучения и воспитания  детей с особыми возможностями здоровья и различными патологиями, в структуру которых входят и нарушения речи.   В условиях введения ФГОС приоритетной задачей становится решение этих проблем с помощью инновационных технологий, в том числе и информационно-коммуникационных.     </vt:lpstr>
      <vt:lpstr>Цель внедрения ИКТ:</vt:lpstr>
      <vt:lpstr>Презентация PowerPoint</vt:lpstr>
      <vt:lpstr>                                 Средства ИКТ применяемые в образовании</vt:lpstr>
      <vt:lpstr>Презентация PowerPoint</vt:lpstr>
      <vt:lpstr>                                                                                                       Применение компьютерных технологий                            в логопедической практике                - Диагностика.           - Индивидуальные занятия.           - Фронтальные занятия.           - Работа с педагогам и родителями.           - Обмен опытом.           - Повышение  квалификации  учителя-логопеда.               </vt:lpstr>
      <vt:lpstr> Диагностика </vt:lpstr>
      <vt:lpstr> Применение ИКТ в работе с  детьми</vt:lpstr>
      <vt:lpstr>Презентация PowerPoint</vt:lpstr>
      <vt:lpstr>Применение ИКТ в работе с педагогами и родителями</vt:lpstr>
      <vt:lpstr>Презентация PowerPoint</vt:lpstr>
      <vt:lpstr>Обмен опытом</vt:lpstr>
      <vt:lpstr>Развивающие компьютерные игры и программы  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Procomp</dc:creator>
  <cp:lastModifiedBy>Ирина</cp:lastModifiedBy>
  <cp:revision>65</cp:revision>
  <dcterms:created xsi:type="dcterms:W3CDTF">2017-10-15T04:27:32Z</dcterms:created>
  <dcterms:modified xsi:type="dcterms:W3CDTF">2017-11-07T09:34:52Z</dcterms:modified>
</cp:coreProperties>
</file>