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59" r:id="rId7"/>
    <p:sldId id="261" r:id="rId8"/>
    <p:sldId id="269" r:id="rId9"/>
    <p:sldId id="271" r:id="rId10"/>
    <p:sldId id="272" r:id="rId11"/>
    <p:sldId id="273" r:id="rId12"/>
    <p:sldId id="274" r:id="rId13"/>
    <p:sldId id="262" r:id="rId14"/>
    <p:sldId id="275" r:id="rId15"/>
    <p:sldId id="276" r:id="rId16"/>
    <p:sldId id="277" r:id="rId17"/>
    <p:sldId id="265" r:id="rId18"/>
    <p:sldId id="278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74" d="100"/>
          <a:sy n="74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Приобщение детей к культуре народов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Ханты и Манси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устное народное творчество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5410200"/>
            <a:ext cx="6781800" cy="14478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Г.Ф.Имамова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4" name="Picture 2" descr="C:\Users\Не звони утром!!\Pictures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43300"/>
            <a:ext cx="3514725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СКАЗКИ ДЛЯ ЧТЕНИЯ ДЕТЯМ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«Карты с золотом»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Мощ-богатырь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«Золотой Топор»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«Зайчишка»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«Мышонок греется»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«Медведь и бурундук»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«Мышка на промысле»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Ими-Хиты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Вошинг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Урт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Идэ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 и другие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5" name="Содержимое 4" descr="мифы народов ханты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262389">
            <a:off x="7247390" y="539138"/>
            <a:ext cx="1633728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ифы народов ханс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5259">
            <a:off x="6594981" y="2258989"/>
            <a:ext cx="1962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чего у бурундука на спине полоски?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1240">
            <a:off x="6721604" y="4274899"/>
            <a:ext cx="2124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371600"/>
            <a:ext cx="7391400" cy="47545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имеет древнее происхождение, создавалась на основе накопления человеком опыта в познание окружающей его природы.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Загадка: «Летит золотая тарелка» в сравнение используем русскую народную загадку «Красная девица по небу ходит»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457200"/>
            <a:ext cx="7315200" cy="5668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Таким образом, хантыйский и мансийский фольклор – уникальная самобытная культура наших предков – занимает важное место в выполнении задач социально – педагогического направления, нравственного и эстетического воспитания детей. </a:t>
            </a:r>
          </a:p>
          <a:p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Легенды, мифы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поэтическое повествование о былом, фантастических и чудесных событиях.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7315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304800"/>
            <a:ext cx="7315200" cy="5821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 мифах и священных песнях даются указания, как поступать будущему человеку, а подробные описания обрядов являются своего рода инструкциями по их проведению. Частично регулирует жизнь коллектива и выступает как важный социализирующий фактор.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3075" name="Picture 3" descr="C:\Users\Не звони утром!!\Pictures\леген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6858000" cy="411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 о кедре»</a:t>
            </a:r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4098" name="Picture 2" descr="C:\Users\Не звони утром!!\Pictures\кед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6553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 о медведе»</a:t>
            </a:r>
            <a:endParaRPr lang="ru-RU" dirty="0"/>
          </a:p>
        </p:txBody>
      </p:sp>
      <p:pic>
        <p:nvPicPr>
          <p:cNvPr id="5122" name="Picture 2" descr="C:\Users\Не звони утром!!\Pictures\ми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903509" cy="5029200"/>
          </a:xfrm>
          <a:prstGeom prst="rect">
            <a:avLst/>
          </a:prstGeom>
          <a:noFill/>
        </p:spPr>
      </p:pic>
      <p:pic>
        <p:nvPicPr>
          <p:cNvPr id="5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7543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304800"/>
            <a:ext cx="7696200" cy="6324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Сходство русского народного творчества с фольклором народов Ханты и Манси: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Отражают духовную и материальную культуру.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Замысловатое поэтическое описание предмета.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Строятся образно, по типу сходства, аналогии, уподобления, сравнения.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языке загадки используются метафоры, эпитеты, тематика разнообразна.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Приобщает молодое поколение к богатству культуры, языка, к  духовному   наследию своего народа.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7391400" cy="2895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381000"/>
            <a:ext cx="7391400" cy="5745163"/>
          </a:xfrm>
        </p:spPr>
        <p:txBody>
          <a:bodyPr/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«Язык есть самая живая, самая обильная и прочная связь, соединяющая отжившие, живущие и будущие поколения народа в то великое, исторически живое и целое»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К.Д.Ушинский</a:t>
            </a: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14478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 – удивительный край с удивительными народами. Северный человек по сути своей духовен. Мировоззрение его складывалось на основе культа природы и гармоничного взаимодействия с окружающей средой, непосредственно общаясь с которой он научился ее понимать, приспособился к жизни в ней и трудился, поддерживая природу в интересах самосохранения. Народы Севера создали своеобразную культуру, в том числе богатое устное народное творчество — фольклор.</a:t>
            </a:r>
            <a:endParaRPr lang="ru-RU" sz="2000" dirty="0"/>
          </a:p>
        </p:txBody>
      </p:sp>
      <p:pic>
        <p:nvPicPr>
          <p:cNvPr id="5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6" name="Содержимое 3" descr="Mansi-v-traditsionnyh-odezhdah-ryadom-s-traditsionnym-zhilishhe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590800"/>
            <a:ext cx="7620000" cy="414496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70656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Народное творчество не только вызывает у детей интерес, но и приносит им радость, создает хорошее настроение, снимает чувство страха, беспокойства, тревоги, обеспечивает эмоционально-психическое благополучие, душевный комфорт.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1026" name="Picture 2" descr="C:\Users\Не звони утром!!\Pictures\дети рад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73521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Основная задача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648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детей, включающее в себя воспитание патриотических чувств, формирование чувства национальной гордости, изучение истоков национальной культуры.</a:t>
            </a:r>
          </a:p>
          <a:p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23622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распространённым жанром фольклора являются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Сказка скрашивала тяжёлое существование людей, служила любимым развлечением и отдыхом: рассказывали сказки обычно на досуге, после трудового дня. Но сказка играла и большую воспитательную роль. </a:t>
            </a:r>
            <a:endParaRPr lang="ru-RU" sz="2000" dirty="0"/>
          </a:p>
        </p:txBody>
      </p:sp>
      <p:pic>
        <p:nvPicPr>
          <p:cNvPr id="5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6" name="Содержимое 3" descr="хант сказ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1450" y="1981200"/>
            <a:ext cx="7397750" cy="464819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14400"/>
            <a:ext cx="7467600" cy="521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Сказочка-стишок «Куличок»: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-Куличок, Куличок, что такое твой носик? -Это моя пешня. -Куличок, Куличок, что такое твои глазки? - Это тёмной водицы два котелка. -Куличок, Куличок, что такое твои лапки? -Это две рогульки для кострища.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3255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Большинство сказок ханты и манси посвящено животным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  <p:pic>
        <p:nvPicPr>
          <p:cNvPr id="2050" name="Picture 2" descr="C:\Users\Не звони утром!!\Pictures\сказ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19045">
            <a:off x="547467" y="1552444"/>
            <a:ext cx="3855509" cy="2819400"/>
          </a:xfrm>
          <a:prstGeom prst="rect">
            <a:avLst/>
          </a:prstGeom>
          <a:noFill/>
        </p:spPr>
      </p:pic>
      <p:pic>
        <p:nvPicPr>
          <p:cNvPr id="2051" name="Picture 3" descr="C:\Users\Не звони утром!!\Pictures\сказ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9838">
            <a:off x="4792481" y="1823963"/>
            <a:ext cx="3657600" cy="2667000"/>
          </a:xfrm>
          <a:prstGeom prst="rect">
            <a:avLst/>
          </a:prstGeom>
          <a:noFill/>
        </p:spPr>
      </p:pic>
      <p:pic>
        <p:nvPicPr>
          <p:cNvPr id="2052" name="Picture 4" descr="C:\Users\Не звони утром!!\Pictures\сказк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267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04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Писатели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Анисимкова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 «Сказы»,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Вагатова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Чучелина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Т. и др., «Сказки народов Севера»,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 М « Сказки бабушки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Аннэ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Ковгае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Е.Е.,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Кошкарёва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Н.Б.,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Соловар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В.Н., «Сказки народа ханты»,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«Мифы, предания, сказки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хантов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манси» – перевод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манс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Н.В.Лукина.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6. Р.В.Привалова «Лесные сказки»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«Сказки народов Сибири о животных»/ Составитель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Эрта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Геннадьевна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Падерина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Не звони утром!!\Pictures\закончи орна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5587" y="2795588"/>
            <a:ext cx="6858002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212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Приобщение детей к культуре народов  Ханты и Манси  через устное народное творчество  </vt:lpstr>
      <vt:lpstr>Слайд 2</vt:lpstr>
      <vt:lpstr> Север – удивительный край с удивительными народами. Северный человек по сути своей духовен. Мировоззрение его складывалось на основе культа природы и гармоничного взаимодействия с окружающей средой, непосредственно общаясь с которой он научился ее понимать, приспособился к жизни в ней и трудился, поддерживая природу в интересах самосохранения. Народы Севера создали своеобразную культуру, в том числе богатое устное народное творчество — фольклор.</vt:lpstr>
      <vt:lpstr> Народное творчество не только вызывает у детей интерес, но и приносит им радость, создает хорошее настроение, снимает чувство страха, беспокойства, тревоги, обеспечивает эмоционально-психическое благополучие, душевный комфорт. </vt:lpstr>
      <vt:lpstr>Основная задача</vt:lpstr>
      <vt:lpstr>Наиболее распространённым жанром фольклора являются сказки. Сказка скрашивала тяжёлое существование людей, служила любимым развлечением и отдыхом: рассказывали сказки обычно на досуге, после трудового дня. Но сказка играла и большую воспитательную роль. </vt:lpstr>
      <vt:lpstr>Слайд 7</vt:lpstr>
      <vt:lpstr>Большинство сказок ханты и манси посвящено животным</vt:lpstr>
      <vt:lpstr>     Писатели  1. Анисимкова М «Сказы»,  2. Вагатова М, Чучелина Т. и др., «Сказки народов Севера»,  3. Конькова А. М « Сказки бабушки Аннэ», 4. Ковгае Е.Е., Кошкарёва Н.Б., Соловар В.Н., «Сказки народа ханты», 5. «Мифы, предания, сказки хантов и манси» – перевод с хант., манс. Н.В.Лукина.  6. Р.В.Привалова «Лесные сказки»  7. «Сказки народов Сибири о животных»/ Составитель Эрта Геннадьевна Падерина. </vt:lpstr>
      <vt:lpstr>     СКАЗКИ ДЛЯ ЧТЕНИЯ ДЕТЯМ   «Карты с золотом» «Мощ-богатырь» «Золотой Топор» «Зайчишка» «Мышонок греется» «Медведь и бурундук» «Мышка на промысле» «Ими-Хиты и Вошинг Урт Мальчик Идэ» и другие </vt:lpstr>
      <vt:lpstr>Слайд 11</vt:lpstr>
      <vt:lpstr>Слайд 12</vt:lpstr>
      <vt:lpstr>Легенды, мифы - поэтическое повествование о былом, фантастических и чудесных событиях. </vt:lpstr>
      <vt:lpstr>Слайд 14</vt:lpstr>
      <vt:lpstr>«Легенда о кедре»</vt:lpstr>
      <vt:lpstr>«Легенда о медведе»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культуре народов  Ханты и Манси  через устное народное творчество  </dc:title>
  <dc:creator>Артём Имамов</dc:creator>
  <cp:lastModifiedBy>Артём Имамов</cp:lastModifiedBy>
  <cp:revision>38</cp:revision>
  <dcterms:created xsi:type="dcterms:W3CDTF">2017-11-22T08:04:41Z</dcterms:created>
  <dcterms:modified xsi:type="dcterms:W3CDTF">2017-12-14T06:44:34Z</dcterms:modified>
</cp:coreProperties>
</file>