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1" r:id="rId21"/>
    <p:sldId id="278" r:id="rId22"/>
    <p:sldId id="279" r:id="rId23"/>
    <p:sldId id="280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5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67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77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0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19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83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391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5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82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90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73128-FED5-408C-8C85-D39BABE30B89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C3A3D-9BF0-40C5-9946-EB4D83A8D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3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309634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«Поклонимся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великим </a:t>
            </a:r>
            <a:b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тем </a:t>
            </a:r>
            <a:b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годам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509120"/>
            <a:ext cx="7632848" cy="175260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Выполнила воспитатель </a:t>
            </a:r>
          </a:p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МКДОУ БГО Детский сад № </a:t>
            </a:r>
            <a:r>
              <a:rPr lang="ru-RU" sz="2400" b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1 </a:t>
            </a:r>
          </a:p>
          <a:p>
            <a:pPr algn="r"/>
            <a:r>
              <a:rPr lang="ru-RU" sz="2400" b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комбинированного </a:t>
            </a:r>
            <a:r>
              <a:rPr lang="ru-RU" sz="24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вида</a:t>
            </a:r>
          </a:p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Улевич Е.В.</a:t>
            </a:r>
          </a:p>
          <a:p>
            <a:endParaRPr lang="ru-RU" sz="2400" b="1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Май, 2015 г.</a:t>
            </a:r>
            <a:endParaRPr lang="ru-RU" sz="24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7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9"/>
          <a:stretch/>
        </p:blipFill>
        <p:spPr bwMode="auto">
          <a:xfrm>
            <a:off x="1115616" y="764704"/>
            <a:ext cx="7272807" cy="5616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0861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684076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Приняли в участие в акции «Дерево Победы».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6120679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99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Рассматривали боевые награды.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2736"/>
            <a:ext cx="640871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70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Читали книги, детские журналы о Великой Отечественной войне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391745" cy="452596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4864"/>
            <a:ext cx="3912478" cy="30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Девочкам было интересно поучаствовать в боевых сражениях.</a:t>
            </a: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84075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91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Понравилось разукрашивать боевую технику ВОВ</a:t>
            </a:r>
            <a:r>
              <a:rPr lang="ru-RU" sz="2800" dirty="0"/>
              <a:t>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484784"/>
            <a:ext cx="61206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8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750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Открытое занятие «Никто 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не забыт, ничто не забыто!» </a:t>
            </a: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Дети 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узнали новые </a:t>
            </a: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факты о 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Великой Отечественной войне.</a:t>
            </a:r>
            <a:b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4784"/>
            <a:ext cx="648072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15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 каким интересом ребята смотрели </a:t>
            </a: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видеоролик  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 лётчике А. Маресьеве.</a:t>
            </a:r>
            <a:b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720079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35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2" r="-7" b="20472"/>
          <a:stretch/>
        </p:blipFill>
        <p:spPr bwMode="auto">
          <a:xfrm>
            <a:off x="1037545" y="816925"/>
            <a:ext cx="7488832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3645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124744"/>
            <a:ext cx="60304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Еще тогда нас не было на свете,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Когда гремел салют из края в край.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Солдаты, подарили вы планете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Великий Май, победный Май!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Еще тогда нас не было на свете,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Когда в военной буре огневой,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Судьбу решая будущих столетий,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 бой вели, священный бой!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Еще тогда нас не было на свете,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Когда с Победой вы домой пришли.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Солдаты Мая, слава вам навеки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От всей земли, от всей земли!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                                 М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Владимов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r"/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438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125555"/>
              </p:ext>
            </p:extLst>
          </p:nvPr>
        </p:nvGraphicFramePr>
        <p:xfrm>
          <a:off x="323528" y="1916832"/>
          <a:ext cx="8496943" cy="2876937"/>
        </p:xfrm>
        <a:graphic>
          <a:graphicData uri="http://schemas.openxmlformats.org/drawingml/2006/table">
            <a:tbl>
              <a:tblPr firstRow="1" firstCol="1" bandRow="1"/>
              <a:tblGrid>
                <a:gridCol w="1924951"/>
                <a:gridCol w="3369065"/>
                <a:gridCol w="910558"/>
                <a:gridCol w="229236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Образовательные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области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Задачи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290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Познавательное развитие.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Речевое развитие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Беседа «Юные герои войны»;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Донести до сознания детей значимость праздника Победы для нашей страны. Расширить знания детей о том, кто и как защищал нашу Родину в годы войны. Воспитывать гордость и уважение к ветеранам ВОВ.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2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Рассказ-беседа "Четвероногие помощники на фронте".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262626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07.04</a:t>
                      </a:r>
                      <a:endParaRPr lang="ru-RU" sz="1400" kern="1200" dirty="0">
                        <a:solidFill>
                          <a:srgbClr val="262626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262626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2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Экскурсия к памятнику защитникам Родины, возложение цветов.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262626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23.04</a:t>
                      </a:r>
                      <a:endParaRPr lang="ru-RU" sz="1400" kern="1200" dirty="0">
                        <a:solidFill>
                          <a:srgbClr val="262626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262626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735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НОД «Никто не забыт,  ничто не забыто» 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262626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28.04</a:t>
                      </a:r>
                      <a:endParaRPr lang="ru-RU" sz="1400" kern="1200" dirty="0">
                        <a:solidFill>
                          <a:srgbClr val="262626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262626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36815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План мероприятий к 70-летию Победы </a:t>
            </a:r>
            <a:b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«Поклонимся великим тем годам» </a:t>
            </a:r>
            <a:b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/старшая группа №2/</a:t>
            </a:r>
            <a:b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endParaRPr lang="ru-RU" sz="24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682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945068"/>
              </p:ext>
            </p:extLst>
          </p:nvPr>
        </p:nvGraphicFramePr>
        <p:xfrm>
          <a:off x="467544" y="1340768"/>
          <a:ext cx="8136904" cy="3435096"/>
        </p:xfrm>
        <a:graphic>
          <a:graphicData uri="http://schemas.openxmlformats.org/drawingml/2006/table">
            <a:tbl>
              <a:tblPr firstRow="1" firstCol="1" bandRow="1"/>
              <a:tblGrid>
                <a:gridCol w="1368152"/>
                <a:gridCol w="2952328"/>
                <a:gridCol w="720080"/>
                <a:gridCol w="3096344"/>
              </a:tblGrid>
              <a:tr h="335256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Художественно-эстетическое развитие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Рисование «Салют Победы».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20.04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 рисовать гуашью, развивать творчество и самостоятельность.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Закреплять навыки работы с ножницами и бумагой.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Воспитывать уважение к памяти павших и ветеранов Вов.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Аппликация «Цветы для ветерана».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15.04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81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Музыка</a:t>
                      </a: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Прослушивание музыкальных произведений: «Священная война» А. Александров; 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«День Победы» сл. В. Харитонова муз. Д. </a:t>
                      </a:r>
                      <a:r>
                        <a:rPr lang="ru-RU" sz="1400" dirty="0" err="1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Тухманова</a:t>
                      </a: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«Катюша».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262626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24.04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Знакомить с историей военных лет, с героизмом, мужеством и отвагой нашего народа через музыку.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985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400230"/>
              </p:ext>
            </p:extLst>
          </p:nvPr>
        </p:nvGraphicFramePr>
        <p:xfrm>
          <a:off x="251521" y="332657"/>
          <a:ext cx="8712968" cy="6305949"/>
        </p:xfrm>
        <a:graphic>
          <a:graphicData uri="http://schemas.openxmlformats.org/drawingml/2006/table">
            <a:tbl>
              <a:tblPr firstRow="1" firstCol="1" bandRow="1"/>
              <a:tblGrid>
                <a:gridCol w="1212239"/>
                <a:gridCol w="4773191"/>
                <a:gridCol w="757649"/>
                <a:gridCol w="1969889"/>
              </a:tblGrid>
              <a:tr h="510876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Социально-коммуникативное развитие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Участие во Всероссийской познавательной викторине «Наследники Победы».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Способствовать нравственно - патриотическому воспитанию детей, положительному отношению к воинам – защитникам.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 слушать художественное произведение, отвечать на вопросы ,  сопереживать героям.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Анкетирование для родителей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«К</a:t>
                      </a:r>
                      <a:r>
                        <a:rPr lang="ru-RU" sz="1400" b="1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70-ю Победы в Великой Отечественной войне</a:t>
                      </a:r>
                      <a:r>
                        <a:rPr lang="ru-RU" sz="1400" b="1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над фашистской Германией</a:t>
                      </a: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9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Чтение художественной литературы.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Л. Кассиль. «Памятник советскому солдату».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Отрывок из рассказа «Победа» автор С. Алексеева.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А. Митяев. «Мешок овсянки».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А. Алексеев «Первый ночной таран».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Т. Белозёров «Майский праздник – День Победы».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Стихи о войне Е. Трутнева. </a:t>
                      </a: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50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Консультация для родителей «Как родителям рассказать детям о Великой Отечественной войне».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98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Рассматривание плакатов военных лет, иллюстраций, </a:t>
                      </a: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репродукций художников, посвящённых эпизодам Великой Отечес</a:t>
                      </a: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твенной войны</a:t>
                      </a: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репродукций художников, посвящённых эпизодам Великой Отечес</a:t>
                      </a: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твенной войны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―  «По дорогам войны».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Мини-выставка </a:t>
                      </a: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фотографий: «Дети ― герои Великой Отечественной войны».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Расширить кругозор, стремление узнать что-то новое об истории нашей Родины.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Вернисаж творческих работ детей и родителей «Помним, гордимся ….»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27-30 апреля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54" marR="30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429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597464"/>
              </p:ext>
            </p:extLst>
          </p:nvPr>
        </p:nvGraphicFramePr>
        <p:xfrm>
          <a:off x="395536" y="1700808"/>
          <a:ext cx="8208912" cy="2944368"/>
        </p:xfrm>
        <a:graphic>
          <a:graphicData uri="http://schemas.openxmlformats.org/drawingml/2006/table">
            <a:tbl>
              <a:tblPr firstRow="1" firstCol="1" bandRow="1"/>
              <a:tblGrid>
                <a:gridCol w="1474408"/>
                <a:gridCol w="4089660"/>
                <a:gridCol w="751900"/>
                <a:gridCol w="1892944"/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Физическое развитие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Оздоровительные пробежки  по территории детского сада: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 Мы ― правнуки Великой Победы».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Развивать выносливость.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Подвижные игры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«Кто самый меткий?», «Попади в цель».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7.04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14.04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Игровая деятельность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Организация сюжетно-ролевых игр «Моряки», «Снайперы», «Разведчики».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 связывать игры единым сюжетом, опираясь на знания из жизни и знания, полученные на занятиях.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36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Дидактические игры:  «Узнай и назови боевую технику ВОВ»,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«Столько - сколько»,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«Найди отличия».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3623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3691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Спасибо за внимание!</a:t>
            </a:r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1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556792"/>
            <a:ext cx="7056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9 мая 2015 года наша страна отметила 70-летие Победы в Великой Отечественной войне. </a:t>
            </a:r>
            <a:endPara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Торжественные 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мероприятия прошли  по всей России. </a:t>
            </a:r>
            <a:endPara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Воспитанники 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родители нашей группы не остались в стороне. </a:t>
            </a:r>
          </a:p>
        </p:txBody>
      </p:sp>
    </p:spTree>
    <p:extLst>
      <p:ext uri="{BB962C8B-B14F-4D97-AF65-F5344CB8AC3E}">
        <p14:creationId xmlns:p14="http://schemas.microsoft.com/office/powerpoint/2010/main" val="33115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65" y="692696"/>
            <a:ext cx="4652927" cy="565152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Выставка «Помним, гордимся!»</a:t>
            </a:r>
            <a:b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8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92561"/>
            <a:ext cx="70567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7128792" cy="5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99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41682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0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6" y="332656"/>
            <a:ext cx="763284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07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3781425" cy="607695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3945751" cy="40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80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590</Words>
  <Application>Microsoft Office PowerPoint</Application>
  <PresentationFormat>Экран (4:3)</PresentationFormat>
  <Paragraphs>104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«Поклонимся  великим  тем  годам» </vt:lpstr>
      <vt:lpstr>Презентация PowerPoint</vt:lpstr>
      <vt:lpstr>Презентация PowerPoint</vt:lpstr>
      <vt:lpstr>Выставка «Помним, гордимся!»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Приняли в участие в акции «Дерево Победы».</vt:lpstr>
      <vt:lpstr>Рассматривали боевые награды.</vt:lpstr>
      <vt:lpstr>Читали книги, детские журналы о Великой Отечественной войне</vt:lpstr>
      <vt:lpstr>Девочкам было интересно поучаствовать в боевых сражениях.</vt:lpstr>
      <vt:lpstr>Понравилось разукрашивать боевую технику ВОВ. </vt:lpstr>
      <vt:lpstr>Открытое занятие «Никто не забыт, ничто не забыто!» Дети узнали новые факты о Великой Отечественной войне. </vt:lpstr>
      <vt:lpstr>С каким интересом ребята смотрели видеоролик  о лётчике А. Маресьеве. </vt:lpstr>
      <vt:lpstr>Презентация PowerPoint</vt:lpstr>
      <vt:lpstr>План мероприятий к 70-летию Победы  «Поклонимся великим тем годам»  /старшая группа №2/ 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«Поклонимся великим тем годам»</dc:title>
  <dc:creator>Улевич Е.В.</dc:creator>
  <cp:keywords>День Победы, май, 2015 год</cp:keywords>
  <cp:lastModifiedBy>в</cp:lastModifiedBy>
  <cp:revision>12</cp:revision>
  <dcterms:created xsi:type="dcterms:W3CDTF">2017-12-17T18:45:26Z</dcterms:created>
  <dcterms:modified xsi:type="dcterms:W3CDTF">2017-12-17T20:19:59Z</dcterms:modified>
</cp:coreProperties>
</file>