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83" r:id="rId4"/>
    <p:sldId id="284" r:id="rId5"/>
    <p:sldId id="266" r:id="rId6"/>
    <p:sldId id="267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971600" y="980729"/>
            <a:ext cx="7200800" cy="4585871"/>
            <a:chOff x="1115616" y="2146448"/>
            <a:chExt cx="7165477" cy="626339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62633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Презентация к проекту «Покормите птиц зимой»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Выполнила воспитатель </a:t>
              </a: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первой младшей группы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latin typeface="Microsoft Sans Serif" pitchFamily="34" charset="0"/>
                  <a:cs typeface="Microsoft Sans Serif" pitchFamily="34" charset="0"/>
                </a:rPr>
                <a:t>Дубс Т.В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1" y="3932804"/>
              <a:ext cx="5084703" cy="4822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ОО «Художественно-эстетическое развитие» Рисование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Тема: «Веточка рябины» 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Олеся\Desktop\проект по экологии\DSCN00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3604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ся\Desktop\проект по экологии\DSCN0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367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ОО «Художественно-эстетическое развитие» Аппликация 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Тема: «Птички»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Олеся\Desktop\проект по экологии\DSCN0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736304" cy="244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еся\Desktop\проект по экологии\DSCN0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602632" cy="2369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еся\Desktop\проект по экологии\DSCN0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61563"/>
            <a:ext cx="2808312" cy="2720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ОО «Речевое развитие» Развитие речи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Тема: «Как мы птичек кормили».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Олеся\Desktop\проект по экологии\DSCN0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2986462" cy="245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еся\Desktop\проект по экологии\DSCN0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80000"/>
            <a:ext cx="2890664" cy="2477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Олеся\Desktop\проект по экологии\DSCN0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1" y="1628800"/>
            <a:ext cx="2462405" cy="417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3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Monotype Corsiva" pitchFamily="66" charset="0"/>
              </a:rPr>
              <a:t>ОО «Познавательное развитие» Ребенок и окружающий мир</a:t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200" b="1" dirty="0">
                <a:latin typeface="Monotype Corsiva" pitchFamily="66" charset="0"/>
              </a:rPr>
              <a:t>Тема: «Покормим птиц зимой».</a:t>
            </a:r>
            <a:br>
              <a:rPr lang="ru-RU" sz="3200" b="1" dirty="0">
                <a:latin typeface="Monotype Corsiva" pitchFamily="66" charset="0"/>
              </a:rPr>
            </a:b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3074" name="Picture 2" descr="C:\Users\Олеся\Desktop\проект по экологии\IMG_20170215_0932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11917"/>
            <a:ext cx="2808311" cy="3503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еся\Desktop\проект по экологии\DSCN0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ОО «Художественно-эстетическое развитие» Аппликация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Тема: «Веточка рябины».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2694219" cy="202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1088"/>
            <a:ext cx="2602632" cy="195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8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Конструктивно-модельная деятельность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Тема: «Кормушка для птиц»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Олеся\Desktop\проект по экологии\IMG_20170210_154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019296" cy="358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еся\Desktop\IMG_20170220_154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468179" cy="4268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леся\Desktop\IMG_20170220_155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06725"/>
            <a:ext cx="2880320" cy="3295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Дидактические игры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Олеся\Desktop\проект по экологии\IMG_20170208_1718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8514"/>
            <a:ext cx="194421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еся\Desktop\проект по экологии\IMG_20170208_171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12709"/>
            <a:ext cx="1817440" cy="3231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еся\Desktop\проект по экологии\DSCN0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628800"/>
            <a:ext cx="3072341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8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Подвижные игры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Олеся\Desktop\проект по экологии\DSCN00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еся\Desktop\проект по экологии\DSCN0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Опытно-экспериментальная деятельность.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Дидактическая игра «Что в мешочке?»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Олеся\Desktop\проект по экологии\DSCN01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еся\Desktop\проект по экологии\DSCN0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</a:t>
            </a:r>
            <a:r>
              <a:rPr lang="en-US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ткрыто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е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заняти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е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« </a:t>
            </a:r>
            <a:r>
              <a:rPr lang="en-US" sz="3200" b="1" dirty="0" err="1">
                <a:solidFill>
                  <a:srgbClr val="002060"/>
                </a:solidFill>
                <a:latin typeface="Monotype Corsiva" pitchFamily="66" charset="0"/>
              </a:rPr>
              <a:t>Покормим</a:t>
            </a:r>
            <a:r>
              <a:rPr lang="en-US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Monotype Corsiva" pitchFamily="66" charset="0"/>
              </a:rPr>
              <a:t>птичек</a:t>
            </a:r>
            <a:r>
              <a:rPr lang="en-US" sz="3200" b="1" dirty="0">
                <a:solidFill>
                  <a:srgbClr val="002060"/>
                </a:solidFill>
                <a:latin typeface="Monotype Corsiva" pitchFamily="66" charset="0"/>
              </a:rPr>
              <a:t>».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4038368" cy="3028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5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Тип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информационно-творческий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 Включает в себя игровую, творческую, познавательную деятельность.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Вид проекта: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групповой.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Продолжительность проекта: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краткосрочный (две недели).</a:t>
            </a:r>
          </a:p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Участники проекта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: дети </a:t>
            </a:r>
            <a:r>
              <a:rPr lang="en-US" dirty="0">
                <a:solidFill>
                  <a:srgbClr val="002060"/>
                </a:solidFill>
                <a:latin typeface="Monotype Corsiva" pitchFamily="66" charset="0"/>
              </a:rPr>
              <a:t>II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группы раннего возраста (2 – 3 года), родители, воспитатели.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Работа родителей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124744"/>
            <a:ext cx="448714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2841758" cy="390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2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Итог проекта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i="1" dirty="0">
                <a:latin typeface="Monotype Corsiva" pitchFamily="66" charset="0"/>
              </a:rPr>
              <a:t/>
            </a:r>
            <a:br>
              <a:rPr lang="ru-RU" sz="3200" b="1" i="1" dirty="0">
                <a:latin typeface="Monotype Corsiva" pitchFamily="66" charset="0"/>
              </a:rPr>
            </a:br>
            <a:r>
              <a:rPr lang="ru-RU" sz="3200" b="1" i="1" dirty="0" smtClean="0">
                <a:latin typeface="Monotype Corsiva" pitchFamily="66" charset="0"/>
              </a:rPr>
              <a:t/>
            </a:r>
            <a:br>
              <a:rPr lang="ru-RU" sz="3200" b="1" i="1" dirty="0" smtClean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/>
            </a:r>
            <a:br>
              <a:rPr lang="ru-RU" sz="3200" dirty="0">
                <a:latin typeface="Monotype Corsiva" pitchFamily="66" charset="0"/>
              </a:rPr>
            </a:br>
            <a:r>
              <a:rPr lang="ru-RU" sz="3200" dirty="0">
                <a:latin typeface="Monotype Corsiva" pitchFamily="66" charset="0"/>
              </a:rPr>
              <a:t>Дети научились различать по внешнему виду зимующих птиц, приобрели навык наблюдения за птицами,</a:t>
            </a:r>
            <a:r>
              <a:rPr lang="ru-RU" sz="3200" i="1" dirty="0">
                <a:latin typeface="Monotype Corsiva" pitchFamily="66" charset="0"/>
              </a:rPr>
              <a:t> </a:t>
            </a:r>
            <a:r>
              <a:rPr lang="ru-RU" sz="3200" dirty="0">
                <a:latin typeface="Monotype Corsiva" pitchFamily="66" charset="0"/>
              </a:rPr>
              <a:t>получили элементарные представления о птицах, о необходимости заботиться о них.</a:t>
            </a:r>
            <a:br>
              <a:rPr lang="ru-RU" sz="3200" dirty="0"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28133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внимание!!!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22960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29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400050" lvl="1" indent="0">
              <a:buNone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Э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кологическое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воспитание детей является важным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400050" lvl="1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звеном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в дошкольном воспитании, потому что именно в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400050" lvl="1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дошкольном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возрасте формируются эмоциональные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400050" lvl="1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впечатления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 природе и социуме, накапливаются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400050" lvl="1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представления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 разных формах жизни,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формируется</a:t>
            </a:r>
          </a:p>
          <a:p>
            <a:pPr marL="400050" lvl="1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основа экологического мышления, сознания и культуры.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7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Объект исследования: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з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имующие птицы нашего села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Предмет исследования:</a:t>
            </a:r>
          </a:p>
          <a:p>
            <a:pPr marL="0" indent="0" algn="ctr">
              <a:buNone/>
            </a:pPr>
            <a:endParaRPr lang="ru-RU" sz="4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омощь зимующим птицам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Цель проекта: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формировать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представления о птицах, как о живых существах в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природе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;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развивать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эстетические чувства: любовь, сочувствие, бережное отношение к птицам; 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вызвать 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>в детях желание ухаживать за ними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Задачи проекта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познакомить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детей с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птицами</a:t>
            </a:r>
            <a:r>
              <a:rPr lang="en-US" sz="2800" b="1" dirty="0" smtClean="0">
                <a:solidFill>
                  <a:srgbClr val="002060"/>
                </a:solidFill>
                <a:latin typeface="Monotype Corsiva" pitchFamily="66" charset="0"/>
              </a:rPr>
              <a:t> (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воробей, синица, ворона, снегирь);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научить различать птиц по внешнему виду, опираясь на отличительные особенности.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развивать слуховое внимание, формировать способность к диалогической речи, формировать умение отвечать на вопросы словом и предложением, состоящем из 3-4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слов;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упражнять в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звукоподражании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;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воспитывать бережное отношение к птицам.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8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836712"/>
            <a:ext cx="7772400" cy="4932263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постановка целей, определение актуальности и значимости проекта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изучение 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методической литературы по теме проекта ;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подбор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наглядно-дидактического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материала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;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подбор художественной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литературы;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оформление уголка по теме проекта в группе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;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Подбор  Информация 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для 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родителей на тему 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«Покормите птиц зимой»</a:t>
            </a:r>
            <a:b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64807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Подготовительный этап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ОО «Речевое развитие»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речи  </a:t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Тема «Наблюдение за птичкой»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Олеся\Desktop\проект по экологии\IMG_20170213_0927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360040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еся\Desktop\проект по экологии\DSCN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460851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ОО «Познавательное развитие»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Ребенок 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и окружающий мир.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Тема: «Птицы зимой»</a:t>
            </a:r>
          </a:p>
        </p:txBody>
      </p:sp>
      <p:pic>
        <p:nvPicPr>
          <p:cNvPr id="2050" name="Picture 2" descr="C:\Users\Олеся\Desktop\проект по экологии\DSCN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3604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еся\Desktop\проект по экологии\DSCN0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038600" cy="3532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290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Презентация PowerPoint</vt:lpstr>
      <vt:lpstr>Тип проекта:</vt:lpstr>
      <vt:lpstr>Актуальность</vt:lpstr>
      <vt:lpstr>Объект исследования:  зимующие птицы нашего села</vt:lpstr>
      <vt:lpstr>Цель проекта:  </vt:lpstr>
      <vt:lpstr>Задачи проекта</vt:lpstr>
      <vt:lpstr>постановка целей, определение актуальности и значимости проекта;  изучение  методической литературы по теме проекта ;  подбор  наглядно-дидактического материала;  подбор художественной литературы;  оформление уголка по теме проекта в группе;  Подбор  Информация  для родителей на тему «Покормите птиц зимой»   </vt:lpstr>
      <vt:lpstr>ОО «Речевое развитие» Развитие речи   Тема «Наблюдение за птичкой»</vt:lpstr>
      <vt:lpstr>ОО «Познавательное развитие»  Ребенок и окружающий мир. Тема: «Птицы зимой»</vt:lpstr>
      <vt:lpstr>ОО «Художественно-эстетическое развитие» Рисование Тема: «Веточка рябины»  </vt:lpstr>
      <vt:lpstr>ОО «Художественно-эстетическое развитие» Аппликация  Тема: «Птички» </vt:lpstr>
      <vt:lpstr>ОО «Речевое развитие» Развитие речи Тема: «Как мы птичек кормили». </vt:lpstr>
      <vt:lpstr>ОО «Познавательное развитие» Ребенок и окружающий мир Тема: «Покормим птиц зимой». </vt:lpstr>
      <vt:lpstr>ОО «Художественно-эстетическое развитие» Аппликация Тема: «Веточка рябины». </vt:lpstr>
      <vt:lpstr>Конструктивно-модельная деятельность Тема: «Кормушка для птиц» </vt:lpstr>
      <vt:lpstr>Дидактические игры</vt:lpstr>
      <vt:lpstr>Подвижные игры</vt:lpstr>
      <vt:lpstr>Опытно-экспериментальная деятельность. Дидактическая игра «Что в мешочке?» </vt:lpstr>
      <vt:lpstr>Открытое занятие  « Покормим птичек».</vt:lpstr>
      <vt:lpstr>Работа родителей</vt:lpstr>
      <vt:lpstr>Итог проекта    Дети научились различать по внешнему виду зимующих птиц, приобрели навык наблюдения за птицами, получили элементарные представления о птицах, о необходимости заботиться о них.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татьяна дубс</cp:lastModifiedBy>
  <cp:revision>56</cp:revision>
  <dcterms:created xsi:type="dcterms:W3CDTF">2014-07-06T18:18:01Z</dcterms:created>
  <dcterms:modified xsi:type="dcterms:W3CDTF">2017-12-18T13:41:14Z</dcterms:modified>
</cp:coreProperties>
</file>