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77" r:id="rId5"/>
    <p:sldId id="263" r:id="rId6"/>
    <p:sldId id="260" r:id="rId7"/>
    <p:sldId id="268" r:id="rId8"/>
    <p:sldId id="259" r:id="rId9"/>
    <p:sldId id="261" r:id="rId10"/>
    <p:sldId id="264" r:id="rId11"/>
    <p:sldId id="262" r:id="rId12"/>
    <p:sldId id="278" r:id="rId13"/>
    <p:sldId id="266" r:id="rId14"/>
    <p:sldId id="279" r:id="rId15"/>
    <p:sldId id="280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82" r:id="rId24"/>
    <p:sldId id="283" r:id="rId25"/>
    <p:sldId id="284" r:id="rId26"/>
    <p:sldId id="28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8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4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7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1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3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8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1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5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D789-5687-4A3F-B13F-0D464F431BB2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00B0C-8AB3-4D4A-8ACE-B2B31E524E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7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840760" cy="266429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Bookman Old Style" pitchFamily="18" charset="0"/>
              </a:rPr>
              <a:t>Лёд –  друг, лёд – враг.</a:t>
            </a:r>
            <a:br>
              <a:rPr lang="ru-RU" sz="7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7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581128"/>
            <a:ext cx="7772400" cy="1500187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Выполнила: Улевич Е.В.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воспитатель МКДОУ БГО Детский сад № 1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комбинированного вида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utoshcool.ru/uploads/posts/2010-10/thumbs/1286379673_sovety_po_upravleniyu_avtomobilem_v_golo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0" b="10502"/>
          <a:stretch/>
        </p:blipFill>
        <p:spPr bwMode="auto">
          <a:xfrm>
            <a:off x="280472" y="476672"/>
            <a:ext cx="86107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881" y="476672"/>
            <a:ext cx="3058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Подморозило с утра,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Нет вчерашнего тепла,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 дорогах гололёд,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машины все несёт.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12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forchildren.ru/humour/pif/pif3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6" y="908720"/>
            <a:ext cx="799987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149080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Тротуары как каток,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Сделать бы ещё шажок,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Но подошва подвела,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Очень скользкая она.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Сколько бед от гололёда!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Есть для дворников работа-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Соль насыпать и песок,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Чтоб пройти мог пешеход.</a:t>
            </a:r>
          </a:p>
        </p:txBody>
      </p:sp>
    </p:spTree>
    <p:extLst>
      <p:ext uri="{BB962C8B-B14F-4D97-AF65-F5344CB8AC3E}">
        <p14:creationId xmlns:p14="http://schemas.microsoft.com/office/powerpoint/2010/main" val="25543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имона\Desktop\занятия по зож мои\картинки с нета  к занятиям\skolzko-19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1" y="404664"/>
            <a:ext cx="4095935" cy="6172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25" y="492190"/>
            <a:ext cx="3953719" cy="2997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25" y="3429000"/>
            <a:ext cx="4101363" cy="3343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sfera.info/files/uni_stop_cadr/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5428"/>
            <a:ext cx="5400600" cy="66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546" y="2101227"/>
            <a:ext cx="3077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Хорошо! Зима идёт!</a:t>
            </a:r>
            <a:br>
              <a:rPr lang="ru-RU" b="1" dirty="0" smtClean="0"/>
            </a:br>
            <a:r>
              <a:rPr lang="ru-RU" b="1" dirty="0" smtClean="0"/>
              <a:t>С ног нас валит гололёд.</a:t>
            </a:r>
            <a:br>
              <a:rPr lang="ru-RU" b="1" dirty="0" smtClean="0"/>
            </a:br>
            <a:r>
              <a:rPr lang="ru-RU" b="1" dirty="0" smtClean="0"/>
              <a:t>Подними свой нос повыше –</a:t>
            </a:r>
            <a:br>
              <a:rPr lang="ru-RU" b="1" dirty="0" smtClean="0"/>
            </a:br>
            <a:r>
              <a:rPr lang="ru-RU" b="1" dirty="0" smtClean="0"/>
              <a:t>Вон летит сосулька с крыши!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1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linet.com.ua/UserFiles/image/Statji/lor/3ffcbb598bdea7854df810ac2d963b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3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knodobra.ru/wp-content/uploads/2015/04/angina-de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7456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50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oadplanet.ru/img/reports/600/img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7056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osd.ru/ftproot/users/0000008/al0000230/000005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6522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9" y="1018838"/>
            <a:ext cx="7344801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1090286"/>
            <a:ext cx="6096851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20688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  <a:latin typeface="+mj-lt"/>
              </a:rPr>
              <a:t>Цели:</a:t>
            </a:r>
            <a:r>
              <a:rPr lang="ru-RU" sz="3200" i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Закрепить знания о правилах безопасности в природе </a:t>
            </a:r>
            <a:r>
              <a:rPr lang="ru-RU" sz="3200" b="1" i="1" dirty="0" smtClean="0">
                <a:solidFill>
                  <a:srgbClr val="002060"/>
                </a:solidFill>
              </a:rPr>
              <a:t>в зимнее время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в гололёд; 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на водоёмах;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дать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знания о том, что сосульки( снег) могут быть опасны для человека (если упадут с крыши- травма, если облизывать или есть- ангина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); </a:t>
            </a:r>
            <a:r>
              <a:rPr lang="ru-RU" sz="3200" b="1" i="1" dirty="0">
                <a:solidFill>
                  <a:srgbClr val="002060"/>
                </a:solidFill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</a:rPr>
              <a:t>оспитывать чувство осторожности и самосохранения.</a:t>
            </a:r>
          </a:p>
          <a:p>
            <a:endParaRPr lang="ru-RU" sz="3200" b="1" i="1" dirty="0" smtClean="0">
              <a:latin typeface="+mj-lt"/>
            </a:endParaRPr>
          </a:p>
          <a:p>
            <a:r>
              <a:rPr lang="ru-RU" sz="3200" i="1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2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26" y="861654"/>
            <a:ext cx="6601747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има Дети зим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3933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052736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Тема</a:t>
            </a:r>
            <a:r>
              <a:rPr lang="ru-RU" sz="2400" b="1" dirty="0"/>
              <a:t> «Лёд –  друг, лёд – враг».</a:t>
            </a:r>
          </a:p>
          <a:p>
            <a:r>
              <a:rPr lang="ru-RU" sz="2400" b="1" i="1" u="sng" dirty="0"/>
              <a:t>Цели:</a:t>
            </a:r>
            <a:r>
              <a:rPr lang="ru-RU" sz="2400" b="1" i="1" dirty="0"/>
              <a:t> </a:t>
            </a:r>
            <a:endParaRPr lang="ru-RU" sz="2400" b="1" dirty="0"/>
          </a:p>
          <a:p>
            <a:r>
              <a:rPr lang="ru-RU" sz="2400" b="1" i="1" dirty="0"/>
              <a:t>Закрепить знания о правилах безопасности в природе в зимнее время: в гололёд;  на водоёмах;</a:t>
            </a:r>
            <a:r>
              <a:rPr lang="ru-RU" sz="2400" b="1" dirty="0"/>
              <a:t> </a:t>
            </a:r>
            <a:r>
              <a:rPr lang="ru-RU" sz="2400" b="1" i="1" dirty="0"/>
              <a:t>дать знания о том, что сосульки ( снег) могут быть опасны для человека (если упадут с крыши- травма, если облизывать или есть- ангина); воспитывать чувство осторожности и самосохранения.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531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285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Ход мероприятия</a:t>
            </a:r>
            <a:endParaRPr lang="ru-RU" sz="2400" b="1" dirty="0"/>
          </a:p>
          <a:p>
            <a:r>
              <a:rPr lang="ru-RU" sz="2400" b="1" i="1" dirty="0"/>
              <a:t>Презентация</a:t>
            </a:r>
            <a:endParaRPr lang="ru-RU" sz="2400" b="1" dirty="0"/>
          </a:p>
          <a:p>
            <a:r>
              <a:rPr lang="ru-RU" sz="2400" b="1" i="1" dirty="0"/>
              <a:t>Слайд 2 – 4</a:t>
            </a:r>
            <a:endParaRPr lang="ru-RU" sz="2400" b="1" dirty="0"/>
          </a:p>
          <a:p>
            <a:r>
              <a:rPr lang="ru-RU" sz="2400" b="1" dirty="0"/>
              <a:t>Лёд - друг. Катаемся на коньках, Играем в хоккей.</a:t>
            </a:r>
          </a:p>
          <a:p>
            <a:r>
              <a:rPr lang="ru-RU" sz="2400" b="1" i="1" dirty="0"/>
              <a:t>Слайд 5 -7</a:t>
            </a:r>
            <a:endParaRPr lang="ru-RU" sz="2400" b="1" dirty="0"/>
          </a:p>
          <a:p>
            <a:r>
              <a:rPr lang="ru-RU" sz="2400" b="1" dirty="0"/>
              <a:t>Лёд – враг. Опасно кататься на тонком льду на водоёмах. Опасно ходить, играть на тонком льду водоёма.</a:t>
            </a:r>
          </a:p>
        </p:txBody>
      </p:sp>
    </p:spTree>
    <p:extLst>
      <p:ext uri="{BB962C8B-B14F-4D97-AF65-F5344CB8AC3E}">
        <p14:creationId xmlns:p14="http://schemas.microsoft.com/office/powerpoint/2010/main" val="283849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Слайд 8 – 9</a:t>
            </a:r>
            <a:endParaRPr lang="ru-RU" sz="2400" b="1" dirty="0"/>
          </a:p>
          <a:p>
            <a:r>
              <a:rPr lang="ru-RU" sz="2400" b="1" i="1" dirty="0"/>
              <a:t>Воспитатель: </a:t>
            </a:r>
            <a:r>
              <a:rPr lang="ru-RU" sz="2400" b="1" dirty="0"/>
              <a:t> Давайте представим, что мы оказались на водоёме.</a:t>
            </a:r>
          </a:p>
          <a:p>
            <a:r>
              <a:rPr lang="ru-RU" sz="2400" b="1" dirty="0"/>
              <a:t>Ребята, а кто скажет на каком участке водоёма безопаснее находиться?</a:t>
            </a:r>
          </a:p>
          <a:p>
            <a:r>
              <a:rPr lang="ru-RU" sz="2400" b="1" i="1" dirty="0"/>
              <a:t>Дети:</a:t>
            </a:r>
            <a:r>
              <a:rPr lang="ru-RU" sz="2400" b="1" dirty="0"/>
              <a:t>  В начале зимы наиболее опасна середина водоёма, а в конце – участки возле берега.</a:t>
            </a:r>
          </a:p>
          <a:p>
            <a:r>
              <a:rPr lang="ru-RU" sz="2400" b="1" i="1" dirty="0"/>
              <a:t>Воспитатель: </a:t>
            </a:r>
            <a:r>
              <a:rPr lang="ru-RU" sz="2400" b="1" dirty="0"/>
              <a:t> А почему в начале зимы опасна середина?</a:t>
            </a:r>
          </a:p>
          <a:p>
            <a:r>
              <a:rPr lang="ru-RU" sz="2400" b="1" i="1" dirty="0"/>
              <a:t>Дети: </a:t>
            </a:r>
            <a:r>
              <a:rPr lang="ru-RU" sz="2400" b="1" dirty="0"/>
              <a:t> Потому что водоём начинает замерзать с берегов и лёд там толще. А в конце зимы участки возле берега быстрее будут таять.</a:t>
            </a:r>
          </a:p>
          <a:p>
            <a:r>
              <a:rPr lang="ru-RU" sz="2400" b="1" i="1" dirty="0"/>
              <a:t>Воспитатель: </a:t>
            </a:r>
            <a:r>
              <a:rPr lang="ru-RU" sz="2400" b="1" dirty="0"/>
              <a:t> Ребята, а в каких местах лёд может быть непрочным?</a:t>
            </a:r>
          </a:p>
          <a:p>
            <a:r>
              <a:rPr lang="ru-RU" sz="2400" b="1" i="1" dirty="0"/>
              <a:t>Дети: </a:t>
            </a:r>
            <a:r>
              <a:rPr lang="ru-RU" sz="2400" b="1" dirty="0"/>
              <a:t> Около кустов и зарослей камыша.</a:t>
            </a:r>
          </a:p>
          <a:p>
            <a:r>
              <a:rPr lang="ru-RU" sz="2400" b="1" dirty="0"/>
              <a:t>Под сугробами на льду тоже может быть тонкий лёд, их следует обходить. Где быстрое течение и бьют ключи.</a:t>
            </a:r>
          </a:p>
        </p:txBody>
      </p:sp>
    </p:spTree>
    <p:extLst>
      <p:ext uri="{BB962C8B-B14F-4D97-AF65-F5344CB8AC3E}">
        <p14:creationId xmlns:p14="http://schemas.microsoft.com/office/powerpoint/2010/main" val="369137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166843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Слайд 10 – 12</a:t>
            </a:r>
            <a:endParaRPr lang="ru-RU" sz="2000" b="1" dirty="0"/>
          </a:p>
          <a:p>
            <a:r>
              <a:rPr lang="ru-RU" sz="2000" b="1" dirty="0"/>
              <a:t>Гололёд: на дорогах,</a:t>
            </a:r>
          </a:p>
          <a:p>
            <a:r>
              <a:rPr lang="ru-RU" sz="2000" b="1" dirty="0"/>
              <a:t>Подморозило с утра,</a:t>
            </a:r>
          </a:p>
          <a:p>
            <a:r>
              <a:rPr lang="ru-RU" sz="2000" b="1" dirty="0"/>
              <a:t>Нет вчерашнего тепла,</a:t>
            </a:r>
          </a:p>
          <a:p>
            <a:r>
              <a:rPr lang="ru-RU" sz="2000" b="1" dirty="0"/>
              <a:t>На дорогах гололёд,</a:t>
            </a:r>
          </a:p>
          <a:p>
            <a:r>
              <a:rPr lang="ru-RU" sz="2000" b="1" dirty="0"/>
              <a:t>И машины все несёт.</a:t>
            </a:r>
          </a:p>
          <a:p>
            <a:r>
              <a:rPr lang="ru-RU" sz="2000" b="1" dirty="0"/>
              <a:t> </a:t>
            </a:r>
          </a:p>
          <a:p>
            <a:r>
              <a:rPr lang="ru-RU" sz="2000" b="1" dirty="0"/>
              <a:t>на улицах города.</a:t>
            </a:r>
          </a:p>
          <a:p>
            <a:r>
              <a:rPr lang="ru-RU" sz="2000" b="1" dirty="0"/>
              <a:t>Тротуары как каток,</a:t>
            </a:r>
          </a:p>
          <a:p>
            <a:r>
              <a:rPr lang="ru-RU" sz="2000" b="1" dirty="0"/>
              <a:t>Сделать бы ещё шажок,</a:t>
            </a:r>
          </a:p>
          <a:p>
            <a:r>
              <a:rPr lang="ru-RU" sz="2000" b="1" dirty="0"/>
              <a:t>Но подошва подвела,</a:t>
            </a:r>
          </a:p>
          <a:p>
            <a:r>
              <a:rPr lang="ru-RU" sz="2000" b="1" dirty="0"/>
              <a:t>Очень скользкая она.</a:t>
            </a:r>
          </a:p>
          <a:p>
            <a:r>
              <a:rPr lang="ru-RU" sz="2000" b="1" dirty="0"/>
              <a:t>Сколько бед от гололёда!</a:t>
            </a:r>
          </a:p>
          <a:p>
            <a:r>
              <a:rPr lang="ru-RU" sz="2000" b="1" dirty="0"/>
              <a:t>Есть для дворников работа-</a:t>
            </a:r>
          </a:p>
          <a:p>
            <a:r>
              <a:rPr lang="ru-RU" sz="2000" b="1" dirty="0"/>
              <a:t>Соль насыпать и песок,</a:t>
            </a:r>
          </a:p>
          <a:p>
            <a:r>
              <a:rPr lang="ru-RU" sz="2000" b="1" dirty="0"/>
              <a:t>Чтоб пройти мог пешеход.</a:t>
            </a:r>
          </a:p>
        </p:txBody>
      </p:sp>
    </p:spTree>
    <p:extLst>
      <p:ext uri="{BB962C8B-B14F-4D97-AF65-F5344CB8AC3E}">
        <p14:creationId xmlns:p14="http://schemas.microsoft.com/office/powerpoint/2010/main" val="1206314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1667" y="54868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Слайд  13</a:t>
            </a:r>
            <a:endParaRPr lang="ru-RU" sz="2000" b="1" dirty="0"/>
          </a:p>
          <a:p>
            <a:r>
              <a:rPr lang="ru-RU" sz="2000" b="1" dirty="0"/>
              <a:t>Сосульки на крышах.</a:t>
            </a:r>
          </a:p>
          <a:p>
            <a:r>
              <a:rPr lang="ru-RU" sz="2000" b="1" dirty="0"/>
              <a:t>Хорошо! Зима идёт!</a:t>
            </a:r>
            <a:br>
              <a:rPr lang="ru-RU" sz="2000" b="1" dirty="0"/>
            </a:br>
            <a:r>
              <a:rPr lang="ru-RU" sz="2000" b="1" dirty="0"/>
              <a:t>С ног нас валит гололёд.</a:t>
            </a:r>
            <a:br>
              <a:rPr lang="ru-RU" sz="2000" b="1" dirty="0"/>
            </a:br>
            <a:r>
              <a:rPr lang="ru-RU" sz="2000" b="1" dirty="0"/>
              <a:t>Подними свой нос повыше –</a:t>
            </a:r>
            <a:br>
              <a:rPr lang="ru-RU" sz="2000" b="1" dirty="0"/>
            </a:br>
            <a:r>
              <a:rPr lang="ru-RU" sz="2000" b="1" dirty="0"/>
              <a:t>Вон летит сосулька с крыши</a:t>
            </a:r>
          </a:p>
          <a:p>
            <a:r>
              <a:rPr lang="ru-RU" sz="2000" b="1" i="1" dirty="0"/>
              <a:t>Слайд 14 – 15</a:t>
            </a:r>
            <a:endParaRPr lang="ru-RU" sz="2000" b="1" dirty="0"/>
          </a:p>
          <a:p>
            <a:r>
              <a:rPr lang="ru-RU" sz="2000" b="1" dirty="0"/>
              <a:t> </a:t>
            </a:r>
          </a:p>
          <a:p>
            <a:r>
              <a:rPr lang="ru-RU" sz="2000" b="1" dirty="0"/>
              <a:t>Ангина к тому придёт, кто сосульки сосёт.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81497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Слайд 16 - 20</a:t>
            </a:r>
            <a:endParaRPr lang="ru-RU" sz="2000" b="1" dirty="0"/>
          </a:p>
          <a:p>
            <a:r>
              <a:rPr lang="ru-RU" sz="2000" b="1" dirty="0"/>
              <a:t>Лёд - это радость, красота! - Ледяные скульптуры.</a:t>
            </a:r>
          </a:p>
          <a:p>
            <a:r>
              <a:rPr lang="ru-RU" sz="2000" b="1" i="1" dirty="0"/>
              <a:t> </a:t>
            </a:r>
            <a:endParaRPr lang="ru-RU" sz="2000" b="1" dirty="0"/>
          </a:p>
          <a:p>
            <a:r>
              <a:rPr lang="ru-RU" sz="2000" b="1" i="1" dirty="0"/>
              <a:t>Слайд 21</a:t>
            </a:r>
            <a:endParaRPr lang="ru-RU" sz="2000" b="1" dirty="0"/>
          </a:p>
          <a:p>
            <a:r>
              <a:rPr lang="ru-RU" sz="2000" b="1" dirty="0"/>
              <a:t>Если будешь себя правильно вести зимой, она будет тебя радовать игрой!</a:t>
            </a:r>
          </a:p>
        </p:txBody>
      </p:sp>
    </p:spTree>
    <p:extLst>
      <p:ext uri="{BB962C8B-B14F-4D97-AF65-F5344CB8AC3E}">
        <p14:creationId xmlns:p14="http://schemas.microsoft.com/office/powerpoint/2010/main" val="1479340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има Дети зим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17" y="205471"/>
            <a:ext cx="4536504" cy="66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championat.com/i/article/68/51/1383666851_b_nikogda-v-shkole-avangarda-deti-ne-vykhodili-na-led-v-starykh-konkakh-ili-konkakh-dlja-ljubitel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5540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ontent.schools.by/ddu95grodno/library/1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7344816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1435" y="4527336"/>
            <a:ext cx="3303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Зима! Скорее на коньки!</a:t>
            </a:r>
            <a:br>
              <a:rPr lang="ru-RU" b="1" dirty="0"/>
            </a:br>
            <a:r>
              <a:rPr lang="ru-RU" b="1" dirty="0"/>
              <a:t>Какие славные деньки!</a:t>
            </a:r>
            <a:br>
              <a:rPr lang="ru-RU" b="1" dirty="0"/>
            </a:br>
            <a:r>
              <a:rPr lang="ru-RU" b="1" dirty="0"/>
              <a:t>Но выходить на лёд нельзя</a:t>
            </a:r>
            <a:br>
              <a:rPr lang="ru-RU" b="1" dirty="0"/>
            </a:br>
            <a:r>
              <a:rPr lang="ru-RU" b="1" dirty="0"/>
              <a:t>Пока непрочен он, друзья,</a:t>
            </a:r>
            <a:br>
              <a:rPr lang="ru-RU" b="1" dirty="0"/>
            </a:br>
            <a:r>
              <a:rPr lang="ru-RU" b="1" dirty="0"/>
              <a:t>Когда есть трещины на нём,</a:t>
            </a:r>
            <a:br>
              <a:rPr lang="ru-RU" b="1" dirty="0"/>
            </a:br>
            <a:r>
              <a:rPr lang="ru-RU" b="1" dirty="0"/>
              <a:t>Когда вдруг потеплело днём,</a:t>
            </a:r>
            <a:br>
              <a:rPr lang="ru-RU" b="1" dirty="0"/>
            </a:br>
            <a:r>
              <a:rPr lang="ru-RU" b="1" dirty="0"/>
              <a:t>Провалишься – придёт беда:</a:t>
            </a:r>
            <a:br>
              <a:rPr lang="ru-RU" b="1" dirty="0"/>
            </a:br>
            <a:r>
              <a:rPr lang="ru-RU" b="1" dirty="0"/>
              <a:t>Зимой холодная вода</a:t>
            </a:r>
          </a:p>
        </p:txBody>
      </p:sp>
    </p:spTree>
    <p:extLst>
      <p:ext uri="{BB962C8B-B14F-4D97-AF65-F5344CB8AC3E}">
        <p14:creationId xmlns:p14="http://schemas.microsoft.com/office/powerpoint/2010/main" val="39298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ontent.schools.by/ddu95grodno/library/2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96855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412776"/>
            <a:ext cx="3582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замёрзших озёрах</a:t>
            </a:r>
            <a:br>
              <a:rPr lang="ru-RU" sz="2400" b="1" dirty="0"/>
            </a:br>
            <a:r>
              <a:rPr lang="ru-RU" sz="2400" b="1" dirty="0"/>
              <a:t>Лёд бывает непрочен,</a:t>
            </a:r>
            <a:br>
              <a:rPr lang="ru-RU" sz="2400" b="1" dirty="0"/>
            </a:br>
            <a:r>
              <a:rPr lang="ru-RU" sz="2400" b="1" dirty="0"/>
              <a:t>И ходить по такому</a:t>
            </a:r>
            <a:br>
              <a:rPr lang="ru-RU" sz="2400" b="1" dirty="0"/>
            </a:br>
            <a:r>
              <a:rPr lang="ru-RU" sz="2400" b="1" dirty="0"/>
              <a:t>Безответственно очень!</a:t>
            </a:r>
            <a:br>
              <a:rPr lang="ru-RU" sz="2400" b="1" dirty="0"/>
            </a:br>
            <a:r>
              <a:rPr lang="ru-RU" sz="2400" b="1" dirty="0"/>
              <a:t>Водоёмы опасны:</a:t>
            </a:r>
            <a:br>
              <a:rPr lang="ru-RU" sz="2400" b="1" dirty="0"/>
            </a:br>
            <a:r>
              <a:rPr lang="ru-RU" sz="2400" b="1" dirty="0"/>
              <a:t>Может лёд провалиться,</a:t>
            </a:r>
            <a:br>
              <a:rPr lang="ru-RU" sz="2400" b="1" dirty="0"/>
            </a:br>
            <a:r>
              <a:rPr lang="ru-RU" sz="2400" b="1" dirty="0"/>
              <a:t>И спасать вас напрасно</a:t>
            </a:r>
            <a:br>
              <a:rPr lang="ru-RU" sz="2400" b="1" dirty="0"/>
            </a:br>
            <a:r>
              <a:rPr lang="ru-RU" sz="2400" b="1" dirty="0"/>
              <a:t>Вся округа примчится.</a:t>
            </a:r>
            <a:br>
              <a:rPr lang="ru-RU" sz="2400" b="1" dirty="0"/>
            </a:br>
            <a:r>
              <a:rPr lang="ru-RU" sz="2400" b="1" dirty="0"/>
              <a:t>Ведь почти невозможно</a:t>
            </a:r>
            <a:br>
              <a:rPr lang="ru-RU" sz="2400" b="1" dirty="0"/>
            </a:br>
            <a:r>
              <a:rPr lang="ru-RU" sz="2400" b="1" dirty="0"/>
              <a:t>К полынье подобраться –</a:t>
            </a:r>
            <a:br>
              <a:rPr lang="ru-RU" sz="2400" b="1" dirty="0"/>
            </a:br>
            <a:r>
              <a:rPr lang="ru-RU" sz="2400" b="1" dirty="0"/>
              <a:t>Из воды будет сложно</a:t>
            </a:r>
            <a:br>
              <a:rPr lang="ru-RU" sz="2400" b="1" dirty="0"/>
            </a:br>
            <a:r>
              <a:rPr lang="ru-RU" sz="2400" b="1" dirty="0"/>
              <a:t>Вас вытаскивать, братцы.</a:t>
            </a:r>
          </a:p>
        </p:txBody>
      </p:sp>
    </p:spTree>
    <p:extLst>
      <p:ext uri="{BB962C8B-B14F-4D97-AF65-F5344CB8AC3E}">
        <p14:creationId xmlns:p14="http://schemas.microsoft.com/office/powerpoint/2010/main" val="39916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фото голол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502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Воспитатель: </a:t>
            </a:r>
            <a:r>
              <a:rPr lang="ru-RU" sz="2400" b="1" dirty="0"/>
              <a:t> Давайте представим, что мы оказались на водоёме.</a:t>
            </a:r>
          </a:p>
          <a:p>
            <a:pPr marL="0" indent="0">
              <a:buNone/>
            </a:pPr>
            <a:r>
              <a:rPr lang="ru-RU" sz="2400" b="1" dirty="0"/>
              <a:t>Ребята, а кто скажет на каком участке водоёма безопаснее находиться?</a:t>
            </a:r>
          </a:p>
          <a:p>
            <a:pPr marL="0" indent="0">
              <a:buNone/>
            </a:pPr>
            <a:r>
              <a:rPr lang="ru-RU" sz="2400" b="1" i="1" dirty="0"/>
              <a:t>Дети:</a:t>
            </a:r>
            <a:r>
              <a:rPr lang="ru-RU" sz="2400" b="1" dirty="0"/>
              <a:t>  В начале зимы наиболее опасна середина водоёма, а в конце – участки возле берега.</a:t>
            </a:r>
          </a:p>
          <a:p>
            <a:pPr marL="0" indent="0">
              <a:buNone/>
            </a:pPr>
            <a:r>
              <a:rPr lang="ru-RU" sz="2400" b="1" i="1" dirty="0"/>
              <a:t>Воспитатель: </a:t>
            </a:r>
            <a:r>
              <a:rPr lang="ru-RU" sz="2400" b="1" dirty="0"/>
              <a:t> А почему в начале зимы опасна середина?</a:t>
            </a:r>
          </a:p>
          <a:p>
            <a:pPr marL="0" indent="0">
              <a:buNone/>
            </a:pPr>
            <a:r>
              <a:rPr lang="ru-RU" sz="2400" b="1" i="1" dirty="0"/>
              <a:t>Дети: </a:t>
            </a:r>
            <a:r>
              <a:rPr lang="ru-RU" sz="2400" b="1" dirty="0"/>
              <a:t> Потому что водоём начинает замерзать с берегов и лёд там толще. А в конце зимы участки возле берега быстрее будут таять.</a:t>
            </a:r>
          </a:p>
          <a:p>
            <a:pPr marL="0" indent="0">
              <a:buNone/>
            </a:pPr>
            <a:r>
              <a:rPr lang="ru-RU" sz="2400" b="1" i="1" dirty="0"/>
              <a:t>Воспитатель: </a:t>
            </a:r>
            <a:r>
              <a:rPr lang="ru-RU" sz="2400" b="1" dirty="0"/>
              <a:t> Ребята, а в каких местах лёд может быть </a:t>
            </a:r>
            <a:r>
              <a:rPr lang="ru-RU" sz="2400" b="1" dirty="0" smtClean="0"/>
              <a:t>непрочным?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i="1" dirty="0"/>
              <a:t>Дети: </a:t>
            </a:r>
            <a:r>
              <a:rPr lang="ru-RU" sz="2400" b="1" dirty="0"/>
              <a:t> Около кустов и зарослей камыша.</a:t>
            </a:r>
          </a:p>
          <a:p>
            <a:pPr marL="0" indent="0">
              <a:buNone/>
            </a:pPr>
            <a:r>
              <a:rPr lang="ru-RU" sz="2400" b="1" dirty="0"/>
              <a:t>Под сугробами на льду тоже может быть тонкий лёд, их следует обходить. Где быстрое течение и бьют ключи.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919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Local Settings\Temporary Internet Files\Content.Word\led_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28992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6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356</Words>
  <Application>Microsoft Office PowerPoint</Application>
  <PresentationFormat>Экран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Лёд –  друг, лёд – враг.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Лёд –  друг, лёд – враг.</dc:title>
  <dc:creator>Улевич Елена</dc:creator>
  <cp:keywords>Безопасность</cp:keywords>
  <cp:lastModifiedBy>в</cp:lastModifiedBy>
  <cp:revision>16</cp:revision>
  <dcterms:created xsi:type="dcterms:W3CDTF">2015-12-03T18:24:47Z</dcterms:created>
  <dcterms:modified xsi:type="dcterms:W3CDTF">2017-12-18T19:13:28Z</dcterms:modified>
</cp:coreProperties>
</file>