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8C75F-0CAD-4E0E-B9B4-1B80EB8B8FE3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B0CAA-8054-4C53-A937-43FAF1D8E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961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FB0CAA-8054-4C53-A937-43FAF1D8E55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528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457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89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84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898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216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756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51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6884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913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476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7532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275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98560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2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372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240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49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  <p:sldLayoutId id="2147483792" r:id="rId13"/>
    <p:sldLayoutId id="2147483793" r:id="rId14"/>
    <p:sldLayoutId id="2147483794" r:id="rId15"/>
    <p:sldLayoutId id="21474837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2979762"/>
          </a:xfrm>
        </p:spPr>
        <p:txBody>
          <a:bodyPr>
            <a:normAutofit fontScale="90000"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«Плоскостное конструирование </a:t>
            </a:r>
            <a:br>
              <a:rPr lang="ru-RU" b="1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</a:br>
            <a:r>
              <a:rPr lang="ru-RU" b="1" dirty="0" smtClean="0">
                <a:solidFill>
                  <a:srgbClr val="0070C0"/>
                </a:solidFill>
                <a:latin typeface="Arial"/>
                <a:ea typeface="Times New Roman"/>
                <a:cs typeface="Times New Roman"/>
              </a:rPr>
              <a:t>в детском саду»</a:t>
            </a:r>
            <a:r>
              <a:rPr lang="ru-RU" sz="3600" dirty="0">
                <a:solidFill>
                  <a:srgbClr val="0070C0"/>
                </a:solidFill>
                <a:ea typeface="Times New Roman"/>
                <a:cs typeface="Times New Roman"/>
              </a:rPr>
              <a:t/>
            </a:r>
            <a:br>
              <a:rPr lang="ru-RU" sz="3600" dirty="0">
                <a:solidFill>
                  <a:srgbClr val="0070C0"/>
                </a:solidFill>
                <a:ea typeface="Times New Roman"/>
                <a:cs typeface="Times New Roman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725144"/>
            <a:ext cx="8208912" cy="913656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МАДОУ МО г. Нягань «Д/с №8 «Росинка»</a:t>
            </a:r>
          </a:p>
          <a:p>
            <a:pPr algn="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Воспитатель: Петерс Е.В.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Танграм своими руками"/>
          <p:cNvPicPr/>
          <p:nvPr/>
        </p:nvPicPr>
        <p:blipFill>
          <a:blip r:embed="rId2">
            <a:duotone>
              <a:prstClr val="black"/>
              <a:srgbClr val="F79646">
                <a:tint val="45000"/>
                <a:satMod val="400000"/>
              </a:srgbClr>
            </a:duotone>
            <a:lum bright="-32000" contrast="39000"/>
          </a:blip>
          <a:srcRect/>
          <a:stretch>
            <a:fillRect/>
          </a:stretch>
        </p:blipFill>
        <p:spPr bwMode="auto">
          <a:xfrm>
            <a:off x="6516216" y="620688"/>
            <a:ext cx="2164859" cy="2123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346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692696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Одним из основных видов плоскостного конструирования является конструирование из счётных палочек. Счётные палочки – незаменимый дидактический материал, предназначенный для обучения математике, развития зрительного восприятия, мыслительных операций сравнения, анализа, синтеза, развития мелкой моторики руки. Основные особенности данного дидактического материала – абстрактность, универсальность, высокая эффективность. </a:t>
            </a:r>
            <a:b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4007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Конструирование из счётных палочек</a:t>
            </a:r>
            <a:endParaRPr lang="ru-RU" dirty="0"/>
          </a:p>
        </p:txBody>
      </p:sp>
      <p:pic>
        <p:nvPicPr>
          <p:cNvPr id="5" name="Объект 4" descr="http://3.bp.blogspot.com/-hfVT8F62ABE/VOWfBR5A38I/AAAAAAAAAac/gV9KYgC-JJc/s1600/chetnie%2Bpalohki.jpg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609600" y="2567206"/>
            <a:ext cx="324036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556615"/>
            <a:ext cx="3764912" cy="345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36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3884" y="404664"/>
            <a:ext cx="8230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Следующий вид плоскостного конструирования - игра “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Танграм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” - одна из несложных математических игр.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3884" y="1214571"/>
            <a:ext cx="82305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Игра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интересна и детям, и взрослым. Детей увлекает результат – они включаются в активную практическую деятельность по подбору способа расположения фигур с целью создания силуэта.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37" y="3284984"/>
            <a:ext cx="3043125" cy="32262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3500" y="3284983"/>
            <a:ext cx="2670241" cy="322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71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61876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первом этапе освоения игры “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Танграм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проводится ряд упражнений, направленных на развитие у детей пространственных представлений, элементов геометрического воображения, на выработку практических умений в составлении новых фигур путем присоединения одной из них к другой.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760" y="2839532"/>
            <a:ext cx="3310415" cy="370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37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2648"/>
            <a:ext cx="87129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Содержание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работы на втором этапе развертывания игр: это обучение детей анализу образца и словесному выражению способа соединения пространственного расположения частей.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Третий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этап освоения игры – это составление фигур по образцам контурного характера, нерасчлененных. Это доступно детям 6-7 лет при условии обучения. За играми на составление фигур по образцам следуют упражнения в составлении изображений по собственному замыслу.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3044171"/>
            <a:ext cx="2881357" cy="37066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3044171"/>
            <a:ext cx="3096344" cy="370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0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Следующий вид плоскостного конструирования – выкладывание рисунка из геометрических фигур. Ребёнку предлагается набор геометрических фигур, из которых он в начале по образцу, а затем самостоятельно выкладывает определённую картину.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073" y="1844824"/>
            <a:ext cx="3507854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9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Так же относятся к плоскостному конструированию такие игры как «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Колумбово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яйцо», «Монгольская головоломка» и другие.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3" name="Рисунок 2" descr="https://i.pinimg.com/736x/ab/8c/9f/ab8c9fa2b5d8b75436bf9304074cf921--kinds-of-triangles-different-shapes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1052736"/>
            <a:ext cx="3045510" cy="3369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148102"/>
            <a:ext cx="3384376" cy="33098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7949" y="3811910"/>
            <a:ext cx="2822163" cy="280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496944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Вывод: все формы конструктивной деятельности ребенка дошкольного возраста имеют большое значение в подготовке детей к школе, развитию у них мышления, памяти, воображения, способности к самостоятельной поисковой и творческой деятельности.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394038"/>
            <a:ext cx="2767236" cy="29791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507" y="3934216"/>
            <a:ext cx="2355726" cy="28503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394038"/>
            <a:ext cx="2581894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71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/>
              <a:t>Спасибо за </a:t>
            </a:r>
            <a:br>
              <a:rPr lang="ru-RU" sz="6000" dirty="0" smtClean="0"/>
            </a:br>
            <a:r>
              <a:rPr lang="ru-RU" sz="6000" dirty="0" smtClean="0"/>
              <a:t>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65917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</TotalTime>
  <Words>274</Words>
  <Application>Microsoft Office PowerPoint</Application>
  <PresentationFormat>Экран (4:3)</PresentationFormat>
  <Paragraphs>14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Trebuchet MS</vt:lpstr>
      <vt:lpstr>Wingdings 3</vt:lpstr>
      <vt:lpstr>Грань</vt:lpstr>
      <vt:lpstr>«Плоскостное конструирование  в детском саду» </vt:lpstr>
      <vt:lpstr>Презентация PowerPoint</vt:lpstr>
      <vt:lpstr>Конструирование из счётных палочек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«Плоскостное конструирование  в детском саду» </dc:title>
  <dc:creator>1</dc:creator>
  <cp:lastModifiedBy>1</cp:lastModifiedBy>
  <cp:revision>14</cp:revision>
  <dcterms:created xsi:type="dcterms:W3CDTF">2018-05-10T06:53:52Z</dcterms:created>
  <dcterms:modified xsi:type="dcterms:W3CDTF">2018-05-10T08:13:43Z</dcterms:modified>
</cp:coreProperties>
</file>