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1" r:id="rId4"/>
    <p:sldId id="262" r:id="rId5"/>
    <p:sldId id="263" r:id="rId6"/>
    <p:sldId id="264" r:id="rId7"/>
    <p:sldId id="266" r:id="rId8"/>
    <p:sldId id="271" r:id="rId9"/>
    <p:sldId id="270" r:id="rId10"/>
    <p:sldId id="268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77650" autoAdjust="0"/>
  </p:normalViewPr>
  <p:slideViewPr>
    <p:cSldViewPr snapToGrid="0">
      <p:cViewPr varScale="1">
        <p:scale>
          <a:sx n="84" d="100"/>
          <a:sy n="84" d="100"/>
        </p:scale>
        <p:origin x="658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449FE3-7134-4D38-8E2D-4AC9FB95F228}" type="datetimeFigureOut">
              <a:rPr lang="ru-RU" smtClean="0"/>
              <a:t>01.10.2025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7BE6BA-904F-47D4-96B5-58DE86DC1E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9747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7BE6BA-904F-47D4-96B5-58DE86DC1EB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61132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7BE6BA-904F-47D4-96B5-58DE86DC1EB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264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7BE6BA-904F-47D4-96B5-58DE86DC1EB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7587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6113" y="164592"/>
            <a:ext cx="10927080" cy="3776472"/>
          </a:xfrm>
        </p:spPr>
        <p:txBody>
          <a:bodyPr>
            <a:normAutofit/>
          </a:bodyPr>
          <a:lstStyle/>
          <a:p>
            <a:pPr algn="ctr"/>
            <a:r>
              <a:rPr lang="ru-RU" sz="1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Муниципальное бюджетное дошкольное образовательное учреждение </a:t>
            </a:r>
            <a:br>
              <a:rPr lang="ru-RU" sz="1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«Детский сад №</a:t>
            </a:r>
            <a:r>
              <a:rPr lang="ru-RU" sz="1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ru-RU" sz="1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общеразвивающей направленности» города </a:t>
            </a:r>
            <a:r>
              <a:rPr lang="ru-RU" sz="1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lang="ru-RU" sz="1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ожги </a:t>
            </a:r>
            <a:br>
              <a:rPr lang="ru-RU" sz="1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1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 опыта работы кружка </a:t>
            </a:r>
            <a:r>
              <a:rPr 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«ВЫРАСТАЙ-КА»</a:t>
            </a:r>
            <a:b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детей в  возрасте 1 - 3 лет</a:t>
            </a:r>
            <a:br>
              <a:rPr lang="ru-RU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рамках деятельности клуба «Мама и малыш»</a:t>
            </a:r>
            <a:endParaRPr lang="ru-RU" sz="28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03703" y="4261104"/>
            <a:ext cx="9180577" cy="2395729"/>
          </a:xfrm>
        </p:spPr>
        <p:txBody>
          <a:bodyPr>
            <a:noAutofit/>
          </a:bodyPr>
          <a:lstStyle/>
          <a:p>
            <a:pPr algn="r"/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Подготовила :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воспитатель  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Клюева Ирина Александровна</a:t>
            </a:r>
          </a:p>
          <a:p>
            <a:endPara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Город Можга, 2025</a:t>
            </a:r>
            <a:endPara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67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7088" y="210311"/>
            <a:ext cx="9930384" cy="187452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ЦЕЛЬ</a:t>
            </a:r>
            <a:r>
              <a:rPr lang="ru-RU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взаимодействие с родителями воспитанников с целью их повышения педагогической компетенции в  содействии всестороннему развитию детей раннего возраста.</a:t>
            </a:r>
            <a:endParaRPr lang="ru-RU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11480" y="2133600"/>
            <a:ext cx="11622024" cy="4632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Задачи: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2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ru-RU" sz="2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57984" y="2133601"/>
            <a:ext cx="929944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обеспечивать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возможность применять на практике соответствующих способов и методов, способствующих развитию ребенка.</a:t>
            </a:r>
          </a:p>
          <a:p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развивать познавательную, физическую, социально-коммуникативную и речевую деятельность ребенка.</a:t>
            </a:r>
          </a:p>
          <a:p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объединить партнерские взаимоотношения семьи и ДОУ, создавая эмоциональное благополучие детей раннего возраста.</a:t>
            </a:r>
            <a:b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343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0552" y="201168"/>
            <a:ext cx="8275319" cy="713232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СОДЕРЖАНИЕ ЗАНЯТИЙ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187952" y="914400"/>
            <a:ext cx="7790688" cy="552297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Приветствие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Сюрпризные моменты</a:t>
            </a:r>
            <a:endParaRPr lang="ru-RU" sz="24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Игры разминки</a:t>
            </a:r>
          </a:p>
          <a:p>
            <a:pPr>
              <a:spcBef>
                <a:spcPts val="0"/>
              </a:spcBef>
            </a:pPr>
            <a:r>
              <a:rPr lang="ru-RU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Пальчиковые и жестовые игры</a:t>
            </a:r>
          </a:p>
          <a:p>
            <a:pPr>
              <a:spcBef>
                <a:spcPts val="0"/>
              </a:spcBef>
            </a:pPr>
            <a:r>
              <a:rPr lang="ru-RU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Дыхательные упражнения</a:t>
            </a:r>
          </a:p>
          <a:p>
            <a:pPr>
              <a:spcBef>
                <a:spcPts val="0"/>
              </a:spcBef>
            </a:pPr>
            <a:r>
              <a:rPr lang="ru-RU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Игровой массаж</a:t>
            </a:r>
          </a:p>
          <a:p>
            <a:pPr>
              <a:spcBef>
                <a:spcPts val="0"/>
              </a:spcBef>
            </a:pPr>
            <a:r>
              <a:rPr lang="ru-RU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Игры на развитие мелкой </a:t>
            </a: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крупной </a:t>
            </a:r>
            <a:r>
              <a:rPr lang="ru-RU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моторики</a:t>
            </a:r>
          </a:p>
          <a:p>
            <a:pPr>
              <a:spcBef>
                <a:spcPts val="0"/>
              </a:spcBef>
            </a:pPr>
            <a:r>
              <a:rPr lang="ru-RU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Игры на сенсорное восприятие</a:t>
            </a:r>
          </a:p>
          <a:p>
            <a:pPr>
              <a:spcBef>
                <a:spcPts val="0"/>
              </a:spcBef>
            </a:pPr>
            <a:r>
              <a:rPr lang="ru-RU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Музыкально- ритмичные игры</a:t>
            </a:r>
          </a:p>
          <a:p>
            <a:pPr>
              <a:spcBef>
                <a:spcPts val="0"/>
              </a:spcBef>
            </a:pPr>
            <a:r>
              <a:rPr lang="ru-RU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Музыкально- двигательный показ с пением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Продук</a:t>
            </a:r>
            <a:r>
              <a:rPr lang="ru-RU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ивная деятельность </a:t>
            </a:r>
            <a:r>
              <a:rPr lang="ru-RU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рисование, аппликация </a:t>
            </a:r>
            <a:r>
              <a:rPr lang="ru-RU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использованием </a:t>
            </a: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нетрадиционных технологий, </a:t>
            </a:r>
            <a:r>
              <a:rPr lang="ru-RU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лепка)</a:t>
            </a:r>
          </a:p>
          <a:p>
            <a:pPr>
              <a:spcBef>
                <a:spcPts val="0"/>
              </a:spcBef>
            </a:pPr>
            <a:r>
              <a:rPr lang="ru-RU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Инсценировка сказок, </a:t>
            </a: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сказки-</a:t>
            </a:r>
            <a:r>
              <a:rPr lang="ru-RU" sz="2400" i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шумелки</a:t>
            </a:r>
            <a:endParaRPr lang="ru-RU" sz="2400" i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Угощение (печенье)</a:t>
            </a:r>
          </a:p>
          <a:p>
            <a:pPr>
              <a:spcBef>
                <a:spcPts val="0"/>
              </a:spcBef>
            </a:pPr>
            <a:endParaRPr lang="ru-RU" sz="24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endParaRPr lang="ru-RU" sz="24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84632" y="1563624"/>
            <a:ext cx="3429000" cy="444398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0086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6776" y="265176"/>
            <a:ext cx="10222992" cy="704088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ОРГАНИЗАЦИЯ ПОСЕЩЕНИЯ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7060" y="1779101"/>
            <a:ext cx="4610894" cy="324198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1206" y="1133856"/>
            <a:ext cx="5185586" cy="547725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Курс занятий рассчитан на период с октября по май (кол-во часов, отведенных на реализацию программы составляет 32 занятия)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раз в неделю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Длительность занятия 40-45 мин.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 детей в группе до 7человек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Адаптационный период с последующим посещением детского сада</a:t>
            </a:r>
          </a:p>
          <a:p>
            <a:endParaRPr lang="ru-RU" sz="2400" i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75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7944" y="219456"/>
            <a:ext cx="8476488" cy="1170432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ЗАНЯТИЯ ВКЛЮЧАЮТ В СЕБЯ СЛЕДУЮЩИЕ РАЗДЕЛЫ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59168" y="1389888"/>
            <a:ext cx="4864608" cy="522122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речи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ФЭМП- формирование элементарных математических представлений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Изобразительная деятельность с использованием нетрадиционной технологии (рисование, аппликация, лепка)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Музыкальное развитие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Физическое развитие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Познавательное развитие</a:t>
            </a:r>
            <a:endParaRPr lang="ru-RU" sz="24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7691" y="2037290"/>
            <a:ext cx="3626909" cy="414456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424" y="1766833"/>
            <a:ext cx="2473326" cy="325631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87045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1560" y="146304"/>
            <a:ext cx="10981944" cy="1042416"/>
          </a:xfrm>
        </p:spPr>
        <p:txBody>
          <a:bodyPr>
            <a:noAutofit/>
          </a:bodyPr>
          <a:lstStyle/>
          <a:p>
            <a:pPr algn="ctr"/>
            <a:r>
              <a:rPr lang="ru-RU" sz="3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ЧТО У ДЕТЕЙ </a:t>
            </a:r>
            <a:r>
              <a:rPr lang="ru-RU" sz="3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РАЗВИВАЕТСЯ И ФОРМИРУЕТСЯ В ПРОЦЕССЕ ЗАНЯТИЙ?</a:t>
            </a:r>
            <a:endParaRPr lang="ru-RU" sz="3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35240" y="1521390"/>
            <a:ext cx="4398264" cy="502571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Воображение 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Мышление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Память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Наблюдательность 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Ощущение пространства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Координация движения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Чувства ритма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Узнавать звуки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Различать цвета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Слушать</a:t>
            </a:r>
          </a:p>
          <a:p>
            <a:pPr>
              <a:spcBef>
                <a:spcPts val="0"/>
              </a:spcBef>
            </a:pPr>
            <a:r>
              <a:rPr lang="ru-RU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Соотносить предметы и понятия</a:t>
            </a:r>
            <a:endParaRPr lang="ru-RU" sz="24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562" y="1521390"/>
            <a:ext cx="3213878" cy="470020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5541" y="1373295"/>
            <a:ext cx="3364992" cy="322792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5339" y="4742155"/>
            <a:ext cx="3855194" cy="211584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0942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2083" y="1392482"/>
            <a:ext cx="3577962" cy="477851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0501" y="1854558"/>
            <a:ext cx="4893971" cy="34650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TextBox 3"/>
          <p:cNvSpPr txBox="1"/>
          <p:nvPr/>
        </p:nvSpPr>
        <p:spPr>
          <a:xfrm rot="10800000" flipV="1">
            <a:off x="298579" y="2110531"/>
            <a:ext cx="267788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Игра с сыпучим материалом «крупа»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77478" y="118312"/>
            <a:ext cx="775324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Рисование ватными палочками </a:t>
            </a:r>
          </a:p>
          <a:p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ШАРИКИ-ФОНАРИКИ</a:t>
            </a:r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» на елочке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97921" y="384692"/>
            <a:ext cx="542591" cy="81083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2149889" y="4193408"/>
            <a:ext cx="542591" cy="810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46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1158" y="2542198"/>
            <a:ext cx="3596904" cy="41149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4444" y="3301854"/>
            <a:ext cx="3696238" cy="34067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871" y="230130"/>
            <a:ext cx="3844525" cy="34243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4531" y="481989"/>
            <a:ext cx="2989898" cy="305504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4311396" y="1465240"/>
            <a:ext cx="27420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Пальчиковая гимнастика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7053430" y="1803354"/>
            <a:ext cx="484632" cy="70097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709187" y="3826962"/>
            <a:ext cx="309008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Изготовление гусеницы из бросового материала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 rot="10800000">
            <a:off x="224555" y="382696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804108" y="87610"/>
            <a:ext cx="34679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Театрализация сказки «Два веселых гуся»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 rot="20004175">
            <a:off x="8296518" y="152031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6937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0160" y="224778"/>
            <a:ext cx="10515600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ПЛАНИРУЕМЫЕ РЕЗУЛЬТАТЫ ОСВОЕНИЯ ПРОГРАММЫ</a:t>
            </a:r>
            <a:endParaRPr lang="ru-RU" sz="3200" dirty="0" smtClean="0"/>
          </a:p>
          <a:p>
            <a:r>
              <a:rPr lang="ru-RU" sz="28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Родители </a:t>
            </a:r>
            <a:r>
              <a:rPr lang="ru-RU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получат информацию:</a:t>
            </a:r>
          </a:p>
          <a:p>
            <a:r>
              <a:rPr lang="ru-RU" sz="2800" i="1" dirty="0">
                <a:latin typeface="Arial" panose="020B0604020202020204" pitchFamily="34" charset="0"/>
                <a:cs typeface="Arial" panose="020B0604020202020204" pitchFamily="34" charset="0"/>
              </a:rPr>
              <a:t>-	о возрастных особенностях развития детей 1-3 лет;</a:t>
            </a:r>
          </a:p>
          <a:p>
            <a:r>
              <a:rPr lang="ru-RU" sz="2800" i="1" dirty="0">
                <a:latin typeface="Arial" panose="020B0604020202020204" pitchFamily="34" charset="0"/>
                <a:cs typeface="Arial" panose="020B0604020202020204" pitchFamily="34" charset="0"/>
              </a:rPr>
              <a:t>-	о преимуществах и особенностях совместной игры  с ребенком. </a:t>
            </a:r>
            <a:endParaRPr lang="ru-RU" sz="28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Родители </a:t>
            </a:r>
            <a:r>
              <a:rPr lang="ru-RU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познакомятся с:</a:t>
            </a:r>
          </a:p>
          <a:p>
            <a:r>
              <a:rPr lang="ru-RU" sz="2800" i="1" dirty="0">
                <a:latin typeface="Arial" panose="020B0604020202020204" pitchFamily="34" charset="0"/>
                <a:cs typeface="Arial" panose="020B0604020202020204" pitchFamily="34" charset="0"/>
              </a:rPr>
              <a:t>-	приемами и методами эффективного общения с детьми</a:t>
            </a:r>
            <a:r>
              <a:rPr lang="ru-RU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8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процессе взаимодействия и совместной деятельности родителей с детьми:</a:t>
            </a:r>
          </a:p>
          <a:p>
            <a:r>
              <a:rPr lang="ru-RU" sz="2800" i="1" dirty="0">
                <a:latin typeface="Arial" panose="020B0604020202020204" pitchFamily="34" charset="0"/>
                <a:cs typeface="Arial" panose="020B0604020202020204" pitchFamily="34" charset="0"/>
              </a:rPr>
              <a:t>-	будут сформированы коммуникативные умения и навыки у детей (общение со сверстниками, взрослыми).</a:t>
            </a:r>
          </a:p>
          <a:p>
            <a:r>
              <a:rPr lang="ru-RU" sz="2800" i="1" dirty="0">
                <a:latin typeface="Arial" panose="020B0604020202020204" pitchFamily="34" charset="0"/>
                <a:cs typeface="Arial" panose="020B0604020202020204" pitchFamily="34" charset="0"/>
              </a:rPr>
              <a:t>-	будут сформированы основные представления детей о себе, социальном окружении и окружающем мире.</a:t>
            </a:r>
          </a:p>
        </p:txBody>
      </p:sp>
    </p:spTree>
    <p:extLst>
      <p:ext uri="{BB962C8B-B14F-4D97-AF65-F5344CB8AC3E}">
        <p14:creationId xmlns:p14="http://schemas.microsoft.com/office/powerpoint/2010/main" val="3618520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9202" y="319338"/>
            <a:ext cx="10445261" cy="2204406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БЛАГОДАРИМ ВАС ЗА ВНИМАНИЕ!</a:t>
            </a:r>
            <a:br>
              <a:rPr lang="ru-RU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Продолжение следует…</a:t>
            </a:r>
            <a:endParaRPr lang="ru-RU" sz="4400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165206" y="2798064"/>
            <a:ext cx="3609217" cy="323965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201" y="1864644"/>
            <a:ext cx="5447057" cy="453615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94305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668</TotalTime>
  <Words>284</Words>
  <Application>Microsoft Office PowerPoint</Application>
  <PresentationFormat>Широкоэкранный</PresentationFormat>
  <Paragraphs>73</Paragraphs>
  <Slides>10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Century Gothic</vt:lpstr>
      <vt:lpstr>Wingdings</vt:lpstr>
      <vt:lpstr>Wingdings 3</vt:lpstr>
      <vt:lpstr>Легкий дым</vt:lpstr>
      <vt:lpstr>Муниципальное бюджетное дошкольное образовательное учреждение  «Детский сад №6 общеразвивающей направленности» города Можги    из опыта работы кружка  «ВЫРАСТАЙ-КА» для детей в  возрасте 1 - 3 лет в рамках деятельности клуба «Мама и малыш»</vt:lpstr>
      <vt:lpstr>ЦЕЛЬ:  взаимодействие с родителями воспитанников с целью их повышения педагогической компетенции в  содействии всестороннему развитию детей раннего возраста.</vt:lpstr>
      <vt:lpstr>СОДЕРЖАНИЕ ЗАНЯТИЙ</vt:lpstr>
      <vt:lpstr>ОРГАНИЗАЦИЯ ПОСЕЩЕНИЯ</vt:lpstr>
      <vt:lpstr>ЗАНЯТИЯ ВКЛЮЧАЮТ В СЕБЯ СЛЕДУЮЩИЕ РАЗДЕЛЫ</vt:lpstr>
      <vt:lpstr>ЧТО У ДЕТЕЙ  РАЗВИВАЕТСЯ И ФОРМИРУЕТСЯ В ПРОЦЕССЕ ЗАНЯТИЙ?</vt:lpstr>
      <vt:lpstr>Презентация PowerPoint</vt:lpstr>
      <vt:lpstr>Презентация PowerPoint</vt:lpstr>
      <vt:lpstr>Презентация PowerPoint</vt:lpstr>
      <vt:lpstr>БЛАГОДАРИМ ВАС ЗА ВНИМАНИЕ! Продолжение следует…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МАМА И МАЛЫШ  кружок  «Вырастай-ка»</dc:title>
  <dc:creator>User</dc:creator>
  <cp:lastModifiedBy>User</cp:lastModifiedBy>
  <cp:revision>67</cp:revision>
  <dcterms:created xsi:type="dcterms:W3CDTF">2025-01-27T15:20:26Z</dcterms:created>
  <dcterms:modified xsi:type="dcterms:W3CDTF">2025-10-01T08:31:40Z</dcterms:modified>
</cp:coreProperties>
</file>