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8" r:id="rId6"/>
    <p:sldId id="269" r:id="rId7"/>
    <p:sldId id="270" r:id="rId8"/>
    <p:sldId id="271" r:id="rId9"/>
    <p:sldId id="272" r:id="rId10"/>
    <p:sldId id="278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73" r:id="rId19"/>
    <p:sldId id="274" r:id="rId20"/>
    <p:sldId id="275" r:id="rId21"/>
    <p:sldId id="276" r:id="rId22"/>
    <p:sldId id="277" r:id="rId23"/>
    <p:sldId id="279" r:id="rId24"/>
    <p:sldId id="280" r:id="rId25"/>
    <p:sldId id="267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CCFFFF"/>
    <a:srgbClr val="FFCCFF"/>
    <a:srgbClr val="FFCC99"/>
    <a:srgbClr val="99FFCC"/>
    <a:srgbClr val="FFFF99"/>
    <a:srgbClr val="990099"/>
    <a:srgbClr val="66FF66"/>
    <a:srgbClr val="00FFF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282" y="-1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50800B-B0D9-408C-B90E-1618C464587B}" type="doc">
      <dgm:prSet loTypeId="urn:microsoft.com/office/officeart/2005/8/layout/vList6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EC4F7F73-101E-4721-9A1F-CF75706AACEB}">
      <dgm:prSet phldrT="[Текст]"/>
      <dgm:spPr/>
      <dgm:t>
        <a:bodyPr/>
        <a:lstStyle/>
        <a:p>
          <a:r>
            <a:rPr lang="ru-RU" b="1" dirty="0">
              <a:solidFill>
                <a:srgbClr val="00B050"/>
              </a:solidFill>
            </a:rPr>
            <a:t>ЦЕЛЬ:</a:t>
          </a:r>
        </a:p>
      </dgm:t>
    </dgm:pt>
    <dgm:pt modelId="{16FD3B3B-A11A-4865-ABB8-8BEE82ED870B}" type="parTrans" cxnId="{22230E6A-776D-4744-A6BD-57139CB1DC41}">
      <dgm:prSet/>
      <dgm:spPr/>
      <dgm:t>
        <a:bodyPr/>
        <a:lstStyle/>
        <a:p>
          <a:endParaRPr lang="ru-RU"/>
        </a:p>
      </dgm:t>
    </dgm:pt>
    <dgm:pt modelId="{1C5B4093-ABE1-499B-8CC4-2DF89E4DAAF6}" type="sibTrans" cxnId="{22230E6A-776D-4744-A6BD-57139CB1DC41}">
      <dgm:prSet/>
      <dgm:spPr/>
      <dgm:t>
        <a:bodyPr/>
        <a:lstStyle/>
        <a:p>
          <a:endParaRPr lang="ru-RU"/>
        </a:p>
      </dgm:t>
    </dgm:pt>
    <dgm:pt modelId="{8B7D669C-FB29-4C9F-9BC7-2F5906152E66}">
      <dgm:prSet phldrT="[Текст]" custT="1"/>
      <dgm:spPr/>
      <dgm:t>
        <a:bodyPr/>
        <a:lstStyle/>
        <a:p>
          <a:pPr algn="just"/>
          <a:r>
            <a:rPr lang="ru-RU" sz="2000" b="1" dirty="0">
              <a:solidFill>
                <a:srgbClr val="0070C0"/>
              </a:solidFill>
              <a:effectLst/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ОСНОВНАЯ ЦЕЛЬ РАННЕЙ ПРОФОРИЕНТАЦИИ ДЛЯ ДОШКОЛЬНИКОВ ЗАКЛЮЧАЕТСЯ В РАЗВИТИИ ЭМОЦИОНАЛЬНОГО ОТНОШЕНИЯ РЕБЕНКА К МИРУ ПРОФЕССИЙ, ОТКРЫТИИ ПЕРЕД НИМ ВОЗМОЖНОСТЕЙ ДЛЯ ПРОЯВЛЕНИЯ СЕБЯ В РАЗНЫХ ВИДАХ ДЕЯТЕЛЬНОСТИ. ЕСЛИ ВСЕ ЭТО РЕАЛИЗОВАНО УСПЕШНО, У ДЕТЕЙ ФОРМИРУЮТСЯ СООТВЕТСТВУЮЩИЕ НАВЫКИ, А ТАКЖЕ УВАЖЕНИЕ К ТРУДУ В ЛЮБОЙ СФЕРЕ, РАСШИРЯЕТСЯ КРУГОЗОР, ВЫЯВЛЯЮТСЯ СПОСОБНОСТИ, УВЛЕЧЕНИЯ И ИНТЕРЕСЫ</a:t>
          </a:r>
          <a:endParaRPr lang="ru-RU" sz="2000" dirty="0">
            <a:solidFill>
              <a:srgbClr val="0070C0"/>
            </a:solidFill>
          </a:endParaRPr>
        </a:p>
      </dgm:t>
    </dgm:pt>
    <dgm:pt modelId="{76254E68-B882-46C3-8A4C-C25FE6F17D7F}" type="parTrans" cxnId="{B9E2096C-8EC7-4ACC-AECE-CADE96434342}">
      <dgm:prSet/>
      <dgm:spPr/>
      <dgm:t>
        <a:bodyPr/>
        <a:lstStyle/>
        <a:p>
          <a:endParaRPr lang="ru-RU"/>
        </a:p>
      </dgm:t>
    </dgm:pt>
    <dgm:pt modelId="{A057095C-4ABB-42C4-AF83-F6BC5808FDAC}" type="sibTrans" cxnId="{B9E2096C-8EC7-4ACC-AECE-CADE96434342}">
      <dgm:prSet/>
      <dgm:spPr/>
      <dgm:t>
        <a:bodyPr/>
        <a:lstStyle/>
        <a:p>
          <a:endParaRPr lang="ru-RU"/>
        </a:p>
      </dgm:t>
    </dgm:pt>
    <dgm:pt modelId="{BB4FD42C-7437-4AF5-B4DE-2D5E5B812A6C}">
      <dgm:prSet phldrT="[Текст]" custT="1"/>
      <dgm:spPr/>
      <dgm:t>
        <a:bodyPr/>
        <a:lstStyle/>
        <a:p>
          <a:pPr algn="just"/>
          <a:endParaRPr lang="ru-RU" sz="2000" dirty="0"/>
        </a:p>
      </dgm:t>
    </dgm:pt>
    <dgm:pt modelId="{54E81945-0847-4AA7-AD28-74436EA04F00}" type="parTrans" cxnId="{D4E89CF8-2D3E-4B84-ABB1-344D6F60608A}">
      <dgm:prSet/>
      <dgm:spPr/>
      <dgm:t>
        <a:bodyPr/>
        <a:lstStyle/>
        <a:p>
          <a:endParaRPr lang="ru-RU"/>
        </a:p>
      </dgm:t>
    </dgm:pt>
    <dgm:pt modelId="{79E65F03-6E94-4A3B-98A5-7AF6852435A1}" type="sibTrans" cxnId="{D4E89CF8-2D3E-4B84-ABB1-344D6F60608A}">
      <dgm:prSet/>
      <dgm:spPr/>
      <dgm:t>
        <a:bodyPr/>
        <a:lstStyle/>
        <a:p>
          <a:endParaRPr lang="ru-RU"/>
        </a:p>
      </dgm:t>
    </dgm:pt>
    <dgm:pt modelId="{EABA0E3A-9F4F-451C-BEAA-6D3F9B0BAA49}" type="pres">
      <dgm:prSet presAssocID="{2250800B-B0D9-408C-B90E-1618C464587B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EDC947A-20A1-42F1-A6F1-86EBB9504CE0}" type="pres">
      <dgm:prSet presAssocID="{EC4F7F73-101E-4721-9A1F-CF75706AACEB}" presName="linNode" presStyleCnt="0"/>
      <dgm:spPr/>
    </dgm:pt>
    <dgm:pt modelId="{E6EFCD3D-EE81-446A-BCF9-15A13830E99D}" type="pres">
      <dgm:prSet presAssocID="{EC4F7F73-101E-4721-9A1F-CF75706AACEB}" presName="parentShp" presStyleLbl="node1" presStyleIdx="0" presStyleCnt="1" custLinFactNeighborX="-15428" custLinFactNeighborY="-10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15A123-2078-43FE-9D54-5DD8B3EF3A67}" type="pres">
      <dgm:prSet presAssocID="{EC4F7F73-101E-4721-9A1F-CF75706AACEB}" presName="childShp" presStyleLbl="bgAccFollowNode1" presStyleIdx="0" presStyleCnt="1" custLinFactX="45238" custLinFactNeighborX="100000" custLinFactNeighborY="-25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2230E6A-776D-4744-A6BD-57139CB1DC41}" srcId="{2250800B-B0D9-408C-B90E-1618C464587B}" destId="{EC4F7F73-101E-4721-9A1F-CF75706AACEB}" srcOrd="0" destOrd="0" parTransId="{16FD3B3B-A11A-4865-ABB8-8BEE82ED870B}" sibTransId="{1C5B4093-ABE1-499B-8CC4-2DF89E4DAAF6}"/>
    <dgm:cxn modelId="{BB0D6412-5DE1-4EF9-B90C-8C0537723594}" type="presOf" srcId="{2250800B-B0D9-408C-B90E-1618C464587B}" destId="{EABA0E3A-9F4F-451C-BEAA-6D3F9B0BAA49}" srcOrd="0" destOrd="0" presId="urn:microsoft.com/office/officeart/2005/8/layout/vList6"/>
    <dgm:cxn modelId="{D4E89CF8-2D3E-4B84-ABB1-344D6F60608A}" srcId="{EC4F7F73-101E-4721-9A1F-CF75706AACEB}" destId="{BB4FD42C-7437-4AF5-B4DE-2D5E5B812A6C}" srcOrd="0" destOrd="0" parTransId="{54E81945-0847-4AA7-AD28-74436EA04F00}" sibTransId="{79E65F03-6E94-4A3B-98A5-7AF6852435A1}"/>
    <dgm:cxn modelId="{75092609-7C2E-4B5A-857A-B735EE14CD94}" type="presOf" srcId="{BB4FD42C-7437-4AF5-B4DE-2D5E5B812A6C}" destId="{2915A123-2078-43FE-9D54-5DD8B3EF3A67}" srcOrd="0" destOrd="0" presId="urn:microsoft.com/office/officeart/2005/8/layout/vList6"/>
    <dgm:cxn modelId="{DB5D3349-6B69-446B-A8BE-2D45EC5D755C}" type="presOf" srcId="{EC4F7F73-101E-4721-9A1F-CF75706AACEB}" destId="{E6EFCD3D-EE81-446A-BCF9-15A13830E99D}" srcOrd="0" destOrd="0" presId="urn:microsoft.com/office/officeart/2005/8/layout/vList6"/>
    <dgm:cxn modelId="{B9E2096C-8EC7-4ACC-AECE-CADE96434342}" srcId="{EC4F7F73-101E-4721-9A1F-CF75706AACEB}" destId="{8B7D669C-FB29-4C9F-9BC7-2F5906152E66}" srcOrd="1" destOrd="0" parTransId="{76254E68-B882-46C3-8A4C-C25FE6F17D7F}" sibTransId="{A057095C-4ABB-42C4-AF83-F6BC5808FDAC}"/>
    <dgm:cxn modelId="{A4E24F6D-EA18-4E2A-830C-546665AC8E0B}" type="presOf" srcId="{8B7D669C-FB29-4C9F-9BC7-2F5906152E66}" destId="{2915A123-2078-43FE-9D54-5DD8B3EF3A67}" srcOrd="0" destOrd="1" presId="urn:microsoft.com/office/officeart/2005/8/layout/vList6"/>
    <dgm:cxn modelId="{36E091FE-C902-4420-AA28-BDDBA9BD6F3A}" type="presParOf" srcId="{EABA0E3A-9F4F-451C-BEAA-6D3F9B0BAA49}" destId="{6EDC947A-20A1-42F1-A6F1-86EBB9504CE0}" srcOrd="0" destOrd="0" presId="urn:microsoft.com/office/officeart/2005/8/layout/vList6"/>
    <dgm:cxn modelId="{3C02C48C-40F2-4332-A69A-D109539C982D}" type="presParOf" srcId="{6EDC947A-20A1-42F1-A6F1-86EBB9504CE0}" destId="{E6EFCD3D-EE81-446A-BCF9-15A13830E99D}" srcOrd="0" destOrd="0" presId="urn:microsoft.com/office/officeart/2005/8/layout/vList6"/>
    <dgm:cxn modelId="{519F3205-EFC1-45F3-ACA2-3B4F585FB58D}" type="presParOf" srcId="{6EDC947A-20A1-42F1-A6F1-86EBB9504CE0}" destId="{2915A123-2078-43FE-9D54-5DD8B3EF3A6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C17FE3-71A5-4D7D-886E-1B705C02C7A4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42F03A0-6007-498C-B2F6-B07F35AD8D05}">
      <dgm:prSet phldrT="[Текст]"/>
      <dgm:spPr/>
      <dgm:t>
        <a:bodyPr/>
        <a:lstStyle/>
        <a:p>
          <a:r>
            <a:rPr lang="ru-RU" dirty="0">
              <a:solidFill>
                <a:srgbClr val="00B0F0"/>
              </a:solidFill>
            </a:rPr>
            <a:t>ЗАДАЧИ:</a:t>
          </a:r>
        </a:p>
      </dgm:t>
    </dgm:pt>
    <dgm:pt modelId="{AEB6EB2E-6C8A-4E87-8344-98CCE1368A86}" type="parTrans" cxnId="{FF68748D-6B5C-4D64-AA39-387FB1B927C8}">
      <dgm:prSet/>
      <dgm:spPr/>
      <dgm:t>
        <a:bodyPr/>
        <a:lstStyle/>
        <a:p>
          <a:endParaRPr lang="ru-RU"/>
        </a:p>
      </dgm:t>
    </dgm:pt>
    <dgm:pt modelId="{DBA66BCC-2A1A-44B5-A020-0B12E40808F9}" type="sibTrans" cxnId="{FF68748D-6B5C-4D64-AA39-387FB1B927C8}">
      <dgm:prSet/>
      <dgm:spPr/>
      <dgm:t>
        <a:bodyPr/>
        <a:lstStyle/>
        <a:p>
          <a:endParaRPr lang="ru-RU"/>
        </a:p>
      </dgm:t>
    </dgm:pt>
    <dgm:pt modelId="{CBFFC5E5-B665-4758-9D5F-BAC319FFD4A8}">
      <dgm:prSet/>
      <dgm:spPr/>
      <dgm:t>
        <a:bodyPr/>
        <a:lstStyle/>
        <a:p>
          <a:pPr algn="l"/>
          <a:r>
            <a:rPr lang="ru-RU" dirty="0">
              <a:solidFill>
                <a:srgbClr val="C00000"/>
              </a:solidFill>
            </a:rPr>
            <a:t>Подготовка к осознанному самоопределению, дальнейшему самостоятельному планированию, анализу и реализации своего трудового пути</a:t>
          </a:r>
        </a:p>
      </dgm:t>
    </dgm:pt>
    <dgm:pt modelId="{30E9CB36-5E8E-4593-8886-BE341B8CC707}" type="parTrans" cxnId="{F74A06F3-BEB0-47FC-B1CE-F01832E898C1}">
      <dgm:prSet/>
      <dgm:spPr/>
      <dgm:t>
        <a:bodyPr/>
        <a:lstStyle/>
        <a:p>
          <a:endParaRPr lang="ru-RU"/>
        </a:p>
      </dgm:t>
    </dgm:pt>
    <dgm:pt modelId="{361B6314-FC42-4BA6-A938-011BE4B60EB5}" type="sibTrans" cxnId="{F74A06F3-BEB0-47FC-B1CE-F01832E898C1}">
      <dgm:prSet/>
      <dgm:spPr/>
      <dgm:t>
        <a:bodyPr/>
        <a:lstStyle/>
        <a:p>
          <a:endParaRPr lang="ru-RU"/>
        </a:p>
      </dgm:t>
    </dgm:pt>
    <dgm:pt modelId="{9EB07CBB-14AC-4EF4-BF60-DB3A06DA426C}">
      <dgm:prSet/>
      <dgm:spPr/>
      <dgm:t>
        <a:bodyPr/>
        <a:lstStyle/>
        <a:p>
          <a:pPr algn="l"/>
          <a:r>
            <a:rPr lang="ru-RU" b="0" dirty="0">
              <a:solidFill>
                <a:srgbClr val="C00000"/>
              </a:solidFill>
            </a:rPr>
            <a:t>Моделирование профессионально-ориентированной среды, которая помогает сформировать у дошкольников базовое представление о разнообразии профессий и вызвать интерес к труду</a:t>
          </a:r>
        </a:p>
      </dgm:t>
    </dgm:pt>
    <dgm:pt modelId="{2E1165BF-E830-480D-B4BC-4B1B0B842122}" type="parTrans" cxnId="{42892CF0-10C0-4446-ABA8-0B1A66E056B8}">
      <dgm:prSet/>
      <dgm:spPr/>
      <dgm:t>
        <a:bodyPr/>
        <a:lstStyle/>
        <a:p>
          <a:endParaRPr lang="ru-RU"/>
        </a:p>
      </dgm:t>
    </dgm:pt>
    <dgm:pt modelId="{3497DF4A-AF24-47D0-86E3-DF6AB7756F67}" type="sibTrans" cxnId="{42892CF0-10C0-4446-ABA8-0B1A66E056B8}">
      <dgm:prSet/>
      <dgm:spPr/>
      <dgm:t>
        <a:bodyPr/>
        <a:lstStyle/>
        <a:p>
          <a:endParaRPr lang="ru-RU"/>
        </a:p>
      </dgm:t>
    </dgm:pt>
    <dgm:pt modelId="{3A0B16C4-21E4-4963-ACA1-D0EF6861693B}" type="pres">
      <dgm:prSet presAssocID="{D2C17FE3-71A5-4D7D-886E-1B705C02C7A4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8FFC2C2-02A9-41D8-ABD2-B3E3DC03672D}" type="pres">
      <dgm:prSet presAssocID="{A42F03A0-6007-498C-B2F6-B07F35AD8D05}" presName="root1" presStyleCnt="0"/>
      <dgm:spPr/>
    </dgm:pt>
    <dgm:pt modelId="{0E309C70-9722-4E08-A3A7-AA39EF0B9A55}" type="pres">
      <dgm:prSet presAssocID="{A42F03A0-6007-498C-B2F6-B07F35AD8D05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1EDCE6-6B37-4350-B993-EF99A06C1848}" type="pres">
      <dgm:prSet presAssocID="{A42F03A0-6007-498C-B2F6-B07F35AD8D05}" presName="level2hierChild" presStyleCnt="0"/>
      <dgm:spPr/>
    </dgm:pt>
    <dgm:pt modelId="{A0E43684-83DC-4D32-BD2D-B5F19314FD71}" type="pres">
      <dgm:prSet presAssocID="{30E9CB36-5E8E-4593-8886-BE341B8CC707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0B86BF11-1587-4484-BC57-466ECA480DFA}" type="pres">
      <dgm:prSet presAssocID="{30E9CB36-5E8E-4593-8886-BE341B8CC707}" presName="connTx" presStyleLbl="parChTrans1D2" presStyleIdx="0" presStyleCnt="2"/>
      <dgm:spPr/>
      <dgm:t>
        <a:bodyPr/>
        <a:lstStyle/>
        <a:p>
          <a:endParaRPr lang="ru-RU"/>
        </a:p>
      </dgm:t>
    </dgm:pt>
    <dgm:pt modelId="{B8598420-FD5C-4414-9797-F849EA971087}" type="pres">
      <dgm:prSet presAssocID="{CBFFC5E5-B665-4758-9D5F-BAC319FFD4A8}" presName="root2" presStyleCnt="0"/>
      <dgm:spPr/>
    </dgm:pt>
    <dgm:pt modelId="{85BA3FA4-BE80-45D1-A796-6DFBEECB0290}" type="pres">
      <dgm:prSet presAssocID="{CBFFC5E5-B665-4758-9D5F-BAC319FFD4A8}" presName="LevelTwoTextNode" presStyleLbl="node2" presStyleIdx="0" presStyleCnt="2" custScaleX="253763" custScaleY="2281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1839D6C-BE4D-4952-AB14-27D437C1E024}" type="pres">
      <dgm:prSet presAssocID="{CBFFC5E5-B665-4758-9D5F-BAC319FFD4A8}" presName="level3hierChild" presStyleCnt="0"/>
      <dgm:spPr/>
    </dgm:pt>
    <dgm:pt modelId="{27E852AC-7DB4-445C-B623-6C862CAE0297}" type="pres">
      <dgm:prSet presAssocID="{2E1165BF-E830-480D-B4BC-4B1B0B842122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BF5B0A6A-4B3D-4982-968F-9BC5C984635B}" type="pres">
      <dgm:prSet presAssocID="{2E1165BF-E830-480D-B4BC-4B1B0B842122}" presName="connTx" presStyleLbl="parChTrans1D2" presStyleIdx="1" presStyleCnt="2"/>
      <dgm:spPr/>
      <dgm:t>
        <a:bodyPr/>
        <a:lstStyle/>
        <a:p>
          <a:endParaRPr lang="ru-RU"/>
        </a:p>
      </dgm:t>
    </dgm:pt>
    <dgm:pt modelId="{24020D5E-0656-4B71-96BF-DECDE203B400}" type="pres">
      <dgm:prSet presAssocID="{9EB07CBB-14AC-4EF4-BF60-DB3A06DA426C}" presName="root2" presStyleCnt="0"/>
      <dgm:spPr/>
    </dgm:pt>
    <dgm:pt modelId="{7489A001-F64D-4F4C-BBB8-A9EF30BB8F38}" type="pres">
      <dgm:prSet presAssocID="{9EB07CBB-14AC-4EF4-BF60-DB3A06DA426C}" presName="LevelTwoTextNode" presStyleLbl="node2" presStyleIdx="1" presStyleCnt="2" custScaleX="255052" custScaleY="2677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63A2D2-890F-4C42-8359-0E71FBF7EF68}" type="pres">
      <dgm:prSet presAssocID="{9EB07CBB-14AC-4EF4-BF60-DB3A06DA426C}" presName="level3hierChild" presStyleCnt="0"/>
      <dgm:spPr/>
    </dgm:pt>
  </dgm:ptLst>
  <dgm:cxnLst>
    <dgm:cxn modelId="{42892CF0-10C0-4446-ABA8-0B1A66E056B8}" srcId="{A42F03A0-6007-498C-B2F6-B07F35AD8D05}" destId="{9EB07CBB-14AC-4EF4-BF60-DB3A06DA426C}" srcOrd="1" destOrd="0" parTransId="{2E1165BF-E830-480D-B4BC-4B1B0B842122}" sibTransId="{3497DF4A-AF24-47D0-86E3-DF6AB7756F67}"/>
    <dgm:cxn modelId="{B0A4BBE2-32D0-462C-BC5E-24B8893D8D69}" type="presOf" srcId="{CBFFC5E5-B665-4758-9D5F-BAC319FFD4A8}" destId="{85BA3FA4-BE80-45D1-A796-6DFBEECB0290}" srcOrd="0" destOrd="0" presId="urn:microsoft.com/office/officeart/2008/layout/HorizontalMultiLevelHierarchy"/>
    <dgm:cxn modelId="{D73CD3E5-95D7-4A42-BECC-0A825AD4AF1E}" type="presOf" srcId="{30E9CB36-5E8E-4593-8886-BE341B8CC707}" destId="{0B86BF11-1587-4484-BC57-466ECA480DFA}" srcOrd="1" destOrd="0" presId="urn:microsoft.com/office/officeart/2008/layout/HorizontalMultiLevelHierarchy"/>
    <dgm:cxn modelId="{FF68748D-6B5C-4D64-AA39-387FB1B927C8}" srcId="{D2C17FE3-71A5-4D7D-886E-1B705C02C7A4}" destId="{A42F03A0-6007-498C-B2F6-B07F35AD8D05}" srcOrd="0" destOrd="0" parTransId="{AEB6EB2E-6C8A-4E87-8344-98CCE1368A86}" sibTransId="{DBA66BCC-2A1A-44B5-A020-0B12E40808F9}"/>
    <dgm:cxn modelId="{F74A06F3-BEB0-47FC-B1CE-F01832E898C1}" srcId="{A42F03A0-6007-498C-B2F6-B07F35AD8D05}" destId="{CBFFC5E5-B665-4758-9D5F-BAC319FFD4A8}" srcOrd="0" destOrd="0" parTransId="{30E9CB36-5E8E-4593-8886-BE341B8CC707}" sibTransId="{361B6314-FC42-4BA6-A938-011BE4B60EB5}"/>
    <dgm:cxn modelId="{2C4187AD-E951-4B20-9DF6-2A3DBEC0B046}" type="presOf" srcId="{30E9CB36-5E8E-4593-8886-BE341B8CC707}" destId="{A0E43684-83DC-4D32-BD2D-B5F19314FD71}" srcOrd="0" destOrd="0" presId="urn:microsoft.com/office/officeart/2008/layout/HorizontalMultiLevelHierarchy"/>
    <dgm:cxn modelId="{690BFC7B-BED1-4253-B376-2869AF9CA606}" type="presOf" srcId="{2E1165BF-E830-480D-B4BC-4B1B0B842122}" destId="{27E852AC-7DB4-445C-B623-6C862CAE0297}" srcOrd="0" destOrd="0" presId="urn:microsoft.com/office/officeart/2008/layout/HorizontalMultiLevelHierarchy"/>
    <dgm:cxn modelId="{AE983C79-1988-4DE1-B4D2-0F952C93E8D1}" type="presOf" srcId="{2E1165BF-E830-480D-B4BC-4B1B0B842122}" destId="{BF5B0A6A-4B3D-4982-968F-9BC5C984635B}" srcOrd="1" destOrd="0" presId="urn:microsoft.com/office/officeart/2008/layout/HorizontalMultiLevelHierarchy"/>
    <dgm:cxn modelId="{DFD23663-7F15-4BF9-97F4-8F411B742292}" type="presOf" srcId="{D2C17FE3-71A5-4D7D-886E-1B705C02C7A4}" destId="{3A0B16C4-21E4-4963-ACA1-D0EF6861693B}" srcOrd="0" destOrd="0" presId="urn:microsoft.com/office/officeart/2008/layout/HorizontalMultiLevelHierarchy"/>
    <dgm:cxn modelId="{E5DF4CE3-73EB-40F8-A846-E6B969B853C5}" type="presOf" srcId="{A42F03A0-6007-498C-B2F6-B07F35AD8D05}" destId="{0E309C70-9722-4E08-A3A7-AA39EF0B9A55}" srcOrd="0" destOrd="0" presId="urn:microsoft.com/office/officeart/2008/layout/HorizontalMultiLevelHierarchy"/>
    <dgm:cxn modelId="{317DAB3D-D862-49CF-BDF1-EA5A30C4A930}" type="presOf" srcId="{9EB07CBB-14AC-4EF4-BF60-DB3A06DA426C}" destId="{7489A001-F64D-4F4C-BBB8-A9EF30BB8F38}" srcOrd="0" destOrd="0" presId="urn:microsoft.com/office/officeart/2008/layout/HorizontalMultiLevelHierarchy"/>
    <dgm:cxn modelId="{411E3622-5B5E-408F-A125-394A1935E8D8}" type="presParOf" srcId="{3A0B16C4-21E4-4963-ACA1-D0EF6861693B}" destId="{88FFC2C2-02A9-41D8-ABD2-B3E3DC03672D}" srcOrd="0" destOrd="0" presId="urn:microsoft.com/office/officeart/2008/layout/HorizontalMultiLevelHierarchy"/>
    <dgm:cxn modelId="{AA586FDC-9F66-45D9-BC1C-5430B994BE92}" type="presParOf" srcId="{88FFC2C2-02A9-41D8-ABD2-B3E3DC03672D}" destId="{0E309C70-9722-4E08-A3A7-AA39EF0B9A55}" srcOrd="0" destOrd="0" presId="urn:microsoft.com/office/officeart/2008/layout/HorizontalMultiLevelHierarchy"/>
    <dgm:cxn modelId="{C94BCE0D-E094-46A5-92EF-C455ECAD9DBF}" type="presParOf" srcId="{88FFC2C2-02A9-41D8-ABD2-B3E3DC03672D}" destId="{721EDCE6-6B37-4350-B993-EF99A06C1848}" srcOrd="1" destOrd="0" presId="urn:microsoft.com/office/officeart/2008/layout/HorizontalMultiLevelHierarchy"/>
    <dgm:cxn modelId="{2364B8AD-422D-4AE2-9A58-A9B6C3F03E48}" type="presParOf" srcId="{721EDCE6-6B37-4350-B993-EF99A06C1848}" destId="{A0E43684-83DC-4D32-BD2D-B5F19314FD71}" srcOrd="0" destOrd="0" presId="urn:microsoft.com/office/officeart/2008/layout/HorizontalMultiLevelHierarchy"/>
    <dgm:cxn modelId="{CB795DC4-8648-4671-9E0F-C6FC9369386C}" type="presParOf" srcId="{A0E43684-83DC-4D32-BD2D-B5F19314FD71}" destId="{0B86BF11-1587-4484-BC57-466ECA480DFA}" srcOrd="0" destOrd="0" presId="urn:microsoft.com/office/officeart/2008/layout/HorizontalMultiLevelHierarchy"/>
    <dgm:cxn modelId="{24DDC5F2-A559-4EB1-8E65-078AED4EA646}" type="presParOf" srcId="{721EDCE6-6B37-4350-B993-EF99A06C1848}" destId="{B8598420-FD5C-4414-9797-F849EA971087}" srcOrd="1" destOrd="0" presId="urn:microsoft.com/office/officeart/2008/layout/HorizontalMultiLevelHierarchy"/>
    <dgm:cxn modelId="{9C8EAEFF-D5F1-4D6E-A615-070FC6176783}" type="presParOf" srcId="{B8598420-FD5C-4414-9797-F849EA971087}" destId="{85BA3FA4-BE80-45D1-A796-6DFBEECB0290}" srcOrd="0" destOrd="0" presId="urn:microsoft.com/office/officeart/2008/layout/HorizontalMultiLevelHierarchy"/>
    <dgm:cxn modelId="{E5199832-42B1-4C4F-AF09-4FC2B33748A5}" type="presParOf" srcId="{B8598420-FD5C-4414-9797-F849EA971087}" destId="{91839D6C-BE4D-4952-AB14-27D437C1E024}" srcOrd="1" destOrd="0" presId="urn:microsoft.com/office/officeart/2008/layout/HorizontalMultiLevelHierarchy"/>
    <dgm:cxn modelId="{C369C328-5EC3-447D-93AD-D1D6DAB63B2F}" type="presParOf" srcId="{721EDCE6-6B37-4350-B993-EF99A06C1848}" destId="{27E852AC-7DB4-445C-B623-6C862CAE0297}" srcOrd="2" destOrd="0" presId="urn:microsoft.com/office/officeart/2008/layout/HorizontalMultiLevelHierarchy"/>
    <dgm:cxn modelId="{14BA80CF-20C7-4863-8379-5CC648D42D9A}" type="presParOf" srcId="{27E852AC-7DB4-445C-B623-6C862CAE0297}" destId="{BF5B0A6A-4B3D-4982-968F-9BC5C984635B}" srcOrd="0" destOrd="0" presId="urn:microsoft.com/office/officeart/2008/layout/HorizontalMultiLevelHierarchy"/>
    <dgm:cxn modelId="{3CFD11B6-D54E-4CBE-8AC4-2026D7998267}" type="presParOf" srcId="{721EDCE6-6B37-4350-B993-EF99A06C1848}" destId="{24020D5E-0656-4B71-96BF-DECDE203B400}" srcOrd="3" destOrd="0" presId="urn:microsoft.com/office/officeart/2008/layout/HorizontalMultiLevelHierarchy"/>
    <dgm:cxn modelId="{8A5B7C1E-9BD3-45D6-BDAC-1B5DE1EA9C01}" type="presParOf" srcId="{24020D5E-0656-4B71-96BF-DECDE203B400}" destId="{7489A001-F64D-4F4C-BBB8-A9EF30BB8F38}" srcOrd="0" destOrd="0" presId="urn:microsoft.com/office/officeart/2008/layout/HorizontalMultiLevelHierarchy"/>
    <dgm:cxn modelId="{F078B2E6-E15A-47AB-B69A-E3AAAA51267B}" type="presParOf" srcId="{24020D5E-0656-4B71-96BF-DECDE203B400}" destId="{0063A2D2-890F-4C42-8359-0E71FBF7EF6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EDC5CB9-DBB3-475B-B8D4-5ADC810F27A9}" type="doc">
      <dgm:prSet loTypeId="urn:microsoft.com/office/officeart/2008/layout/HorizontalMultiLevelHierarchy" loCatId="hierarchy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64685EEF-C900-4D71-95BE-D8AEFCD5ABB1}">
      <dgm:prSet phldrT="[Текст]"/>
      <dgm:spPr>
        <a:gradFill rotWithShape="0">
          <a:gsLst>
            <a:gs pos="0">
              <a:srgbClr val="FF0000"/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</a:gradFill>
      </dgm:spPr>
      <dgm:t>
        <a:bodyPr/>
        <a:lstStyle/>
        <a:p>
          <a:r>
            <a:rPr lang="ru-RU" b="1" dirty="0">
              <a:solidFill>
                <a:srgbClr val="002060"/>
              </a:solidFill>
            </a:rPr>
            <a:t>игровые мобильные интерактивные центры</a:t>
          </a:r>
        </a:p>
      </dgm:t>
    </dgm:pt>
    <dgm:pt modelId="{D2E6FA80-B4B5-4C26-918A-731E2DDFD985}" type="parTrans" cxnId="{C10C398A-B5AC-4E7B-94E6-CE543B603C83}">
      <dgm:prSet/>
      <dgm:spPr/>
      <dgm:t>
        <a:bodyPr/>
        <a:lstStyle/>
        <a:p>
          <a:endParaRPr lang="ru-RU"/>
        </a:p>
      </dgm:t>
    </dgm:pt>
    <dgm:pt modelId="{83B8163E-2055-4CD6-BCD4-FDD6CC37F739}" type="sibTrans" cxnId="{C10C398A-B5AC-4E7B-94E6-CE543B603C83}">
      <dgm:prSet/>
      <dgm:spPr/>
      <dgm:t>
        <a:bodyPr/>
        <a:lstStyle/>
        <a:p>
          <a:endParaRPr lang="ru-RU"/>
        </a:p>
      </dgm:t>
    </dgm:pt>
    <dgm:pt modelId="{DA38B12D-BBC5-45C9-86A3-977204AB6B01}">
      <dgm:prSet phldrT="[Текст]" custT="1"/>
      <dgm:spPr/>
      <dgm:t>
        <a:bodyPr/>
        <a:lstStyle/>
        <a:p>
          <a:r>
            <a:rPr lang="ru-RU" sz="2800" dirty="0">
              <a:solidFill>
                <a:srgbClr val="00B0F0"/>
              </a:solidFill>
            </a:rPr>
            <a:t>«фабрика»</a:t>
          </a:r>
        </a:p>
      </dgm:t>
    </dgm:pt>
    <dgm:pt modelId="{13E0C815-5049-476C-B9D4-B7DBF2B48C0B}" type="parTrans" cxnId="{2B4F997C-DB27-4233-AC25-E2E7206C600B}">
      <dgm:prSet/>
      <dgm:spPr/>
      <dgm:t>
        <a:bodyPr/>
        <a:lstStyle/>
        <a:p>
          <a:endParaRPr lang="ru-RU"/>
        </a:p>
      </dgm:t>
    </dgm:pt>
    <dgm:pt modelId="{4C2F1337-AEE8-423A-8D31-24C7BF960E46}" type="sibTrans" cxnId="{2B4F997C-DB27-4233-AC25-E2E7206C600B}">
      <dgm:prSet/>
      <dgm:spPr/>
      <dgm:t>
        <a:bodyPr/>
        <a:lstStyle/>
        <a:p>
          <a:endParaRPr lang="ru-RU"/>
        </a:p>
      </dgm:t>
    </dgm:pt>
    <dgm:pt modelId="{E970324E-0033-4510-8994-351D16DC5900}">
      <dgm:prSet phldrT="[Текст]" custT="1"/>
      <dgm:spPr/>
      <dgm:t>
        <a:bodyPr/>
        <a:lstStyle/>
        <a:p>
          <a:r>
            <a:rPr lang="ru-RU" sz="2800" dirty="0">
              <a:solidFill>
                <a:srgbClr val="00B0F0"/>
              </a:solidFill>
            </a:rPr>
            <a:t>«пожарная часть»</a:t>
          </a:r>
        </a:p>
      </dgm:t>
    </dgm:pt>
    <dgm:pt modelId="{E8859DCA-0AC9-4807-8C1F-2EF71D97BCDD}" type="parTrans" cxnId="{5C4FF746-D9D1-466A-9C77-87BC1F95D94D}">
      <dgm:prSet/>
      <dgm:spPr/>
      <dgm:t>
        <a:bodyPr/>
        <a:lstStyle/>
        <a:p>
          <a:endParaRPr lang="ru-RU"/>
        </a:p>
      </dgm:t>
    </dgm:pt>
    <dgm:pt modelId="{B004F2BE-A803-4ABA-918D-BC82BAB05B78}" type="sibTrans" cxnId="{5C4FF746-D9D1-466A-9C77-87BC1F95D94D}">
      <dgm:prSet/>
      <dgm:spPr/>
      <dgm:t>
        <a:bodyPr/>
        <a:lstStyle/>
        <a:p>
          <a:endParaRPr lang="ru-RU"/>
        </a:p>
      </dgm:t>
    </dgm:pt>
    <dgm:pt modelId="{29B6497A-8FE7-4C32-A27E-B094D904BC2F}">
      <dgm:prSet phldrT="[Текст]" custT="1"/>
      <dgm:spPr/>
      <dgm:t>
        <a:bodyPr/>
        <a:lstStyle/>
        <a:p>
          <a:r>
            <a:rPr lang="ru-RU" sz="2800" dirty="0">
              <a:solidFill>
                <a:srgbClr val="00B0F0"/>
              </a:solidFill>
            </a:rPr>
            <a:t>«полицейский участок»</a:t>
          </a:r>
        </a:p>
      </dgm:t>
    </dgm:pt>
    <dgm:pt modelId="{17911B0D-3665-4C0F-8290-17290047DC90}" type="parTrans" cxnId="{280BCE5B-52F9-4079-BB8A-D980F30652F7}">
      <dgm:prSet/>
      <dgm:spPr/>
      <dgm:t>
        <a:bodyPr/>
        <a:lstStyle/>
        <a:p>
          <a:endParaRPr lang="ru-RU"/>
        </a:p>
      </dgm:t>
    </dgm:pt>
    <dgm:pt modelId="{93FB8664-C711-49F8-B0D7-4509110ECF5F}" type="sibTrans" cxnId="{280BCE5B-52F9-4079-BB8A-D980F30652F7}">
      <dgm:prSet/>
      <dgm:spPr/>
      <dgm:t>
        <a:bodyPr/>
        <a:lstStyle/>
        <a:p>
          <a:endParaRPr lang="ru-RU"/>
        </a:p>
      </dgm:t>
    </dgm:pt>
    <dgm:pt modelId="{9E34C024-31B8-4400-8FFB-D4A61391C94C}">
      <dgm:prSet custT="1"/>
      <dgm:spPr/>
      <dgm:t>
        <a:bodyPr/>
        <a:lstStyle/>
        <a:p>
          <a:r>
            <a:rPr lang="ru-RU" sz="2800" dirty="0">
              <a:solidFill>
                <a:srgbClr val="00B0F0"/>
              </a:solidFill>
            </a:rPr>
            <a:t>«мастерская»</a:t>
          </a:r>
        </a:p>
      </dgm:t>
    </dgm:pt>
    <dgm:pt modelId="{BD3BBCB5-690E-49F0-AA14-9976F41112CD}" type="parTrans" cxnId="{AF1E431C-3B47-4FD4-B2A9-820528ACB29D}">
      <dgm:prSet/>
      <dgm:spPr/>
      <dgm:t>
        <a:bodyPr/>
        <a:lstStyle/>
        <a:p>
          <a:endParaRPr lang="ru-RU"/>
        </a:p>
      </dgm:t>
    </dgm:pt>
    <dgm:pt modelId="{9EDD69EA-CEB8-4357-B0B7-7E975B2339DE}" type="sibTrans" cxnId="{AF1E431C-3B47-4FD4-B2A9-820528ACB29D}">
      <dgm:prSet/>
      <dgm:spPr/>
      <dgm:t>
        <a:bodyPr/>
        <a:lstStyle/>
        <a:p>
          <a:endParaRPr lang="ru-RU"/>
        </a:p>
      </dgm:t>
    </dgm:pt>
    <dgm:pt modelId="{80F4DCFE-C142-48F7-A8B5-A0B59893EB38}">
      <dgm:prSet phldrT="[Текст]" custT="1"/>
      <dgm:spPr/>
      <dgm:t>
        <a:bodyPr/>
        <a:lstStyle/>
        <a:p>
          <a:r>
            <a:rPr lang="ru-RU" sz="2800" dirty="0">
              <a:solidFill>
                <a:srgbClr val="00B0F0"/>
              </a:solidFill>
            </a:rPr>
            <a:t>«ресторан»</a:t>
          </a:r>
        </a:p>
      </dgm:t>
    </dgm:pt>
    <dgm:pt modelId="{152787AC-12CA-4E9D-8B8D-B5D1E4B6E0D6}" type="parTrans" cxnId="{2D78A5C7-D955-46E5-8FAF-BA00B44D85B2}">
      <dgm:prSet/>
      <dgm:spPr/>
      <dgm:t>
        <a:bodyPr/>
        <a:lstStyle/>
        <a:p>
          <a:endParaRPr lang="ru-RU"/>
        </a:p>
      </dgm:t>
    </dgm:pt>
    <dgm:pt modelId="{218F2AFA-7F5B-43DD-9278-017C355F9ABE}" type="sibTrans" cxnId="{2D78A5C7-D955-46E5-8FAF-BA00B44D85B2}">
      <dgm:prSet/>
      <dgm:spPr/>
      <dgm:t>
        <a:bodyPr/>
        <a:lstStyle/>
        <a:p>
          <a:endParaRPr lang="ru-RU"/>
        </a:p>
      </dgm:t>
    </dgm:pt>
    <dgm:pt modelId="{7E7DB846-5039-4EC0-855E-DBC741DEAA9E}">
      <dgm:prSet phldrT="[Текст]" custT="1"/>
      <dgm:spPr/>
      <dgm:t>
        <a:bodyPr/>
        <a:lstStyle/>
        <a:p>
          <a:r>
            <a:rPr lang="ru-RU" sz="2800" dirty="0">
              <a:solidFill>
                <a:srgbClr val="00B0F0"/>
              </a:solidFill>
            </a:rPr>
            <a:t>«лаборатория» </a:t>
          </a:r>
        </a:p>
      </dgm:t>
    </dgm:pt>
    <dgm:pt modelId="{401FFFD0-F4FB-465F-A0C9-D3808A1F9842}" type="parTrans" cxnId="{F70E8D16-9A39-4396-802E-9D27E61F9121}">
      <dgm:prSet/>
      <dgm:spPr/>
      <dgm:t>
        <a:bodyPr/>
        <a:lstStyle/>
        <a:p>
          <a:endParaRPr lang="ru-RU"/>
        </a:p>
      </dgm:t>
    </dgm:pt>
    <dgm:pt modelId="{04E505AC-9483-448A-84ED-17EFC91C690B}" type="sibTrans" cxnId="{F70E8D16-9A39-4396-802E-9D27E61F9121}">
      <dgm:prSet/>
      <dgm:spPr/>
      <dgm:t>
        <a:bodyPr/>
        <a:lstStyle/>
        <a:p>
          <a:endParaRPr lang="ru-RU"/>
        </a:p>
      </dgm:t>
    </dgm:pt>
    <dgm:pt modelId="{89DBBC61-25DC-4F8D-B5EB-BBEBEFC11764}">
      <dgm:prSet phldrT="[Текст]" custT="1"/>
      <dgm:spPr/>
      <dgm:t>
        <a:bodyPr/>
        <a:lstStyle/>
        <a:p>
          <a:r>
            <a:rPr lang="ru-RU" sz="2800" dirty="0">
              <a:solidFill>
                <a:srgbClr val="00B0F0"/>
              </a:solidFill>
            </a:rPr>
            <a:t>«больница» </a:t>
          </a:r>
        </a:p>
      </dgm:t>
    </dgm:pt>
    <dgm:pt modelId="{6AD7786B-72B9-41B7-B45C-BD30D165D6E8}" type="parTrans" cxnId="{0F8560DB-C5F3-4A5A-887F-21AB78B55777}">
      <dgm:prSet/>
      <dgm:spPr/>
      <dgm:t>
        <a:bodyPr/>
        <a:lstStyle/>
        <a:p>
          <a:endParaRPr lang="ru-RU"/>
        </a:p>
      </dgm:t>
    </dgm:pt>
    <dgm:pt modelId="{A4BB5328-04C0-46A1-B7E9-468043095AB6}" type="sibTrans" cxnId="{0F8560DB-C5F3-4A5A-887F-21AB78B55777}">
      <dgm:prSet/>
      <dgm:spPr/>
      <dgm:t>
        <a:bodyPr/>
        <a:lstStyle/>
        <a:p>
          <a:endParaRPr lang="ru-RU"/>
        </a:p>
      </dgm:t>
    </dgm:pt>
    <dgm:pt modelId="{C2D33841-F348-44B9-A6D2-A73E93A3A593}">
      <dgm:prSet phldrT="[Текст]" custT="1"/>
      <dgm:spPr/>
      <dgm:t>
        <a:bodyPr/>
        <a:lstStyle/>
        <a:p>
          <a:r>
            <a:rPr lang="ru-RU" sz="2800" dirty="0">
              <a:solidFill>
                <a:srgbClr val="00B0F0"/>
              </a:solidFill>
            </a:rPr>
            <a:t>«магазин» </a:t>
          </a:r>
        </a:p>
      </dgm:t>
    </dgm:pt>
    <dgm:pt modelId="{DB159B81-B223-4E52-A891-19008F518CDF}" type="parTrans" cxnId="{61EEA864-78BD-4B3C-AF0A-6EB70BA6D8C8}">
      <dgm:prSet/>
      <dgm:spPr/>
      <dgm:t>
        <a:bodyPr/>
        <a:lstStyle/>
        <a:p>
          <a:endParaRPr lang="ru-RU"/>
        </a:p>
      </dgm:t>
    </dgm:pt>
    <dgm:pt modelId="{DF18C722-EC59-4102-B2D1-359F8938B593}" type="sibTrans" cxnId="{61EEA864-78BD-4B3C-AF0A-6EB70BA6D8C8}">
      <dgm:prSet/>
      <dgm:spPr/>
      <dgm:t>
        <a:bodyPr/>
        <a:lstStyle/>
        <a:p>
          <a:endParaRPr lang="ru-RU"/>
        </a:p>
      </dgm:t>
    </dgm:pt>
    <dgm:pt modelId="{4459A4AE-F897-41D7-8E94-6C28D46E7493}" type="pres">
      <dgm:prSet presAssocID="{4EDC5CB9-DBB3-475B-B8D4-5ADC810F27A9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722CF5-750E-42E1-850C-EC6AE948FEA5}" type="pres">
      <dgm:prSet presAssocID="{64685EEF-C900-4D71-95BE-D8AEFCD5ABB1}" presName="root1" presStyleCnt="0"/>
      <dgm:spPr/>
    </dgm:pt>
    <dgm:pt modelId="{6A0A1CBF-5665-49F1-B850-3CC5BE8C2091}" type="pres">
      <dgm:prSet presAssocID="{64685EEF-C900-4D71-95BE-D8AEFCD5ABB1}" presName="LevelOneTextNode" presStyleLbl="node0" presStyleIdx="0" presStyleCnt="1" custScaleX="184406" custScaleY="149960" custLinFactNeighborX="-85997" custLinFactNeighborY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C2CC7E-5918-48EE-B1E7-97B624DA22D9}" type="pres">
      <dgm:prSet presAssocID="{64685EEF-C900-4D71-95BE-D8AEFCD5ABB1}" presName="level2hierChild" presStyleCnt="0"/>
      <dgm:spPr/>
    </dgm:pt>
    <dgm:pt modelId="{81B01CBE-808E-4AA7-9676-A11D83257706}" type="pres">
      <dgm:prSet presAssocID="{13E0C815-5049-476C-B9D4-B7DBF2B48C0B}" presName="conn2-1" presStyleLbl="parChTrans1D2" presStyleIdx="0" presStyleCnt="8"/>
      <dgm:spPr/>
      <dgm:t>
        <a:bodyPr/>
        <a:lstStyle/>
        <a:p>
          <a:endParaRPr lang="ru-RU"/>
        </a:p>
      </dgm:t>
    </dgm:pt>
    <dgm:pt modelId="{24C46D07-A9E0-49F5-817D-26DD2981B202}" type="pres">
      <dgm:prSet presAssocID="{13E0C815-5049-476C-B9D4-B7DBF2B48C0B}" presName="connTx" presStyleLbl="parChTrans1D2" presStyleIdx="0" presStyleCnt="8"/>
      <dgm:spPr/>
      <dgm:t>
        <a:bodyPr/>
        <a:lstStyle/>
        <a:p>
          <a:endParaRPr lang="ru-RU"/>
        </a:p>
      </dgm:t>
    </dgm:pt>
    <dgm:pt modelId="{7584734D-E651-4FEE-8BE3-25FC2E8A4D28}" type="pres">
      <dgm:prSet presAssocID="{DA38B12D-BBC5-45C9-86A3-977204AB6B01}" presName="root2" presStyleCnt="0"/>
      <dgm:spPr/>
    </dgm:pt>
    <dgm:pt modelId="{857CCFB8-D5BB-4956-B5CA-A34BEC51BEA2}" type="pres">
      <dgm:prSet presAssocID="{DA38B12D-BBC5-45C9-86A3-977204AB6B01}" presName="LevelTwoTextNode" presStyleLbl="node2" presStyleIdx="0" presStyleCnt="8" custScaleX="1201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536D66F-CC5C-4682-95DD-2CBA6650ACF8}" type="pres">
      <dgm:prSet presAssocID="{DA38B12D-BBC5-45C9-86A3-977204AB6B01}" presName="level3hierChild" presStyleCnt="0"/>
      <dgm:spPr/>
    </dgm:pt>
    <dgm:pt modelId="{D74A1A24-BE82-4979-90CC-E7196208021E}" type="pres">
      <dgm:prSet presAssocID="{BD3BBCB5-690E-49F0-AA14-9976F41112CD}" presName="conn2-1" presStyleLbl="parChTrans1D2" presStyleIdx="1" presStyleCnt="8"/>
      <dgm:spPr/>
      <dgm:t>
        <a:bodyPr/>
        <a:lstStyle/>
        <a:p>
          <a:endParaRPr lang="ru-RU"/>
        </a:p>
      </dgm:t>
    </dgm:pt>
    <dgm:pt modelId="{22A944E7-2A97-4655-98AB-01BA4227E330}" type="pres">
      <dgm:prSet presAssocID="{BD3BBCB5-690E-49F0-AA14-9976F41112CD}" presName="connTx" presStyleLbl="parChTrans1D2" presStyleIdx="1" presStyleCnt="8"/>
      <dgm:spPr/>
      <dgm:t>
        <a:bodyPr/>
        <a:lstStyle/>
        <a:p>
          <a:endParaRPr lang="ru-RU"/>
        </a:p>
      </dgm:t>
    </dgm:pt>
    <dgm:pt modelId="{9DECE6AD-DE6B-4AE4-A3BD-3C9F1834CE5B}" type="pres">
      <dgm:prSet presAssocID="{9E34C024-31B8-4400-8FFB-D4A61391C94C}" presName="root2" presStyleCnt="0"/>
      <dgm:spPr/>
    </dgm:pt>
    <dgm:pt modelId="{0B4201B9-B26B-46F7-BAFD-FDFAF8EFA4C8}" type="pres">
      <dgm:prSet presAssocID="{9E34C024-31B8-4400-8FFB-D4A61391C94C}" presName="LevelTwoTextNode" presStyleLbl="node2" presStyleIdx="1" presStyleCnt="8" custScaleX="1472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5D41B08-E4D2-4287-8ADE-0D473C6B8820}" type="pres">
      <dgm:prSet presAssocID="{9E34C024-31B8-4400-8FFB-D4A61391C94C}" presName="level3hierChild" presStyleCnt="0"/>
      <dgm:spPr/>
    </dgm:pt>
    <dgm:pt modelId="{41B8153D-42B1-4DB1-B985-E677DEDA17F1}" type="pres">
      <dgm:prSet presAssocID="{E8859DCA-0AC9-4807-8C1F-2EF71D97BCDD}" presName="conn2-1" presStyleLbl="parChTrans1D2" presStyleIdx="2" presStyleCnt="8"/>
      <dgm:spPr/>
      <dgm:t>
        <a:bodyPr/>
        <a:lstStyle/>
        <a:p>
          <a:endParaRPr lang="ru-RU"/>
        </a:p>
      </dgm:t>
    </dgm:pt>
    <dgm:pt modelId="{B4818F63-B479-4927-B6EF-DE8AB7C2A427}" type="pres">
      <dgm:prSet presAssocID="{E8859DCA-0AC9-4807-8C1F-2EF71D97BCDD}" presName="connTx" presStyleLbl="parChTrans1D2" presStyleIdx="2" presStyleCnt="8"/>
      <dgm:spPr/>
      <dgm:t>
        <a:bodyPr/>
        <a:lstStyle/>
        <a:p>
          <a:endParaRPr lang="ru-RU"/>
        </a:p>
      </dgm:t>
    </dgm:pt>
    <dgm:pt modelId="{361EEC60-D9AB-4EB3-BABA-9C7CA07E6FE8}" type="pres">
      <dgm:prSet presAssocID="{E970324E-0033-4510-8994-351D16DC5900}" presName="root2" presStyleCnt="0"/>
      <dgm:spPr/>
    </dgm:pt>
    <dgm:pt modelId="{0063BE04-B49B-42A8-BB29-CD1474368A56}" type="pres">
      <dgm:prSet presAssocID="{E970324E-0033-4510-8994-351D16DC5900}" presName="LevelTwoTextNode" presStyleLbl="node2" presStyleIdx="2" presStyleCnt="8" custScaleX="1839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7397732-45B3-4F6F-B25A-DA2AF0D5958A}" type="pres">
      <dgm:prSet presAssocID="{E970324E-0033-4510-8994-351D16DC5900}" presName="level3hierChild" presStyleCnt="0"/>
      <dgm:spPr/>
    </dgm:pt>
    <dgm:pt modelId="{76C2A046-AD23-43BB-AEB5-C07980892DE0}" type="pres">
      <dgm:prSet presAssocID="{17911B0D-3665-4C0F-8290-17290047DC90}" presName="conn2-1" presStyleLbl="parChTrans1D2" presStyleIdx="3" presStyleCnt="8"/>
      <dgm:spPr/>
      <dgm:t>
        <a:bodyPr/>
        <a:lstStyle/>
        <a:p>
          <a:endParaRPr lang="ru-RU"/>
        </a:p>
      </dgm:t>
    </dgm:pt>
    <dgm:pt modelId="{48AE8859-71D5-478C-AA9A-9793C899A318}" type="pres">
      <dgm:prSet presAssocID="{17911B0D-3665-4C0F-8290-17290047DC90}" presName="connTx" presStyleLbl="parChTrans1D2" presStyleIdx="3" presStyleCnt="8"/>
      <dgm:spPr/>
      <dgm:t>
        <a:bodyPr/>
        <a:lstStyle/>
        <a:p>
          <a:endParaRPr lang="ru-RU"/>
        </a:p>
      </dgm:t>
    </dgm:pt>
    <dgm:pt modelId="{67B515D9-E6A0-45CF-A0E5-BBFE0D037982}" type="pres">
      <dgm:prSet presAssocID="{29B6497A-8FE7-4C32-A27E-B094D904BC2F}" presName="root2" presStyleCnt="0"/>
      <dgm:spPr/>
    </dgm:pt>
    <dgm:pt modelId="{9D1D3567-51C7-44F3-AB70-6677085649C0}" type="pres">
      <dgm:prSet presAssocID="{29B6497A-8FE7-4C32-A27E-B094D904BC2F}" presName="LevelTwoTextNode" presStyleLbl="node2" presStyleIdx="3" presStyleCnt="8" custScaleX="2095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A686726-C9E7-438E-BBD3-80F91E58CA58}" type="pres">
      <dgm:prSet presAssocID="{29B6497A-8FE7-4C32-A27E-B094D904BC2F}" presName="level3hierChild" presStyleCnt="0"/>
      <dgm:spPr/>
    </dgm:pt>
    <dgm:pt modelId="{16C60B55-55EA-433B-BD35-1518A390EA9E}" type="pres">
      <dgm:prSet presAssocID="{401FFFD0-F4FB-465F-A0C9-D3808A1F9842}" presName="conn2-1" presStyleLbl="parChTrans1D2" presStyleIdx="4" presStyleCnt="8"/>
      <dgm:spPr/>
      <dgm:t>
        <a:bodyPr/>
        <a:lstStyle/>
        <a:p>
          <a:endParaRPr lang="ru-RU"/>
        </a:p>
      </dgm:t>
    </dgm:pt>
    <dgm:pt modelId="{C7BCBA7C-924F-452E-9ECA-FBBE98762E15}" type="pres">
      <dgm:prSet presAssocID="{401FFFD0-F4FB-465F-A0C9-D3808A1F9842}" presName="connTx" presStyleLbl="parChTrans1D2" presStyleIdx="4" presStyleCnt="8"/>
      <dgm:spPr/>
      <dgm:t>
        <a:bodyPr/>
        <a:lstStyle/>
        <a:p>
          <a:endParaRPr lang="ru-RU"/>
        </a:p>
      </dgm:t>
    </dgm:pt>
    <dgm:pt modelId="{01E2A4DB-5C6B-479E-932F-59FFF6D8C5C9}" type="pres">
      <dgm:prSet presAssocID="{7E7DB846-5039-4EC0-855E-DBC741DEAA9E}" presName="root2" presStyleCnt="0"/>
      <dgm:spPr/>
    </dgm:pt>
    <dgm:pt modelId="{3C4F45B7-70D8-49C6-ABAC-53E0D16C49C9}" type="pres">
      <dgm:prSet presAssocID="{7E7DB846-5039-4EC0-855E-DBC741DEAA9E}" presName="LevelTwoTextNode" presStyleLbl="node2" presStyleIdx="4" presStyleCnt="8" custScaleX="1625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DC1A554-4402-461E-83E1-CD45C4B7F409}" type="pres">
      <dgm:prSet presAssocID="{7E7DB846-5039-4EC0-855E-DBC741DEAA9E}" presName="level3hierChild" presStyleCnt="0"/>
      <dgm:spPr/>
    </dgm:pt>
    <dgm:pt modelId="{5D5C5A6C-E624-4CC7-A6F8-0E8305B4BA61}" type="pres">
      <dgm:prSet presAssocID="{6AD7786B-72B9-41B7-B45C-BD30D165D6E8}" presName="conn2-1" presStyleLbl="parChTrans1D2" presStyleIdx="5" presStyleCnt="8"/>
      <dgm:spPr/>
      <dgm:t>
        <a:bodyPr/>
        <a:lstStyle/>
        <a:p>
          <a:endParaRPr lang="ru-RU"/>
        </a:p>
      </dgm:t>
    </dgm:pt>
    <dgm:pt modelId="{36321773-E266-4724-A8F1-D75F51C28F70}" type="pres">
      <dgm:prSet presAssocID="{6AD7786B-72B9-41B7-B45C-BD30D165D6E8}" presName="connTx" presStyleLbl="parChTrans1D2" presStyleIdx="5" presStyleCnt="8"/>
      <dgm:spPr/>
      <dgm:t>
        <a:bodyPr/>
        <a:lstStyle/>
        <a:p>
          <a:endParaRPr lang="ru-RU"/>
        </a:p>
      </dgm:t>
    </dgm:pt>
    <dgm:pt modelId="{8573EC76-D0E6-4603-B1AC-7741470D038A}" type="pres">
      <dgm:prSet presAssocID="{89DBBC61-25DC-4F8D-B5EB-BBEBEFC11764}" presName="root2" presStyleCnt="0"/>
      <dgm:spPr/>
    </dgm:pt>
    <dgm:pt modelId="{390B138D-D9A9-4D6C-89B7-05F82419A0F0}" type="pres">
      <dgm:prSet presAssocID="{89DBBC61-25DC-4F8D-B5EB-BBEBEFC11764}" presName="LevelTwoTextNode" presStyleLbl="node2" presStyleIdx="5" presStyleCnt="8" custScaleX="1466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EE3649-6B6D-43AD-9793-92B1C1B4BE92}" type="pres">
      <dgm:prSet presAssocID="{89DBBC61-25DC-4F8D-B5EB-BBEBEFC11764}" presName="level3hierChild" presStyleCnt="0"/>
      <dgm:spPr/>
    </dgm:pt>
    <dgm:pt modelId="{09FFF2A0-C70E-460A-8BE7-F1C38E553A80}" type="pres">
      <dgm:prSet presAssocID="{152787AC-12CA-4E9D-8B8D-B5D1E4B6E0D6}" presName="conn2-1" presStyleLbl="parChTrans1D2" presStyleIdx="6" presStyleCnt="8"/>
      <dgm:spPr/>
      <dgm:t>
        <a:bodyPr/>
        <a:lstStyle/>
        <a:p>
          <a:endParaRPr lang="ru-RU"/>
        </a:p>
      </dgm:t>
    </dgm:pt>
    <dgm:pt modelId="{434F3131-F852-407E-A0F8-48572DB7A1BF}" type="pres">
      <dgm:prSet presAssocID="{152787AC-12CA-4E9D-8B8D-B5D1E4B6E0D6}" presName="connTx" presStyleLbl="parChTrans1D2" presStyleIdx="6" presStyleCnt="8"/>
      <dgm:spPr/>
      <dgm:t>
        <a:bodyPr/>
        <a:lstStyle/>
        <a:p>
          <a:endParaRPr lang="ru-RU"/>
        </a:p>
      </dgm:t>
    </dgm:pt>
    <dgm:pt modelId="{9C738A85-E0CE-49D0-930A-20DCADA9AEF5}" type="pres">
      <dgm:prSet presAssocID="{80F4DCFE-C142-48F7-A8B5-A0B59893EB38}" presName="root2" presStyleCnt="0"/>
      <dgm:spPr/>
    </dgm:pt>
    <dgm:pt modelId="{702F2B28-1287-4497-92B2-05CBFFC5F352}" type="pres">
      <dgm:prSet presAssocID="{80F4DCFE-C142-48F7-A8B5-A0B59893EB38}" presName="LevelTwoTextNode" presStyleLbl="node2" presStyleIdx="6" presStyleCnt="8" custScaleX="15459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6E365F3-A42A-49F3-925A-1279BC01ED6D}" type="pres">
      <dgm:prSet presAssocID="{80F4DCFE-C142-48F7-A8B5-A0B59893EB38}" presName="level3hierChild" presStyleCnt="0"/>
      <dgm:spPr/>
    </dgm:pt>
    <dgm:pt modelId="{806F0189-DF78-4EC0-8F2C-18EBF35C4B5C}" type="pres">
      <dgm:prSet presAssocID="{DB159B81-B223-4E52-A891-19008F518CDF}" presName="conn2-1" presStyleLbl="parChTrans1D2" presStyleIdx="7" presStyleCnt="8"/>
      <dgm:spPr/>
      <dgm:t>
        <a:bodyPr/>
        <a:lstStyle/>
        <a:p>
          <a:endParaRPr lang="ru-RU"/>
        </a:p>
      </dgm:t>
    </dgm:pt>
    <dgm:pt modelId="{0E4DC0E1-9D31-48C6-8E91-E86CB75D1A25}" type="pres">
      <dgm:prSet presAssocID="{DB159B81-B223-4E52-A891-19008F518CDF}" presName="connTx" presStyleLbl="parChTrans1D2" presStyleIdx="7" presStyleCnt="8"/>
      <dgm:spPr/>
      <dgm:t>
        <a:bodyPr/>
        <a:lstStyle/>
        <a:p>
          <a:endParaRPr lang="ru-RU"/>
        </a:p>
      </dgm:t>
    </dgm:pt>
    <dgm:pt modelId="{08220B40-3169-493D-9495-69176AE7E4AB}" type="pres">
      <dgm:prSet presAssocID="{C2D33841-F348-44B9-A6D2-A73E93A3A593}" presName="root2" presStyleCnt="0"/>
      <dgm:spPr/>
    </dgm:pt>
    <dgm:pt modelId="{BB29FC55-70F1-4B32-9799-ACA5348FF5BB}" type="pres">
      <dgm:prSet presAssocID="{C2D33841-F348-44B9-A6D2-A73E93A3A593}" presName="LevelTwoTextNode" presStyleLbl="node2" presStyleIdx="7" presStyleCnt="8" custScaleX="12107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2421664-9E47-4FD6-8F6C-E300AB9FEE07}" type="pres">
      <dgm:prSet presAssocID="{C2D33841-F348-44B9-A6D2-A73E93A3A593}" presName="level3hierChild" presStyleCnt="0"/>
      <dgm:spPr/>
    </dgm:pt>
  </dgm:ptLst>
  <dgm:cxnLst>
    <dgm:cxn modelId="{61EEA864-78BD-4B3C-AF0A-6EB70BA6D8C8}" srcId="{64685EEF-C900-4D71-95BE-D8AEFCD5ABB1}" destId="{C2D33841-F348-44B9-A6D2-A73E93A3A593}" srcOrd="7" destOrd="0" parTransId="{DB159B81-B223-4E52-A891-19008F518CDF}" sibTransId="{DF18C722-EC59-4102-B2D1-359F8938B593}"/>
    <dgm:cxn modelId="{20FE3A4B-5AC9-49BA-B3C4-CA0B7B9AC1D0}" type="presOf" srcId="{13E0C815-5049-476C-B9D4-B7DBF2B48C0B}" destId="{81B01CBE-808E-4AA7-9676-A11D83257706}" srcOrd="0" destOrd="0" presId="urn:microsoft.com/office/officeart/2008/layout/HorizontalMultiLevelHierarchy"/>
    <dgm:cxn modelId="{E90FCFEE-C187-4DFB-83F8-701E73AF92BE}" type="presOf" srcId="{13E0C815-5049-476C-B9D4-B7DBF2B48C0B}" destId="{24C46D07-A9E0-49F5-817D-26DD2981B202}" srcOrd="1" destOrd="0" presId="urn:microsoft.com/office/officeart/2008/layout/HorizontalMultiLevelHierarchy"/>
    <dgm:cxn modelId="{AF1E431C-3B47-4FD4-B2A9-820528ACB29D}" srcId="{64685EEF-C900-4D71-95BE-D8AEFCD5ABB1}" destId="{9E34C024-31B8-4400-8FFB-D4A61391C94C}" srcOrd="1" destOrd="0" parTransId="{BD3BBCB5-690E-49F0-AA14-9976F41112CD}" sibTransId="{9EDD69EA-CEB8-4357-B0B7-7E975B2339DE}"/>
    <dgm:cxn modelId="{9C2B653E-DE1E-4767-B7AF-B796E77B5579}" type="presOf" srcId="{64685EEF-C900-4D71-95BE-D8AEFCD5ABB1}" destId="{6A0A1CBF-5665-49F1-B850-3CC5BE8C2091}" srcOrd="0" destOrd="0" presId="urn:microsoft.com/office/officeart/2008/layout/HorizontalMultiLevelHierarchy"/>
    <dgm:cxn modelId="{E578819F-7B6E-412C-AB6D-AD8BE0A5D5E8}" type="presOf" srcId="{89DBBC61-25DC-4F8D-B5EB-BBEBEFC11764}" destId="{390B138D-D9A9-4D6C-89B7-05F82419A0F0}" srcOrd="0" destOrd="0" presId="urn:microsoft.com/office/officeart/2008/layout/HorizontalMultiLevelHierarchy"/>
    <dgm:cxn modelId="{9918BD9C-286E-411E-A1B6-3A0F0A7AFA5C}" type="presOf" srcId="{BD3BBCB5-690E-49F0-AA14-9976F41112CD}" destId="{22A944E7-2A97-4655-98AB-01BA4227E330}" srcOrd="1" destOrd="0" presId="urn:microsoft.com/office/officeart/2008/layout/HorizontalMultiLevelHierarchy"/>
    <dgm:cxn modelId="{2B4F997C-DB27-4233-AC25-E2E7206C600B}" srcId="{64685EEF-C900-4D71-95BE-D8AEFCD5ABB1}" destId="{DA38B12D-BBC5-45C9-86A3-977204AB6B01}" srcOrd="0" destOrd="0" parTransId="{13E0C815-5049-476C-B9D4-B7DBF2B48C0B}" sibTransId="{4C2F1337-AEE8-423A-8D31-24C7BF960E46}"/>
    <dgm:cxn modelId="{B01E3432-C1DB-44BF-8004-AF3410FF3635}" type="presOf" srcId="{E8859DCA-0AC9-4807-8C1F-2EF71D97BCDD}" destId="{41B8153D-42B1-4DB1-B985-E677DEDA17F1}" srcOrd="0" destOrd="0" presId="urn:microsoft.com/office/officeart/2008/layout/HorizontalMultiLevelHierarchy"/>
    <dgm:cxn modelId="{C8048D9C-9880-4880-B95A-1B2B504B6E4E}" type="presOf" srcId="{152787AC-12CA-4E9D-8B8D-B5D1E4B6E0D6}" destId="{09FFF2A0-C70E-460A-8BE7-F1C38E553A80}" srcOrd="0" destOrd="0" presId="urn:microsoft.com/office/officeart/2008/layout/HorizontalMultiLevelHierarchy"/>
    <dgm:cxn modelId="{619B6F26-4E80-4B63-A8D6-936FC7B7DF54}" type="presOf" srcId="{29B6497A-8FE7-4C32-A27E-B094D904BC2F}" destId="{9D1D3567-51C7-44F3-AB70-6677085649C0}" srcOrd="0" destOrd="0" presId="urn:microsoft.com/office/officeart/2008/layout/HorizontalMultiLevelHierarchy"/>
    <dgm:cxn modelId="{D4B738EA-417F-4489-B9EC-B49EC8AD105E}" type="presOf" srcId="{152787AC-12CA-4E9D-8B8D-B5D1E4B6E0D6}" destId="{434F3131-F852-407E-A0F8-48572DB7A1BF}" srcOrd="1" destOrd="0" presId="urn:microsoft.com/office/officeart/2008/layout/HorizontalMultiLevelHierarchy"/>
    <dgm:cxn modelId="{33D341C3-B7C5-4991-AC53-0F3816123162}" type="presOf" srcId="{17911B0D-3665-4C0F-8290-17290047DC90}" destId="{76C2A046-AD23-43BB-AEB5-C07980892DE0}" srcOrd="0" destOrd="0" presId="urn:microsoft.com/office/officeart/2008/layout/HorizontalMultiLevelHierarchy"/>
    <dgm:cxn modelId="{8A04968E-7BD4-47D3-A32C-EF27D0699446}" type="presOf" srcId="{80F4DCFE-C142-48F7-A8B5-A0B59893EB38}" destId="{702F2B28-1287-4497-92B2-05CBFFC5F352}" srcOrd="0" destOrd="0" presId="urn:microsoft.com/office/officeart/2008/layout/HorizontalMultiLevelHierarchy"/>
    <dgm:cxn modelId="{392C6DAF-2D8D-4785-B5FF-E9F42C38F4CD}" type="presOf" srcId="{C2D33841-F348-44B9-A6D2-A73E93A3A593}" destId="{BB29FC55-70F1-4B32-9799-ACA5348FF5BB}" srcOrd="0" destOrd="0" presId="urn:microsoft.com/office/officeart/2008/layout/HorizontalMultiLevelHierarchy"/>
    <dgm:cxn modelId="{DD8D49C5-77E3-4FC7-AB50-022BA996FCB2}" type="presOf" srcId="{DA38B12D-BBC5-45C9-86A3-977204AB6B01}" destId="{857CCFB8-D5BB-4956-B5CA-A34BEC51BEA2}" srcOrd="0" destOrd="0" presId="urn:microsoft.com/office/officeart/2008/layout/HorizontalMultiLevelHierarchy"/>
    <dgm:cxn modelId="{6C92727C-3E84-4A45-A8CA-8F83EDDC507C}" type="presOf" srcId="{DB159B81-B223-4E52-A891-19008F518CDF}" destId="{806F0189-DF78-4EC0-8F2C-18EBF35C4B5C}" srcOrd="0" destOrd="0" presId="urn:microsoft.com/office/officeart/2008/layout/HorizontalMultiLevelHierarchy"/>
    <dgm:cxn modelId="{34C5ECE7-D890-488B-9CF4-E53CADC9843E}" type="presOf" srcId="{6AD7786B-72B9-41B7-B45C-BD30D165D6E8}" destId="{5D5C5A6C-E624-4CC7-A6F8-0E8305B4BA61}" srcOrd="0" destOrd="0" presId="urn:microsoft.com/office/officeart/2008/layout/HorizontalMultiLevelHierarchy"/>
    <dgm:cxn modelId="{795F1871-5678-45E7-BB5D-5F0AF3BC1A8D}" type="presOf" srcId="{9E34C024-31B8-4400-8FFB-D4A61391C94C}" destId="{0B4201B9-B26B-46F7-BAFD-FDFAF8EFA4C8}" srcOrd="0" destOrd="0" presId="urn:microsoft.com/office/officeart/2008/layout/HorizontalMultiLevelHierarchy"/>
    <dgm:cxn modelId="{3AE279E2-CAD5-4386-971B-9AD3A74F14A2}" type="presOf" srcId="{BD3BBCB5-690E-49F0-AA14-9976F41112CD}" destId="{D74A1A24-BE82-4979-90CC-E7196208021E}" srcOrd="0" destOrd="0" presId="urn:microsoft.com/office/officeart/2008/layout/HorizontalMultiLevelHierarchy"/>
    <dgm:cxn modelId="{2D78A5C7-D955-46E5-8FAF-BA00B44D85B2}" srcId="{64685EEF-C900-4D71-95BE-D8AEFCD5ABB1}" destId="{80F4DCFE-C142-48F7-A8B5-A0B59893EB38}" srcOrd="6" destOrd="0" parTransId="{152787AC-12CA-4E9D-8B8D-B5D1E4B6E0D6}" sibTransId="{218F2AFA-7F5B-43DD-9278-017C355F9ABE}"/>
    <dgm:cxn modelId="{9387172B-96F4-4379-BE02-025105F3B6FB}" type="presOf" srcId="{17911B0D-3665-4C0F-8290-17290047DC90}" destId="{48AE8859-71D5-478C-AA9A-9793C899A318}" srcOrd="1" destOrd="0" presId="urn:microsoft.com/office/officeart/2008/layout/HorizontalMultiLevelHierarchy"/>
    <dgm:cxn modelId="{280BCE5B-52F9-4079-BB8A-D980F30652F7}" srcId="{64685EEF-C900-4D71-95BE-D8AEFCD5ABB1}" destId="{29B6497A-8FE7-4C32-A27E-B094D904BC2F}" srcOrd="3" destOrd="0" parTransId="{17911B0D-3665-4C0F-8290-17290047DC90}" sibTransId="{93FB8664-C711-49F8-B0D7-4509110ECF5F}"/>
    <dgm:cxn modelId="{A1D056F5-0B56-4921-ABBC-C6D5E98BE7A9}" type="presOf" srcId="{401FFFD0-F4FB-465F-A0C9-D3808A1F9842}" destId="{C7BCBA7C-924F-452E-9ECA-FBBE98762E15}" srcOrd="1" destOrd="0" presId="urn:microsoft.com/office/officeart/2008/layout/HorizontalMultiLevelHierarchy"/>
    <dgm:cxn modelId="{76F01EAC-A721-48BC-B12E-2F6E67CCE707}" type="presOf" srcId="{E8859DCA-0AC9-4807-8C1F-2EF71D97BCDD}" destId="{B4818F63-B479-4927-B6EF-DE8AB7C2A427}" srcOrd="1" destOrd="0" presId="urn:microsoft.com/office/officeart/2008/layout/HorizontalMultiLevelHierarchy"/>
    <dgm:cxn modelId="{5C4FF746-D9D1-466A-9C77-87BC1F95D94D}" srcId="{64685EEF-C900-4D71-95BE-D8AEFCD5ABB1}" destId="{E970324E-0033-4510-8994-351D16DC5900}" srcOrd="2" destOrd="0" parTransId="{E8859DCA-0AC9-4807-8C1F-2EF71D97BCDD}" sibTransId="{B004F2BE-A803-4ABA-918D-BC82BAB05B78}"/>
    <dgm:cxn modelId="{34C553D5-A8A9-46AE-BF5A-07E9AB995C58}" type="presOf" srcId="{E970324E-0033-4510-8994-351D16DC5900}" destId="{0063BE04-B49B-42A8-BB29-CD1474368A56}" srcOrd="0" destOrd="0" presId="urn:microsoft.com/office/officeart/2008/layout/HorizontalMultiLevelHierarchy"/>
    <dgm:cxn modelId="{D6C4A2D9-E42B-45D4-88CC-9A6F69EC188D}" type="presOf" srcId="{4EDC5CB9-DBB3-475B-B8D4-5ADC810F27A9}" destId="{4459A4AE-F897-41D7-8E94-6C28D46E7493}" srcOrd="0" destOrd="0" presId="urn:microsoft.com/office/officeart/2008/layout/HorizontalMultiLevelHierarchy"/>
    <dgm:cxn modelId="{3AB3C680-D0D1-451B-B653-56F84D4F44EE}" type="presOf" srcId="{401FFFD0-F4FB-465F-A0C9-D3808A1F9842}" destId="{16C60B55-55EA-433B-BD35-1518A390EA9E}" srcOrd="0" destOrd="0" presId="urn:microsoft.com/office/officeart/2008/layout/HorizontalMultiLevelHierarchy"/>
    <dgm:cxn modelId="{0F8560DB-C5F3-4A5A-887F-21AB78B55777}" srcId="{64685EEF-C900-4D71-95BE-D8AEFCD5ABB1}" destId="{89DBBC61-25DC-4F8D-B5EB-BBEBEFC11764}" srcOrd="5" destOrd="0" parTransId="{6AD7786B-72B9-41B7-B45C-BD30D165D6E8}" sibTransId="{A4BB5328-04C0-46A1-B7E9-468043095AB6}"/>
    <dgm:cxn modelId="{F70E8D16-9A39-4396-802E-9D27E61F9121}" srcId="{64685EEF-C900-4D71-95BE-D8AEFCD5ABB1}" destId="{7E7DB846-5039-4EC0-855E-DBC741DEAA9E}" srcOrd="4" destOrd="0" parTransId="{401FFFD0-F4FB-465F-A0C9-D3808A1F9842}" sibTransId="{04E505AC-9483-448A-84ED-17EFC91C690B}"/>
    <dgm:cxn modelId="{9CF33A54-8C33-4F5F-BE07-A2D0DF19C2E8}" type="presOf" srcId="{7E7DB846-5039-4EC0-855E-DBC741DEAA9E}" destId="{3C4F45B7-70D8-49C6-ABAC-53E0D16C49C9}" srcOrd="0" destOrd="0" presId="urn:microsoft.com/office/officeart/2008/layout/HorizontalMultiLevelHierarchy"/>
    <dgm:cxn modelId="{C10C398A-B5AC-4E7B-94E6-CE543B603C83}" srcId="{4EDC5CB9-DBB3-475B-B8D4-5ADC810F27A9}" destId="{64685EEF-C900-4D71-95BE-D8AEFCD5ABB1}" srcOrd="0" destOrd="0" parTransId="{D2E6FA80-B4B5-4C26-918A-731E2DDFD985}" sibTransId="{83B8163E-2055-4CD6-BCD4-FDD6CC37F739}"/>
    <dgm:cxn modelId="{077EC1B8-E34C-4E00-BB4B-57767E921C1D}" type="presOf" srcId="{6AD7786B-72B9-41B7-B45C-BD30D165D6E8}" destId="{36321773-E266-4724-A8F1-D75F51C28F70}" srcOrd="1" destOrd="0" presId="urn:microsoft.com/office/officeart/2008/layout/HorizontalMultiLevelHierarchy"/>
    <dgm:cxn modelId="{FF41B029-08E9-4F29-A51C-894D20A5FE25}" type="presOf" srcId="{DB159B81-B223-4E52-A891-19008F518CDF}" destId="{0E4DC0E1-9D31-48C6-8E91-E86CB75D1A25}" srcOrd="1" destOrd="0" presId="urn:microsoft.com/office/officeart/2008/layout/HorizontalMultiLevelHierarchy"/>
    <dgm:cxn modelId="{B856B615-4E2B-4115-B306-1F51EB24EFDD}" type="presParOf" srcId="{4459A4AE-F897-41D7-8E94-6C28D46E7493}" destId="{8C722CF5-750E-42E1-850C-EC6AE948FEA5}" srcOrd="0" destOrd="0" presId="urn:microsoft.com/office/officeart/2008/layout/HorizontalMultiLevelHierarchy"/>
    <dgm:cxn modelId="{0CDB8775-8056-4C02-88A3-3B081279B4DA}" type="presParOf" srcId="{8C722CF5-750E-42E1-850C-EC6AE948FEA5}" destId="{6A0A1CBF-5665-49F1-B850-3CC5BE8C2091}" srcOrd="0" destOrd="0" presId="urn:microsoft.com/office/officeart/2008/layout/HorizontalMultiLevelHierarchy"/>
    <dgm:cxn modelId="{22753972-7C79-4DEC-AE27-6EDC8884B57F}" type="presParOf" srcId="{8C722CF5-750E-42E1-850C-EC6AE948FEA5}" destId="{37C2CC7E-5918-48EE-B1E7-97B624DA22D9}" srcOrd="1" destOrd="0" presId="urn:microsoft.com/office/officeart/2008/layout/HorizontalMultiLevelHierarchy"/>
    <dgm:cxn modelId="{EFC17D56-196C-410C-AB59-C05058837D96}" type="presParOf" srcId="{37C2CC7E-5918-48EE-B1E7-97B624DA22D9}" destId="{81B01CBE-808E-4AA7-9676-A11D83257706}" srcOrd="0" destOrd="0" presId="urn:microsoft.com/office/officeart/2008/layout/HorizontalMultiLevelHierarchy"/>
    <dgm:cxn modelId="{96C1F41B-3DF2-4837-9E5C-2AEB7837C0BA}" type="presParOf" srcId="{81B01CBE-808E-4AA7-9676-A11D83257706}" destId="{24C46D07-A9E0-49F5-817D-26DD2981B202}" srcOrd="0" destOrd="0" presId="urn:microsoft.com/office/officeart/2008/layout/HorizontalMultiLevelHierarchy"/>
    <dgm:cxn modelId="{67C0C756-75AF-45E4-A15D-8B012CBD739D}" type="presParOf" srcId="{37C2CC7E-5918-48EE-B1E7-97B624DA22D9}" destId="{7584734D-E651-4FEE-8BE3-25FC2E8A4D28}" srcOrd="1" destOrd="0" presId="urn:microsoft.com/office/officeart/2008/layout/HorizontalMultiLevelHierarchy"/>
    <dgm:cxn modelId="{586D28AD-D679-4BF5-A934-CFA167DB99A3}" type="presParOf" srcId="{7584734D-E651-4FEE-8BE3-25FC2E8A4D28}" destId="{857CCFB8-D5BB-4956-B5CA-A34BEC51BEA2}" srcOrd="0" destOrd="0" presId="urn:microsoft.com/office/officeart/2008/layout/HorizontalMultiLevelHierarchy"/>
    <dgm:cxn modelId="{D3478CA1-0229-4526-A902-60FB42643366}" type="presParOf" srcId="{7584734D-E651-4FEE-8BE3-25FC2E8A4D28}" destId="{7536D66F-CC5C-4682-95DD-2CBA6650ACF8}" srcOrd="1" destOrd="0" presId="urn:microsoft.com/office/officeart/2008/layout/HorizontalMultiLevelHierarchy"/>
    <dgm:cxn modelId="{B5B74714-5EEE-4D1D-A4F2-57295EE2057F}" type="presParOf" srcId="{37C2CC7E-5918-48EE-B1E7-97B624DA22D9}" destId="{D74A1A24-BE82-4979-90CC-E7196208021E}" srcOrd="2" destOrd="0" presId="urn:microsoft.com/office/officeart/2008/layout/HorizontalMultiLevelHierarchy"/>
    <dgm:cxn modelId="{2E34A11C-3686-4029-8377-3D9062A061B9}" type="presParOf" srcId="{D74A1A24-BE82-4979-90CC-E7196208021E}" destId="{22A944E7-2A97-4655-98AB-01BA4227E330}" srcOrd="0" destOrd="0" presId="urn:microsoft.com/office/officeart/2008/layout/HorizontalMultiLevelHierarchy"/>
    <dgm:cxn modelId="{3F5B01C4-4F26-4F3F-A947-408FE26F2CCC}" type="presParOf" srcId="{37C2CC7E-5918-48EE-B1E7-97B624DA22D9}" destId="{9DECE6AD-DE6B-4AE4-A3BD-3C9F1834CE5B}" srcOrd="3" destOrd="0" presId="urn:microsoft.com/office/officeart/2008/layout/HorizontalMultiLevelHierarchy"/>
    <dgm:cxn modelId="{6069B9FD-88F6-4DD4-AFC9-03E55BF28586}" type="presParOf" srcId="{9DECE6AD-DE6B-4AE4-A3BD-3C9F1834CE5B}" destId="{0B4201B9-B26B-46F7-BAFD-FDFAF8EFA4C8}" srcOrd="0" destOrd="0" presId="urn:microsoft.com/office/officeart/2008/layout/HorizontalMultiLevelHierarchy"/>
    <dgm:cxn modelId="{F202BC05-7459-40AC-B371-3189C70B7115}" type="presParOf" srcId="{9DECE6AD-DE6B-4AE4-A3BD-3C9F1834CE5B}" destId="{05D41B08-E4D2-4287-8ADE-0D473C6B8820}" srcOrd="1" destOrd="0" presId="urn:microsoft.com/office/officeart/2008/layout/HorizontalMultiLevelHierarchy"/>
    <dgm:cxn modelId="{9BE6CB98-B24C-4D24-A645-96135C9FD827}" type="presParOf" srcId="{37C2CC7E-5918-48EE-B1E7-97B624DA22D9}" destId="{41B8153D-42B1-4DB1-B985-E677DEDA17F1}" srcOrd="4" destOrd="0" presId="urn:microsoft.com/office/officeart/2008/layout/HorizontalMultiLevelHierarchy"/>
    <dgm:cxn modelId="{6C052432-CD19-4C0C-A357-19D63D483F1E}" type="presParOf" srcId="{41B8153D-42B1-4DB1-B985-E677DEDA17F1}" destId="{B4818F63-B479-4927-B6EF-DE8AB7C2A427}" srcOrd="0" destOrd="0" presId="urn:microsoft.com/office/officeart/2008/layout/HorizontalMultiLevelHierarchy"/>
    <dgm:cxn modelId="{85DF14F9-E364-4F04-A484-5CD78C7982FE}" type="presParOf" srcId="{37C2CC7E-5918-48EE-B1E7-97B624DA22D9}" destId="{361EEC60-D9AB-4EB3-BABA-9C7CA07E6FE8}" srcOrd="5" destOrd="0" presId="urn:microsoft.com/office/officeart/2008/layout/HorizontalMultiLevelHierarchy"/>
    <dgm:cxn modelId="{C5777837-CBB1-4C94-B3AE-20988E4D809D}" type="presParOf" srcId="{361EEC60-D9AB-4EB3-BABA-9C7CA07E6FE8}" destId="{0063BE04-B49B-42A8-BB29-CD1474368A56}" srcOrd="0" destOrd="0" presId="urn:microsoft.com/office/officeart/2008/layout/HorizontalMultiLevelHierarchy"/>
    <dgm:cxn modelId="{ECC44055-10DA-4C35-92AE-5DEDD35C6D6F}" type="presParOf" srcId="{361EEC60-D9AB-4EB3-BABA-9C7CA07E6FE8}" destId="{87397732-45B3-4F6F-B25A-DA2AF0D5958A}" srcOrd="1" destOrd="0" presId="urn:microsoft.com/office/officeart/2008/layout/HorizontalMultiLevelHierarchy"/>
    <dgm:cxn modelId="{8BDFD84A-C35A-4581-9D6E-90F846178D42}" type="presParOf" srcId="{37C2CC7E-5918-48EE-B1E7-97B624DA22D9}" destId="{76C2A046-AD23-43BB-AEB5-C07980892DE0}" srcOrd="6" destOrd="0" presId="urn:microsoft.com/office/officeart/2008/layout/HorizontalMultiLevelHierarchy"/>
    <dgm:cxn modelId="{7EC4F4C7-03BE-426E-BE6E-452BA928CE86}" type="presParOf" srcId="{76C2A046-AD23-43BB-AEB5-C07980892DE0}" destId="{48AE8859-71D5-478C-AA9A-9793C899A318}" srcOrd="0" destOrd="0" presId="urn:microsoft.com/office/officeart/2008/layout/HorizontalMultiLevelHierarchy"/>
    <dgm:cxn modelId="{E8BCA8A6-745A-4D51-9AC0-9E3927BE5ABB}" type="presParOf" srcId="{37C2CC7E-5918-48EE-B1E7-97B624DA22D9}" destId="{67B515D9-E6A0-45CF-A0E5-BBFE0D037982}" srcOrd="7" destOrd="0" presId="urn:microsoft.com/office/officeart/2008/layout/HorizontalMultiLevelHierarchy"/>
    <dgm:cxn modelId="{55988104-5C3C-44E6-8CA0-10A04C166796}" type="presParOf" srcId="{67B515D9-E6A0-45CF-A0E5-BBFE0D037982}" destId="{9D1D3567-51C7-44F3-AB70-6677085649C0}" srcOrd="0" destOrd="0" presId="urn:microsoft.com/office/officeart/2008/layout/HorizontalMultiLevelHierarchy"/>
    <dgm:cxn modelId="{B5DFD50D-B5D9-4C2D-8BA6-A87C429E4096}" type="presParOf" srcId="{67B515D9-E6A0-45CF-A0E5-BBFE0D037982}" destId="{EA686726-C9E7-438E-BBD3-80F91E58CA58}" srcOrd="1" destOrd="0" presId="urn:microsoft.com/office/officeart/2008/layout/HorizontalMultiLevelHierarchy"/>
    <dgm:cxn modelId="{329CE042-93C8-4707-A2A7-BAD83111BF4C}" type="presParOf" srcId="{37C2CC7E-5918-48EE-B1E7-97B624DA22D9}" destId="{16C60B55-55EA-433B-BD35-1518A390EA9E}" srcOrd="8" destOrd="0" presId="urn:microsoft.com/office/officeart/2008/layout/HorizontalMultiLevelHierarchy"/>
    <dgm:cxn modelId="{392984BE-1D87-457B-93A1-51EE1DE0EA7A}" type="presParOf" srcId="{16C60B55-55EA-433B-BD35-1518A390EA9E}" destId="{C7BCBA7C-924F-452E-9ECA-FBBE98762E15}" srcOrd="0" destOrd="0" presId="urn:microsoft.com/office/officeart/2008/layout/HorizontalMultiLevelHierarchy"/>
    <dgm:cxn modelId="{9B22D079-610D-45CA-A1A8-39C163842E01}" type="presParOf" srcId="{37C2CC7E-5918-48EE-B1E7-97B624DA22D9}" destId="{01E2A4DB-5C6B-479E-932F-59FFF6D8C5C9}" srcOrd="9" destOrd="0" presId="urn:microsoft.com/office/officeart/2008/layout/HorizontalMultiLevelHierarchy"/>
    <dgm:cxn modelId="{D04641DF-D4AD-4EA5-83B6-349D71D15E63}" type="presParOf" srcId="{01E2A4DB-5C6B-479E-932F-59FFF6D8C5C9}" destId="{3C4F45B7-70D8-49C6-ABAC-53E0D16C49C9}" srcOrd="0" destOrd="0" presId="urn:microsoft.com/office/officeart/2008/layout/HorizontalMultiLevelHierarchy"/>
    <dgm:cxn modelId="{903A0EBC-FE7B-4065-9053-6EF366C5F5BE}" type="presParOf" srcId="{01E2A4DB-5C6B-479E-932F-59FFF6D8C5C9}" destId="{FDC1A554-4402-461E-83E1-CD45C4B7F409}" srcOrd="1" destOrd="0" presId="urn:microsoft.com/office/officeart/2008/layout/HorizontalMultiLevelHierarchy"/>
    <dgm:cxn modelId="{7B5A50FB-F016-43F3-B37D-18EE4C767E8A}" type="presParOf" srcId="{37C2CC7E-5918-48EE-B1E7-97B624DA22D9}" destId="{5D5C5A6C-E624-4CC7-A6F8-0E8305B4BA61}" srcOrd="10" destOrd="0" presId="urn:microsoft.com/office/officeart/2008/layout/HorizontalMultiLevelHierarchy"/>
    <dgm:cxn modelId="{17DC7C3D-5B85-4516-A45B-BA53F78EEBAB}" type="presParOf" srcId="{5D5C5A6C-E624-4CC7-A6F8-0E8305B4BA61}" destId="{36321773-E266-4724-A8F1-D75F51C28F70}" srcOrd="0" destOrd="0" presId="urn:microsoft.com/office/officeart/2008/layout/HorizontalMultiLevelHierarchy"/>
    <dgm:cxn modelId="{84CDA54C-1638-4BBA-8ACB-2D4AC474E091}" type="presParOf" srcId="{37C2CC7E-5918-48EE-B1E7-97B624DA22D9}" destId="{8573EC76-D0E6-4603-B1AC-7741470D038A}" srcOrd="11" destOrd="0" presId="urn:microsoft.com/office/officeart/2008/layout/HorizontalMultiLevelHierarchy"/>
    <dgm:cxn modelId="{7B5EE476-BFC0-4F01-BF47-84447EF81D0F}" type="presParOf" srcId="{8573EC76-D0E6-4603-B1AC-7741470D038A}" destId="{390B138D-D9A9-4D6C-89B7-05F82419A0F0}" srcOrd="0" destOrd="0" presId="urn:microsoft.com/office/officeart/2008/layout/HorizontalMultiLevelHierarchy"/>
    <dgm:cxn modelId="{A0308337-0AE9-437A-A682-E7DC02010C0E}" type="presParOf" srcId="{8573EC76-D0E6-4603-B1AC-7741470D038A}" destId="{A2EE3649-6B6D-43AD-9793-92B1C1B4BE92}" srcOrd="1" destOrd="0" presId="urn:microsoft.com/office/officeart/2008/layout/HorizontalMultiLevelHierarchy"/>
    <dgm:cxn modelId="{6DF20870-B529-4508-85BC-E0DABA911983}" type="presParOf" srcId="{37C2CC7E-5918-48EE-B1E7-97B624DA22D9}" destId="{09FFF2A0-C70E-460A-8BE7-F1C38E553A80}" srcOrd="12" destOrd="0" presId="urn:microsoft.com/office/officeart/2008/layout/HorizontalMultiLevelHierarchy"/>
    <dgm:cxn modelId="{398C2CF5-64E3-463D-90DC-6E982534EA96}" type="presParOf" srcId="{09FFF2A0-C70E-460A-8BE7-F1C38E553A80}" destId="{434F3131-F852-407E-A0F8-48572DB7A1BF}" srcOrd="0" destOrd="0" presId="urn:microsoft.com/office/officeart/2008/layout/HorizontalMultiLevelHierarchy"/>
    <dgm:cxn modelId="{CFAE09C2-4EAC-486C-963E-7CE0610EFE78}" type="presParOf" srcId="{37C2CC7E-5918-48EE-B1E7-97B624DA22D9}" destId="{9C738A85-E0CE-49D0-930A-20DCADA9AEF5}" srcOrd="13" destOrd="0" presId="urn:microsoft.com/office/officeart/2008/layout/HorizontalMultiLevelHierarchy"/>
    <dgm:cxn modelId="{88E1484A-E520-4B03-9C72-FD0B70C5F511}" type="presParOf" srcId="{9C738A85-E0CE-49D0-930A-20DCADA9AEF5}" destId="{702F2B28-1287-4497-92B2-05CBFFC5F352}" srcOrd="0" destOrd="0" presId="urn:microsoft.com/office/officeart/2008/layout/HorizontalMultiLevelHierarchy"/>
    <dgm:cxn modelId="{1910D8BD-DAAF-4096-9BD8-10C7CF07A605}" type="presParOf" srcId="{9C738A85-E0CE-49D0-930A-20DCADA9AEF5}" destId="{16E365F3-A42A-49F3-925A-1279BC01ED6D}" srcOrd="1" destOrd="0" presId="urn:microsoft.com/office/officeart/2008/layout/HorizontalMultiLevelHierarchy"/>
    <dgm:cxn modelId="{96A3212A-82A3-47F7-900C-D7D97570AC9F}" type="presParOf" srcId="{37C2CC7E-5918-48EE-B1E7-97B624DA22D9}" destId="{806F0189-DF78-4EC0-8F2C-18EBF35C4B5C}" srcOrd="14" destOrd="0" presId="urn:microsoft.com/office/officeart/2008/layout/HorizontalMultiLevelHierarchy"/>
    <dgm:cxn modelId="{5855C11E-08E0-49D6-89E4-7D5D85BD5AA6}" type="presParOf" srcId="{806F0189-DF78-4EC0-8F2C-18EBF35C4B5C}" destId="{0E4DC0E1-9D31-48C6-8E91-E86CB75D1A25}" srcOrd="0" destOrd="0" presId="urn:microsoft.com/office/officeart/2008/layout/HorizontalMultiLevelHierarchy"/>
    <dgm:cxn modelId="{7A84D151-F163-4CEF-B8D1-86D81F1D1D16}" type="presParOf" srcId="{37C2CC7E-5918-48EE-B1E7-97B624DA22D9}" destId="{08220B40-3169-493D-9495-69176AE7E4AB}" srcOrd="15" destOrd="0" presId="urn:microsoft.com/office/officeart/2008/layout/HorizontalMultiLevelHierarchy"/>
    <dgm:cxn modelId="{A6845948-5AD2-43CD-9F6B-382A9CE2AA0B}" type="presParOf" srcId="{08220B40-3169-493D-9495-69176AE7E4AB}" destId="{BB29FC55-70F1-4B32-9799-ACA5348FF5BB}" srcOrd="0" destOrd="0" presId="urn:microsoft.com/office/officeart/2008/layout/HorizontalMultiLevelHierarchy"/>
    <dgm:cxn modelId="{D7E09B57-D699-495C-8382-07F5BB818B2A}" type="presParOf" srcId="{08220B40-3169-493D-9495-69176AE7E4AB}" destId="{42421664-9E47-4FD6-8F6C-E300AB9FEE0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A75A64F-0D61-4CE0-90D3-9F78D6525566}" type="doc">
      <dgm:prSet loTypeId="urn:microsoft.com/office/officeart/2005/8/layout/vList2" loCatId="list" qsTypeId="urn:microsoft.com/office/officeart/2005/8/quickstyle/simple1" qsCatId="simple" csTypeId="urn:microsoft.com/office/officeart/2005/8/colors/accent4_4" csCatId="accent4" phldr="1"/>
      <dgm:spPr/>
      <dgm:t>
        <a:bodyPr/>
        <a:lstStyle/>
        <a:p>
          <a:endParaRPr lang="ru-RU"/>
        </a:p>
      </dgm:t>
    </dgm:pt>
    <dgm:pt modelId="{C500A73B-021D-4C05-930F-C5163E92820A}">
      <dgm:prSet custT="1"/>
      <dgm:spPr/>
      <dgm:t>
        <a:bodyPr/>
        <a:lstStyle/>
        <a:p>
          <a:r>
            <a:rPr lang="ru-RU" sz="4400" dirty="0">
              <a:solidFill>
                <a:srgbClr val="C00000"/>
              </a:solidFill>
            </a:rPr>
            <a:t>ПОСТУЛАТЫ ВЫГОТСКОГО Л.С. </a:t>
          </a:r>
        </a:p>
      </dgm:t>
    </dgm:pt>
    <dgm:pt modelId="{EF9C1092-B3A5-42B0-AE2D-F52D992232EB}" type="parTrans" cxnId="{F8E91579-3A38-42EB-8435-1BC18CF69A29}">
      <dgm:prSet/>
      <dgm:spPr/>
      <dgm:t>
        <a:bodyPr/>
        <a:lstStyle/>
        <a:p>
          <a:endParaRPr lang="ru-RU"/>
        </a:p>
      </dgm:t>
    </dgm:pt>
    <dgm:pt modelId="{7F9A0510-44C3-41E2-9214-D3AD1A86F60E}" type="sibTrans" cxnId="{F8E91579-3A38-42EB-8435-1BC18CF69A29}">
      <dgm:prSet/>
      <dgm:spPr/>
      <dgm:t>
        <a:bodyPr/>
        <a:lstStyle/>
        <a:p>
          <a:endParaRPr lang="ru-RU"/>
        </a:p>
      </dgm:t>
    </dgm:pt>
    <dgm:pt modelId="{847FA195-1B43-4FAD-9C04-0B0A89255090}">
      <dgm:prSet/>
      <dgm:spPr/>
      <dgm:t>
        <a:bodyPr/>
        <a:lstStyle/>
        <a:p>
          <a:pPr algn="ctr"/>
          <a:r>
            <a:rPr lang="ru-RU" b="1" dirty="0">
              <a:solidFill>
                <a:srgbClr val="0099CC"/>
              </a:solidFill>
            </a:rPr>
            <a:t>«Игра и её роль в психологическом развитии ребёнка»</a:t>
          </a:r>
        </a:p>
      </dgm:t>
    </dgm:pt>
    <dgm:pt modelId="{60A9A7BA-9E84-42C7-AA98-BBB59141197E}" type="parTrans" cxnId="{34917EE9-7EF9-4788-910C-0795FCBF4EED}">
      <dgm:prSet/>
      <dgm:spPr/>
      <dgm:t>
        <a:bodyPr/>
        <a:lstStyle/>
        <a:p>
          <a:endParaRPr lang="ru-RU"/>
        </a:p>
      </dgm:t>
    </dgm:pt>
    <dgm:pt modelId="{921BD14D-3499-45BB-9766-C2EF9D786701}" type="sibTrans" cxnId="{34917EE9-7EF9-4788-910C-0795FCBF4EED}">
      <dgm:prSet/>
      <dgm:spPr/>
      <dgm:t>
        <a:bodyPr/>
        <a:lstStyle/>
        <a:p>
          <a:endParaRPr lang="ru-RU"/>
        </a:p>
      </dgm:t>
    </dgm:pt>
    <dgm:pt modelId="{58FBA725-46B6-462C-BAB7-678ADB041F99}" type="pres">
      <dgm:prSet presAssocID="{CA75A64F-0D61-4CE0-90D3-9F78D652556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C3195D-349E-46F5-B2E4-D4660C19387F}" type="pres">
      <dgm:prSet presAssocID="{C500A73B-021D-4C05-930F-C5163E92820A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8BA708-3490-4C0E-89D2-7F5149C661B5}" type="pres">
      <dgm:prSet presAssocID="{7F9A0510-44C3-41E2-9214-D3AD1A86F60E}" presName="spacer" presStyleCnt="0"/>
      <dgm:spPr/>
    </dgm:pt>
    <dgm:pt modelId="{FF793BF5-EC65-4259-AE27-6384F7A46A85}" type="pres">
      <dgm:prSet presAssocID="{847FA195-1B43-4FAD-9C04-0B0A8925509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917EE9-7EF9-4788-910C-0795FCBF4EED}" srcId="{CA75A64F-0D61-4CE0-90D3-9F78D6525566}" destId="{847FA195-1B43-4FAD-9C04-0B0A89255090}" srcOrd="1" destOrd="0" parTransId="{60A9A7BA-9E84-42C7-AA98-BBB59141197E}" sibTransId="{921BD14D-3499-45BB-9766-C2EF9D786701}"/>
    <dgm:cxn modelId="{3608D654-A586-4AEF-9DF3-E5AE01F0884C}" type="presOf" srcId="{C500A73B-021D-4C05-930F-C5163E92820A}" destId="{14C3195D-349E-46F5-B2E4-D4660C19387F}" srcOrd="0" destOrd="0" presId="urn:microsoft.com/office/officeart/2005/8/layout/vList2"/>
    <dgm:cxn modelId="{F8E91579-3A38-42EB-8435-1BC18CF69A29}" srcId="{CA75A64F-0D61-4CE0-90D3-9F78D6525566}" destId="{C500A73B-021D-4C05-930F-C5163E92820A}" srcOrd="0" destOrd="0" parTransId="{EF9C1092-B3A5-42B0-AE2D-F52D992232EB}" sibTransId="{7F9A0510-44C3-41E2-9214-D3AD1A86F60E}"/>
    <dgm:cxn modelId="{D2D52010-5BBC-4C11-A524-B85C78C58BE9}" type="presOf" srcId="{847FA195-1B43-4FAD-9C04-0B0A89255090}" destId="{FF793BF5-EC65-4259-AE27-6384F7A46A85}" srcOrd="0" destOrd="0" presId="urn:microsoft.com/office/officeart/2005/8/layout/vList2"/>
    <dgm:cxn modelId="{0A7D11BB-211C-430F-AE48-7CC16778EBF6}" type="presOf" srcId="{CA75A64F-0D61-4CE0-90D3-9F78D6525566}" destId="{58FBA725-46B6-462C-BAB7-678ADB041F99}" srcOrd="0" destOrd="0" presId="urn:microsoft.com/office/officeart/2005/8/layout/vList2"/>
    <dgm:cxn modelId="{95083280-A67B-4DDE-9AA5-58623A78D975}" type="presParOf" srcId="{58FBA725-46B6-462C-BAB7-678ADB041F99}" destId="{14C3195D-349E-46F5-B2E4-D4660C19387F}" srcOrd="0" destOrd="0" presId="urn:microsoft.com/office/officeart/2005/8/layout/vList2"/>
    <dgm:cxn modelId="{225FA167-E1DB-4B6C-9739-A41E841A8B34}" type="presParOf" srcId="{58FBA725-46B6-462C-BAB7-678ADB041F99}" destId="{E68BA708-3490-4C0E-89D2-7F5149C661B5}" srcOrd="1" destOrd="0" presId="urn:microsoft.com/office/officeart/2005/8/layout/vList2"/>
    <dgm:cxn modelId="{CE6C88D0-E94A-40A7-9E11-7C12DDEE4D15}" type="presParOf" srcId="{58FBA725-46B6-462C-BAB7-678ADB041F99}" destId="{FF793BF5-EC65-4259-AE27-6384F7A46A85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A688B63-243D-49CC-BDC3-1E4BE56ACC9D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0C92999-2606-49BF-B1C4-2A6088CBDA9B}">
      <dgm:prSet/>
      <dgm:spPr/>
      <dgm:t>
        <a:bodyPr/>
        <a:lstStyle/>
        <a:p>
          <a:pPr algn="just"/>
          <a:r>
            <a:rPr lang="ru-RU" dirty="0">
              <a:solidFill>
                <a:srgbClr val="CC0066"/>
              </a:solidFill>
            </a:rPr>
            <a:t>Организовать развивающую предметно-пространственную среду для ранней профориентации детей дошкольного возраста посредством создания мобильных интерактивных центров </a:t>
          </a:r>
        </a:p>
      </dgm:t>
    </dgm:pt>
    <dgm:pt modelId="{23FD0BF9-9AC4-49C0-B68C-635249AEEB74}" type="parTrans" cxnId="{CB1961C8-32D9-4BF6-8253-71BFA2CCFFCF}">
      <dgm:prSet/>
      <dgm:spPr/>
      <dgm:t>
        <a:bodyPr/>
        <a:lstStyle/>
        <a:p>
          <a:endParaRPr lang="ru-RU"/>
        </a:p>
      </dgm:t>
    </dgm:pt>
    <dgm:pt modelId="{D13161C0-FC71-4408-A9C0-E0A4B8EA0981}" type="sibTrans" cxnId="{CB1961C8-32D9-4BF6-8253-71BFA2CCFFCF}">
      <dgm:prSet/>
      <dgm:spPr/>
      <dgm:t>
        <a:bodyPr/>
        <a:lstStyle/>
        <a:p>
          <a:endParaRPr lang="ru-RU"/>
        </a:p>
      </dgm:t>
    </dgm:pt>
    <dgm:pt modelId="{F2E3A3D5-C676-4A07-BB46-C9CB83248476}">
      <dgm:prSet custT="1"/>
      <dgm:spPr/>
      <dgm:t>
        <a:bodyPr/>
        <a:lstStyle/>
        <a:p>
          <a:pPr algn="ctr"/>
          <a:r>
            <a:rPr lang="ru-RU" sz="4800" b="1" dirty="0">
              <a:solidFill>
                <a:srgbClr val="92D050"/>
              </a:solidFill>
            </a:rPr>
            <a:t>ЦЕЛЬ ПРОЕКТА:</a:t>
          </a:r>
          <a:r>
            <a:rPr lang="ru-RU" sz="3000" b="1" dirty="0"/>
            <a:t> </a:t>
          </a:r>
          <a:endParaRPr lang="ru-RU" sz="3000" dirty="0"/>
        </a:p>
      </dgm:t>
    </dgm:pt>
    <dgm:pt modelId="{57292B61-F15F-47C7-A0E5-506372D03B34}" type="parTrans" cxnId="{D7E31624-7C55-41F2-BE17-26EE4B547A63}">
      <dgm:prSet/>
      <dgm:spPr/>
      <dgm:t>
        <a:bodyPr/>
        <a:lstStyle/>
        <a:p>
          <a:endParaRPr lang="ru-RU"/>
        </a:p>
      </dgm:t>
    </dgm:pt>
    <dgm:pt modelId="{7AD90213-6E41-4508-A7C3-A61E06FD904C}" type="sibTrans" cxnId="{D7E31624-7C55-41F2-BE17-26EE4B547A63}">
      <dgm:prSet/>
      <dgm:spPr/>
      <dgm:t>
        <a:bodyPr/>
        <a:lstStyle/>
        <a:p>
          <a:endParaRPr lang="ru-RU"/>
        </a:p>
      </dgm:t>
    </dgm:pt>
    <dgm:pt modelId="{67DB1D3F-BFC8-4BDF-B7AD-E6A617928B90}" type="pres">
      <dgm:prSet presAssocID="{EA688B63-243D-49CC-BDC3-1E4BE56ACC9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6FC3C2-89DC-4421-A0A6-36F8C2FDBD2D}" type="pres">
      <dgm:prSet presAssocID="{F2E3A3D5-C676-4A07-BB46-C9CB8324847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B38F8A-81DF-4237-91C3-21274FCFBB95}" type="pres">
      <dgm:prSet presAssocID="{7AD90213-6E41-4508-A7C3-A61E06FD904C}" presName="spacer" presStyleCnt="0"/>
      <dgm:spPr/>
    </dgm:pt>
    <dgm:pt modelId="{34DBE333-4E78-4D18-8ED5-565568BC80E2}" type="pres">
      <dgm:prSet presAssocID="{90C92999-2606-49BF-B1C4-2A6088CBDA9B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CFD781D-B5C6-4A5B-B96F-D48159418E9C}" type="presOf" srcId="{EA688B63-243D-49CC-BDC3-1E4BE56ACC9D}" destId="{67DB1D3F-BFC8-4BDF-B7AD-E6A617928B90}" srcOrd="0" destOrd="0" presId="urn:microsoft.com/office/officeart/2005/8/layout/vList2"/>
    <dgm:cxn modelId="{E3FF7F63-9702-4DAC-95FD-B4763C1D17CB}" type="presOf" srcId="{F2E3A3D5-C676-4A07-BB46-C9CB83248476}" destId="{7C6FC3C2-89DC-4421-A0A6-36F8C2FDBD2D}" srcOrd="0" destOrd="0" presId="urn:microsoft.com/office/officeart/2005/8/layout/vList2"/>
    <dgm:cxn modelId="{CB1961C8-32D9-4BF6-8253-71BFA2CCFFCF}" srcId="{EA688B63-243D-49CC-BDC3-1E4BE56ACC9D}" destId="{90C92999-2606-49BF-B1C4-2A6088CBDA9B}" srcOrd="1" destOrd="0" parTransId="{23FD0BF9-9AC4-49C0-B68C-635249AEEB74}" sibTransId="{D13161C0-FC71-4408-A9C0-E0A4B8EA0981}"/>
    <dgm:cxn modelId="{D7E31624-7C55-41F2-BE17-26EE4B547A63}" srcId="{EA688B63-243D-49CC-BDC3-1E4BE56ACC9D}" destId="{F2E3A3D5-C676-4A07-BB46-C9CB83248476}" srcOrd="0" destOrd="0" parTransId="{57292B61-F15F-47C7-A0E5-506372D03B34}" sibTransId="{7AD90213-6E41-4508-A7C3-A61E06FD904C}"/>
    <dgm:cxn modelId="{9A96D4F2-C08C-43EE-AF64-FC0BBAFA47FE}" type="presOf" srcId="{90C92999-2606-49BF-B1C4-2A6088CBDA9B}" destId="{34DBE333-4E78-4D18-8ED5-565568BC80E2}" srcOrd="0" destOrd="0" presId="urn:microsoft.com/office/officeart/2005/8/layout/vList2"/>
    <dgm:cxn modelId="{57E75CCF-FA62-430B-A82A-80B00CEEDC30}" type="presParOf" srcId="{67DB1D3F-BFC8-4BDF-B7AD-E6A617928B90}" destId="{7C6FC3C2-89DC-4421-A0A6-36F8C2FDBD2D}" srcOrd="0" destOrd="0" presId="urn:microsoft.com/office/officeart/2005/8/layout/vList2"/>
    <dgm:cxn modelId="{DCE6E107-2F53-42E1-86FC-05DC939A990C}" type="presParOf" srcId="{67DB1D3F-BFC8-4BDF-B7AD-E6A617928B90}" destId="{74B38F8A-81DF-4237-91C3-21274FCFBB95}" srcOrd="1" destOrd="0" presId="urn:microsoft.com/office/officeart/2005/8/layout/vList2"/>
    <dgm:cxn modelId="{7F508412-6786-41CE-B965-DA054548812F}" type="presParOf" srcId="{67DB1D3F-BFC8-4BDF-B7AD-E6A617928B90}" destId="{34DBE333-4E78-4D18-8ED5-565568BC80E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03F7D9-E090-4335-8CD9-A58054AEDF97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A3EC9ED-247B-4E5F-8F84-29F898BFC3DA}">
      <dgm:prSet custT="1"/>
      <dgm:spPr/>
      <dgm:t>
        <a:bodyPr/>
        <a:lstStyle/>
        <a:p>
          <a:r>
            <a:rPr lang="ru-RU" sz="3200" b="1" dirty="0">
              <a:solidFill>
                <a:srgbClr val="0070C0"/>
              </a:solidFill>
            </a:rPr>
            <a:t>ЗАДАЧИ ПРОЕКТА:</a:t>
          </a:r>
          <a:endParaRPr lang="ru-RU" sz="3200" dirty="0">
            <a:solidFill>
              <a:srgbClr val="0070C0"/>
            </a:solidFill>
          </a:endParaRPr>
        </a:p>
      </dgm:t>
    </dgm:pt>
    <dgm:pt modelId="{75DA9CB7-3A63-4FDB-9E33-EFB3D02B020A}" type="parTrans" cxnId="{8050C530-920E-4EDA-BA9A-048B3E4F34A8}">
      <dgm:prSet/>
      <dgm:spPr/>
      <dgm:t>
        <a:bodyPr/>
        <a:lstStyle/>
        <a:p>
          <a:endParaRPr lang="ru-RU"/>
        </a:p>
      </dgm:t>
    </dgm:pt>
    <dgm:pt modelId="{32464E52-4CA5-46B5-9B88-B39D7E47DCDD}" type="sibTrans" cxnId="{8050C530-920E-4EDA-BA9A-048B3E4F34A8}">
      <dgm:prSet/>
      <dgm:spPr/>
      <dgm:t>
        <a:bodyPr/>
        <a:lstStyle/>
        <a:p>
          <a:endParaRPr lang="ru-RU"/>
        </a:p>
      </dgm:t>
    </dgm:pt>
    <dgm:pt modelId="{F7683757-BA2F-4C37-AA0C-D2BEF92EB2F9}">
      <dgm:prSet custT="1"/>
      <dgm:spPr/>
      <dgm:t>
        <a:bodyPr/>
        <a:lstStyle/>
        <a:p>
          <a:pPr algn="just">
            <a:buFont typeface="Wingdings" panose="05000000000000000000" pitchFamily="2" charset="2"/>
            <a:buChar char=""/>
          </a:pPr>
          <a:r>
            <a:rPr lang="ru-RU" sz="1600" b="1" dirty="0">
              <a:solidFill>
                <a:srgbClr val="C00000"/>
              </a:solidFill>
            </a:rPr>
            <a:t>СОЗДАТЬ В ОБРАЗОВАТЕЛЬНОМ УЧРЕЖДЕНИИ МАТЕРИАЛЬНО – ТЕХНИЧЕСКИЕ УСЛОВИЯ, НЕОБХОДИМЫЕ ДЛЯ РЕАЛИЗАЦИИ ПРОЕКТА (ОБНОВЛЕНИЕ ПРОГРАММНО-МЕТОДИЧЕСКОГО ОБЕСПЕЧЕНИЯ, СОЗДАНИЕ МОБИЛЬНОЙ РППС, УДОВЛЕТВОРЯЮЩЕЙ ОБРАЗОВАТЕЛЬНЫЕ ПОТРЕБНОСТИ ПО РАЗВИТИЮ РАННЕЙ ПРОФОРИЕНТАЦИИ КАК В ГРУППОВЫХ ЯЧЕЙКАХ, ТАК И В ФОЙЕ ДОУ)</a:t>
          </a:r>
        </a:p>
      </dgm:t>
    </dgm:pt>
    <dgm:pt modelId="{20A3C6A8-69D8-4036-919A-C33D20A6CF27}" type="parTrans" cxnId="{F590F553-0713-462E-A053-9374AEB5E1E5}">
      <dgm:prSet/>
      <dgm:spPr/>
      <dgm:t>
        <a:bodyPr/>
        <a:lstStyle/>
        <a:p>
          <a:endParaRPr lang="ru-RU"/>
        </a:p>
      </dgm:t>
    </dgm:pt>
    <dgm:pt modelId="{C399BBF6-61E8-415D-82C5-08A0864D9B24}" type="sibTrans" cxnId="{F590F553-0713-462E-A053-9374AEB5E1E5}">
      <dgm:prSet/>
      <dgm:spPr/>
      <dgm:t>
        <a:bodyPr/>
        <a:lstStyle/>
        <a:p>
          <a:endParaRPr lang="ru-RU"/>
        </a:p>
      </dgm:t>
    </dgm:pt>
    <dgm:pt modelId="{44B48869-97AA-4200-B68A-4194AF0B84B6}">
      <dgm:prSet custT="1"/>
      <dgm:spPr/>
      <dgm:t>
        <a:bodyPr/>
        <a:lstStyle/>
        <a:p>
          <a:pPr algn="just">
            <a:buFont typeface="Wingdings" panose="05000000000000000000" pitchFamily="2" charset="2"/>
            <a:buChar char=""/>
          </a:pPr>
          <a:r>
            <a:rPr lang="ru-RU" sz="1400" b="1" dirty="0">
              <a:solidFill>
                <a:srgbClr val="990099"/>
              </a:solidFill>
            </a:rPr>
            <a:t>ПОВЫСИТЬ ПРОФЕССИОНАЛЬНЫЙ УРОВЕНЬ ПЕДАГОГОВ И РАЗВИВАТЬ УМЕНИЕ ОРГАНИЗОВЫВАТЬ СОВМЕСТНУЮ ГРУППОВУЮ ДЕЯТЕЛЬНОСТЬ С ИСПОЛЬЗОВАНИЕМ РАЗЛИЧНЫХ МЕТОДИЧЕСКИХ ПРИЕМОВ И СРЕДСТВ, ЗНАНИЕ И ВЛАДЕНИЕ СОВРЕМЕННЫМИ ТЕХНОЛОГИЯМИ СОЦИАЛИЗАЦИИ ДОШКОЛЬНИКОВ, НАХОЖДЕНИЕ И ИСПОЛЬЗОВАНИЕ НОВЫХ ОБРАЗОВАТЕЛЬНЫХ РЕСУРСОВ, ОБЛЕГЧАЮЩИХ РЕШЕНИЯ ЦЕЛЕЙ И ЗАДАЧ РАННЕЙ ПРОФЕССИОНАЛЬНОЙ ОРИЕНТАЦИИ ДОШКОЛЬНИКОВ, УМЕНИЕ СОЗДАВАТЬ СОБСТВЕННЫЕ ДИДАКТИЧЕСКИЕ И РАЗВИВАЮЩИЕ МАТЕРИАЛЫ</a:t>
          </a:r>
        </a:p>
      </dgm:t>
    </dgm:pt>
    <dgm:pt modelId="{10CE04AD-3993-4792-BC6A-4DAE90D4034D}" type="parTrans" cxnId="{52295E15-50C9-483A-B641-8D1719E31EEE}">
      <dgm:prSet/>
      <dgm:spPr/>
      <dgm:t>
        <a:bodyPr/>
        <a:lstStyle/>
        <a:p>
          <a:endParaRPr lang="ru-RU"/>
        </a:p>
      </dgm:t>
    </dgm:pt>
    <dgm:pt modelId="{5DB49C7C-E6C9-45B4-8A44-192C1F278E9F}" type="sibTrans" cxnId="{52295E15-50C9-483A-B641-8D1719E31EEE}">
      <dgm:prSet/>
      <dgm:spPr/>
      <dgm:t>
        <a:bodyPr/>
        <a:lstStyle/>
        <a:p>
          <a:endParaRPr lang="ru-RU"/>
        </a:p>
      </dgm:t>
    </dgm:pt>
    <dgm:pt modelId="{25A89B3E-C08A-429C-9209-0C25765027CA}">
      <dgm:prSet custT="1"/>
      <dgm:spPr/>
      <dgm:t>
        <a:bodyPr/>
        <a:lstStyle/>
        <a:p>
          <a:pPr algn="just">
            <a:buFont typeface="Wingdings" panose="05000000000000000000" pitchFamily="2" charset="2"/>
            <a:buChar char=""/>
          </a:pPr>
          <a:r>
            <a:rPr lang="ru-RU" sz="1600" b="1" dirty="0">
              <a:solidFill>
                <a:srgbClr val="00B050"/>
              </a:solidFill>
            </a:rPr>
            <a:t>РАЗРАБОТАТЬ МЕТОДИЧЕСКИЕ РЕКОМЕНДАЦИИ, ЦИКЛ ПРАКТИЧЕСКИХ МЕРОПРИЯТИЙ ПО ПОВЫШЕНИЮ СОЦИАЛЬНО-КОММУНИКАТИВНОЙ КОМПЕТЕНТНОСТИ ДЕТЕЙ ДОШКОЛЬНОГО ВОЗРАСТА ВНЕДРЯЯ СОВРЕМЕННЫЕ ТЕХНОЛОГИИ ПО СОЦИАЛИЗАЦИИ ДОШКОЛЬНИКОВ: «КЛУБНЫЙ ЧАС», «СИТУАЦИИ МЕСЯЦА», «СОЦИАЛЬНЫЕ АКЦИИ» И В ПРОЦЕССЕ СОЦИАЛЬНОГО ПАРТНЁРСТВА </a:t>
          </a:r>
        </a:p>
      </dgm:t>
    </dgm:pt>
    <dgm:pt modelId="{1EB68021-2639-40DE-AAB7-279EAD145FE8}" type="parTrans" cxnId="{C9A77E35-EDC1-46CB-8005-D6590A2865D7}">
      <dgm:prSet/>
      <dgm:spPr/>
      <dgm:t>
        <a:bodyPr/>
        <a:lstStyle/>
        <a:p>
          <a:endParaRPr lang="ru-RU"/>
        </a:p>
      </dgm:t>
    </dgm:pt>
    <dgm:pt modelId="{CC4FF24B-BADF-4C57-8830-E88B2A55F4A2}" type="sibTrans" cxnId="{C9A77E35-EDC1-46CB-8005-D6590A2865D7}">
      <dgm:prSet/>
      <dgm:spPr/>
      <dgm:t>
        <a:bodyPr/>
        <a:lstStyle/>
        <a:p>
          <a:endParaRPr lang="ru-RU"/>
        </a:p>
      </dgm:t>
    </dgm:pt>
    <dgm:pt modelId="{877DE56B-A3D2-4A89-BF80-AE52D94BBF4A}" type="pres">
      <dgm:prSet presAssocID="{D003F7D9-E090-4335-8CD9-A58054AEDF9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1B7D204-B0DC-4D99-9738-50EF5A854175}" type="pres">
      <dgm:prSet presAssocID="{DA3EC9ED-247B-4E5F-8F84-29F898BFC3DA}" presName="node" presStyleLbl="node1" presStyleIdx="0" presStyleCnt="4" custScaleX="258713" custLinFactNeighborX="-27520" custLinFactNeighborY="-619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0B2992-DFEA-4FA5-8A28-FF7BCBE969A6}" type="pres">
      <dgm:prSet presAssocID="{32464E52-4CA5-46B5-9B88-B39D7E47DCDD}" presName="sibTrans" presStyleCnt="0"/>
      <dgm:spPr/>
    </dgm:pt>
    <dgm:pt modelId="{D9C18F54-3859-49B6-8249-5EDACED763D8}" type="pres">
      <dgm:prSet presAssocID="{F7683757-BA2F-4C37-AA0C-D2BEF92EB2F9}" presName="node" presStyleLbl="node1" presStyleIdx="1" presStyleCnt="4" custScaleX="508789" custScaleY="156375" custLinFactNeighborX="-7284" custLinFactNeighborY="22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5FAE8F-8823-4221-870E-6B360DA1A494}" type="pres">
      <dgm:prSet presAssocID="{C399BBF6-61E8-415D-82C5-08A0864D9B24}" presName="sibTrans" presStyleCnt="0"/>
      <dgm:spPr/>
    </dgm:pt>
    <dgm:pt modelId="{ED530C86-E83A-431C-8B55-6B1A9066816F}" type="pres">
      <dgm:prSet presAssocID="{25A89B3E-C08A-429C-9209-0C25765027CA}" presName="node" presStyleLbl="node1" presStyleIdx="2" presStyleCnt="4" custScaleX="542276" custScaleY="173811" custLinFactY="75769" custLinFactNeighborX="697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95AEE3-7FE2-4CE0-97A7-AE6E0A78A6AF}" type="pres">
      <dgm:prSet presAssocID="{CC4FF24B-BADF-4C57-8830-E88B2A55F4A2}" presName="sibTrans" presStyleCnt="0"/>
      <dgm:spPr/>
    </dgm:pt>
    <dgm:pt modelId="{C04E4E4C-355F-4BF7-999F-E8D30B408BA1}" type="pres">
      <dgm:prSet presAssocID="{44B48869-97AA-4200-B68A-4194AF0B84B6}" presName="node" presStyleLbl="node1" presStyleIdx="3" presStyleCnt="4" custScaleX="529331" custScaleY="165129" custLinFactY="-92668" custLinFactNeighborX="-4366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295E15-50C9-483A-B641-8D1719E31EEE}" srcId="{D003F7D9-E090-4335-8CD9-A58054AEDF97}" destId="{44B48869-97AA-4200-B68A-4194AF0B84B6}" srcOrd="3" destOrd="0" parTransId="{10CE04AD-3993-4792-BC6A-4DAE90D4034D}" sibTransId="{5DB49C7C-E6C9-45B4-8A44-192C1F278E9F}"/>
    <dgm:cxn modelId="{3C01FC4C-09CC-4AD2-8FBA-B8EF53ABD78C}" type="presOf" srcId="{F7683757-BA2F-4C37-AA0C-D2BEF92EB2F9}" destId="{D9C18F54-3859-49B6-8249-5EDACED763D8}" srcOrd="0" destOrd="0" presId="urn:microsoft.com/office/officeart/2005/8/layout/default"/>
    <dgm:cxn modelId="{4F69EB93-AB56-4624-B412-1D3FBC8CA611}" type="presOf" srcId="{D003F7D9-E090-4335-8CD9-A58054AEDF97}" destId="{877DE56B-A3D2-4A89-BF80-AE52D94BBF4A}" srcOrd="0" destOrd="0" presId="urn:microsoft.com/office/officeart/2005/8/layout/default"/>
    <dgm:cxn modelId="{C9A77E35-EDC1-46CB-8005-D6590A2865D7}" srcId="{D003F7D9-E090-4335-8CD9-A58054AEDF97}" destId="{25A89B3E-C08A-429C-9209-0C25765027CA}" srcOrd="2" destOrd="0" parTransId="{1EB68021-2639-40DE-AAB7-279EAD145FE8}" sibTransId="{CC4FF24B-BADF-4C57-8830-E88B2A55F4A2}"/>
    <dgm:cxn modelId="{D61C5756-8DEE-4CE3-A575-3D8A4AFB6021}" type="presOf" srcId="{DA3EC9ED-247B-4E5F-8F84-29F898BFC3DA}" destId="{21B7D204-B0DC-4D99-9738-50EF5A854175}" srcOrd="0" destOrd="0" presId="urn:microsoft.com/office/officeart/2005/8/layout/default"/>
    <dgm:cxn modelId="{F590F553-0713-462E-A053-9374AEB5E1E5}" srcId="{D003F7D9-E090-4335-8CD9-A58054AEDF97}" destId="{F7683757-BA2F-4C37-AA0C-D2BEF92EB2F9}" srcOrd="1" destOrd="0" parTransId="{20A3C6A8-69D8-4036-919A-C33D20A6CF27}" sibTransId="{C399BBF6-61E8-415D-82C5-08A0864D9B24}"/>
    <dgm:cxn modelId="{16ED2617-A721-460D-A23A-0A932C46DB0B}" type="presOf" srcId="{25A89B3E-C08A-429C-9209-0C25765027CA}" destId="{ED530C86-E83A-431C-8B55-6B1A9066816F}" srcOrd="0" destOrd="0" presId="urn:microsoft.com/office/officeart/2005/8/layout/default"/>
    <dgm:cxn modelId="{F676E3D9-6E78-443F-BBEB-EB4A5DE84B74}" type="presOf" srcId="{44B48869-97AA-4200-B68A-4194AF0B84B6}" destId="{C04E4E4C-355F-4BF7-999F-E8D30B408BA1}" srcOrd="0" destOrd="0" presId="urn:microsoft.com/office/officeart/2005/8/layout/default"/>
    <dgm:cxn modelId="{8050C530-920E-4EDA-BA9A-048B3E4F34A8}" srcId="{D003F7D9-E090-4335-8CD9-A58054AEDF97}" destId="{DA3EC9ED-247B-4E5F-8F84-29F898BFC3DA}" srcOrd="0" destOrd="0" parTransId="{75DA9CB7-3A63-4FDB-9E33-EFB3D02B020A}" sibTransId="{32464E52-4CA5-46B5-9B88-B39D7E47DCDD}"/>
    <dgm:cxn modelId="{C49E6EDE-34BF-4CB2-85D6-33C47A195EE2}" type="presParOf" srcId="{877DE56B-A3D2-4A89-BF80-AE52D94BBF4A}" destId="{21B7D204-B0DC-4D99-9738-50EF5A854175}" srcOrd="0" destOrd="0" presId="urn:microsoft.com/office/officeart/2005/8/layout/default"/>
    <dgm:cxn modelId="{8309759A-3A86-4BB2-A73B-AC9A11AC7B80}" type="presParOf" srcId="{877DE56B-A3D2-4A89-BF80-AE52D94BBF4A}" destId="{970B2992-DFEA-4FA5-8A28-FF7BCBE969A6}" srcOrd="1" destOrd="0" presId="urn:microsoft.com/office/officeart/2005/8/layout/default"/>
    <dgm:cxn modelId="{EA43636F-69BA-4249-8B64-9EFA2AD90EEE}" type="presParOf" srcId="{877DE56B-A3D2-4A89-BF80-AE52D94BBF4A}" destId="{D9C18F54-3859-49B6-8249-5EDACED763D8}" srcOrd="2" destOrd="0" presId="urn:microsoft.com/office/officeart/2005/8/layout/default"/>
    <dgm:cxn modelId="{F92F9B21-03ED-4D75-98AC-BAB8D24D8438}" type="presParOf" srcId="{877DE56B-A3D2-4A89-BF80-AE52D94BBF4A}" destId="{7C5FAE8F-8823-4221-870E-6B360DA1A494}" srcOrd="3" destOrd="0" presId="urn:microsoft.com/office/officeart/2005/8/layout/default"/>
    <dgm:cxn modelId="{6B281756-8D4F-478D-AD94-461209A70D28}" type="presParOf" srcId="{877DE56B-A3D2-4A89-BF80-AE52D94BBF4A}" destId="{ED530C86-E83A-431C-8B55-6B1A9066816F}" srcOrd="4" destOrd="0" presId="urn:microsoft.com/office/officeart/2005/8/layout/default"/>
    <dgm:cxn modelId="{DA646E7D-1B4E-45C8-97EF-8B483AAFEB8A}" type="presParOf" srcId="{877DE56B-A3D2-4A89-BF80-AE52D94BBF4A}" destId="{A295AEE3-7FE2-4CE0-97A7-AE6E0A78A6AF}" srcOrd="5" destOrd="0" presId="urn:microsoft.com/office/officeart/2005/8/layout/default"/>
    <dgm:cxn modelId="{E2D1F19C-7906-4721-9B72-433CD89252C5}" type="presParOf" srcId="{877DE56B-A3D2-4A89-BF80-AE52D94BBF4A}" destId="{C04E4E4C-355F-4BF7-999F-E8D30B408BA1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1D3EC98-8C2B-4B6C-B3CA-342314CE8154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235D99B-B7AC-4DF9-A868-945D7CB7E0F9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3600" b="1" dirty="0">
              <a:solidFill>
                <a:srgbClr val="002060"/>
              </a:solidFill>
            </a:rPr>
            <a:t>ДЛЯ ДЕТЕЙ:</a:t>
          </a:r>
          <a:r>
            <a:rPr lang="ru-RU" sz="6500" dirty="0"/>
            <a:t> </a:t>
          </a:r>
        </a:p>
      </dgm:t>
    </dgm:pt>
    <dgm:pt modelId="{D4111BCE-6B57-482E-9B6A-FDF4B01C5838}" type="parTrans" cxnId="{BB5166D3-BC86-4343-9086-436A4DA8B595}">
      <dgm:prSet/>
      <dgm:spPr/>
      <dgm:t>
        <a:bodyPr/>
        <a:lstStyle/>
        <a:p>
          <a:endParaRPr lang="ru-RU"/>
        </a:p>
      </dgm:t>
    </dgm:pt>
    <dgm:pt modelId="{6A71AF1E-BEB4-40D2-9A4E-5DE7573C0F37}" type="sibTrans" cxnId="{BB5166D3-BC86-4343-9086-436A4DA8B595}">
      <dgm:prSet/>
      <dgm:spPr/>
      <dgm:t>
        <a:bodyPr/>
        <a:lstStyle/>
        <a:p>
          <a:endParaRPr lang="ru-RU"/>
        </a:p>
      </dgm:t>
    </dgm:pt>
    <dgm:pt modelId="{CABF6A84-6FDB-46C9-A282-5642193A009E}">
      <dgm:prSet phldrT="[Текст]" custT="1"/>
      <dgm:spPr>
        <a:solidFill>
          <a:srgbClr val="FF9999"/>
        </a:solidFill>
      </dgm:spPr>
      <dgm:t>
        <a:bodyPr/>
        <a:lstStyle/>
        <a:p>
          <a:pPr algn="l">
            <a:buFont typeface="Wingdings" panose="05000000000000000000" pitchFamily="2" charset="2"/>
            <a:buChar char=""/>
          </a:pPr>
          <a:r>
            <a:rPr lang="ru-RU" sz="1600" b="1" dirty="0">
              <a:solidFill>
                <a:srgbClr val="FF0000"/>
              </a:solidFill>
            </a:rPr>
            <a:t>ФОРМИРОВАТЬ У ДЕТЕЙ ОБОБЩЕННЫЕ ПРЕДСТАВЛЕНИЯ О СТРУКТУРЕ ТРУДОВОГО ПРОЦЕССА, О РОЛИ СОВРЕМЕННОЙ ТЕХНИКИ В ТРУДОВОЙ ДЕЯТЕЛЬНОСТИ ЧЕЛОВЕКА, ПОНИМАНИЕ ВЗАИМОСВЯЗИ МЕЖДУ КОМПОНЕНТАМИ ТРУДОВОЙ ДЕЯТЕЛЬНОСТИ;  ВОСПИТЫВАТЬ БЕРЕЖНОЕ ОТНОШЕНИЕ К ТРУДУ И ЕГО РЕЗУЛЬТАТАМ</a:t>
          </a:r>
        </a:p>
      </dgm:t>
    </dgm:pt>
    <dgm:pt modelId="{9A7C12AA-8865-4A48-B9E0-1B71D74C4BED}" type="parTrans" cxnId="{54CDFB75-10AC-43EB-AE06-4658D5484FBD}">
      <dgm:prSet/>
      <dgm:spPr/>
      <dgm:t>
        <a:bodyPr/>
        <a:lstStyle/>
        <a:p>
          <a:endParaRPr lang="ru-RU"/>
        </a:p>
      </dgm:t>
    </dgm:pt>
    <dgm:pt modelId="{3F742059-5FF3-4F03-A777-A56533E30BC7}" type="sibTrans" cxnId="{54CDFB75-10AC-43EB-AE06-4658D5484FBD}">
      <dgm:prSet/>
      <dgm:spPr/>
      <dgm:t>
        <a:bodyPr/>
        <a:lstStyle/>
        <a:p>
          <a:endParaRPr lang="ru-RU"/>
        </a:p>
      </dgm:t>
    </dgm:pt>
    <dgm:pt modelId="{D1C416F1-92FD-41BC-9ED7-E5634C8FC35E}">
      <dgm:prSet phldrT="[Текст]" custT="1"/>
      <dgm:spPr>
        <a:solidFill>
          <a:srgbClr val="FFFF00"/>
        </a:solidFill>
      </dgm:spPr>
      <dgm:t>
        <a:bodyPr/>
        <a:lstStyle/>
        <a:p>
          <a:pPr algn="l">
            <a:buFont typeface="Wingdings" panose="05000000000000000000" pitchFamily="2" charset="2"/>
            <a:buChar char=""/>
          </a:pPr>
          <a:r>
            <a:rPr lang="ru-RU" sz="1600" b="1" dirty="0">
              <a:solidFill>
                <a:srgbClr val="00B050"/>
              </a:solidFill>
            </a:rPr>
            <a:t>ПОМОЧЬ ДЕТЯМ ОСОЗНАТЬ ВАЖНОСТЬ, НЕОБХОДИМОСТЬ И НЕЗАМЕНИМОСТЬ КАЖДОЙ</a:t>
          </a:r>
          <a:r>
            <a:rPr lang="ru-RU" sz="1600" b="1" dirty="0">
              <a:solidFill>
                <a:srgbClr val="00B050"/>
              </a:solidFill>
              <a:sym typeface="Symbol" panose="05050102010706020507" pitchFamily="18" charset="2"/>
            </a:rPr>
            <a:t></a:t>
          </a:r>
          <a:r>
            <a:rPr lang="ru-RU" sz="1600" b="1" dirty="0">
              <a:solidFill>
                <a:srgbClr val="00B050"/>
              </a:solidFill>
            </a:rPr>
            <a:t> ПРОФЕССИИ;  ФОРМИРОВАТЬ УМЕНИЯ ОТРАЖАТЬ В ИГРОВОЙ И ПРОДУКТИВНОЙ ДЕЯТЕЛЬНОСТИ СВОИ ВПЕЧАТЛЕНИЯ, ЗНАНИЯ </a:t>
          </a:r>
        </a:p>
      </dgm:t>
    </dgm:pt>
    <dgm:pt modelId="{0F724C5D-E1B8-431A-A963-6AE3C802162D}" type="parTrans" cxnId="{D84CB429-0830-4C03-B04A-E28903497035}">
      <dgm:prSet/>
      <dgm:spPr/>
      <dgm:t>
        <a:bodyPr/>
        <a:lstStyle/>
        <a:p>
          <a:endParaRPr lang="ru-RU"/>
        </a:p>
      </dgm:t>
    </dgm:pt>
    <dgm:pt modelId="{1CA1BB17-340C-4834-9B76-92D2AA173487}" type="sibTrans" cxnId="{D84CB429-0830-4C03-B04A-E28903497035}">
      <dgm:prSet/>
      <dgm:spPr/>
      <dgm:t>
        <a:bodyPr/>
        <a:lstStyle/>
        <a:p>
          <a:endParaRPr lang="ru-RU"/>
        </a:p>
      </dgm:t>
    </dgm:pt>
    <dgm:pt modelId="{FFB11E0B-06E0-413B-B5D9-0B3F890591CB}">
      <dgm:prSet phldrT="[Текст]" custT="1"/>
      <dgm:spPr>
        <a:solidFill>
          <a:srgbClr val="9999FF"/>
        </a:solidFill>
      </dgm:spPr>
      <dgm:t>
        <a:bodyPr/>
        <a:lstStyle/>
        <a:p>
          <a:pPr algn="l">
            <a:buFont typeface="Wingdings" panose="05000000000000000000" pitchFamily="2" charset="2"/>
            <a:buChar char=""/>
          </a:pPr>
          <a:r>
            <a:rPr lang="ru-RU" sz="1600" b="1" dirty="0">
              <a:solidFill>
                <a:srgbClr val="CC0066"/>
              </a:solidFill>
            </a:rPr>
            <a:t>СТИМУЛИРОВАТЬ РАЗВИТИЕ ПОЗНАВАТЕЛЬНЫХ, КОММУНИКАТИВНЫХ, ТВОРЧЕСКИХ СПОСОБНОСТЕЙ ДЕТЕЙ. </a:t>
          </a:r>
        </a:p>
      </dgm:t>
    </dgm:pt>
    <dgm:pt modelId="{18C0C912-2DBC-4D06-B4C3-51EB679D5430}" type="parTrans" cxnId="{58CBA413-8DB3-4510-9E68-555D135D8FC8}">
      <dgm:prSet/>
      <dgm:spPr/>
      <dgm:t>
        <a:bodyPr/>
        <a:lstStyle/>
        <a:p>
          <a:endParaRPr lang="ru-RU"/>
        </a:p>
      </dgm:t>
    </dgm:pt>
    <dgm:pt modelId="{EE5E43C5-5111-43BD-A67B-68C18FD9B30B}" type="sibTrans" cxnId="{58CBA413-8DB3-4510-9E68-555D135D8FC8}">
      <dgm:prSet/>
      <dgm:spPr/>
      <dgm:t>
        <a:bodyPr/>
        <a:lstStyle/>
        <a:p>
          <a:endParaRPr lang="ru-RU"/>
        </a:p>
      </dgm:t>
    </dgm:pt>
    <dgm:pt modelId="{03A5C1F5-A62C-4DCB-AA99-00DBDBF49BA4}">
      <dgm:prSet/>
      <dgm:spPr/>
      <dgm:t>
        <a:bodyPr/>
        <a:lstStyle/>
        <a:p>
          <a:endParaRPr lang="ru-RU"/>
        </a:p>
      </dgm:t>
    </dgm:pt>
    <dgm:pt modelId="{352CD3DE-F358-4B09-A685-5895FF159FAF}" type="parTrans" cxnId="{F2738048-6BFB-473D-BD9D-31D37018490E}">
      <dgm:prSet/>
      <dgm:spPr/>
      <dgm:t>
        <a:bodyPr/>
        <a:lstStyle/>
        <a:p>
          <a:endParaRPr lang="ru-RU"/>
        </a:p>
      </dgm:t>
    </dgm:pt>
    <dgm:pt modelId="{5A0A0D21-3EDB-4D7B-A955-9671BE8AAD21}" type="sibTrans" cxnId="{F2738048-6BFB-473D-BD9D-31D37018490E}">
      <dgm:prSet/>
      <dgm:spPr/>
      <dgm:t>
        <a:bodyPr/>
        <a:lstStyle/>
        <a:p>
          <a:endParaRPr lang="ru-RU"/>
        </a:p>
      </dgm:t>
    </dgm:pt>
    <dgm:pt modelId="{029D2823-7810-42CA-9D1E-440FD4523710}" type="pres">
      <dgm:prSet presAssocID="{51D3EC98-8C2B-4B6C-B3CA-342314CE8154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2372DD-4E22-4950-9170-50450490418B}" type="pres">
      <dgm:prSet presAssocID="{7235D99B-B7AC-4DF9-A868-945D7CB7E0F9}" presName="roof" presStyleLbl="dkBgShp" presStyleIdx="0" presStyleCnt="2" custLinFactNeighborX="252" custLinFactNeighborY="893"/>
      <dgm:spPr/>
      <dgm:t>
        <a:bodyPr/>
        <a:lstStyle/>
        <a:p>
          <a:endParaRPr lang="ru-RU"/>
        </a:p>
      </dgm:t>
    </dgm:pt>
    <dgm:pt modelId="{3996232D-BE7F-4685-974B-B612B93D3540}" type="pres">
      <dgm:prSet presAssocID="{7235D99B-B7AC-4DF9-A868-945D7CB7E0F9}" presName="pillars" presStyleCnt="0"/>
      <dgm:spPr/>
    </dgm:pt>
    <dgm:pt modelId="{6E73DE8C-FC26-4869-88AA-7CF7F0CFC74D}" type="pres">
      <dgm:prSet presAssocID="{7235D99B-B7AC-4DF9-A868-945D7CB7E0F9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57DB1F-AF53-4850-863F-4F1C42664318}" type="pres">
      <dgm:prSet presAssocID="{D1C416F1-92FD-41BC-9ED7-E5634C8FC35E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5A99CB-9474-4109-880E-841F3A5614AD}" type="pres">
      <dgm:prSet presAssocID="{FFB11E0B-06E0-413B-B5D9-0B3F890591CB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6ECAA4-BF36-41B4-A0E0-19E8DD8E6806}" type="pres">
      <dgm:prSet presAssocID="{7235D99B-B7AC-4DF9-A868-945D7CB7E0F9}" presName="base" presStyleLbl="dkBgShp" presStyleIdx="1" presStyleCnt="2"/>
      <dgm:spPr>
        <a:solidFill>
          <a:srgbClr val="FFFF99"/>
        </a:solidFill>
      </dgm:spPr>
    </dgm:pt>
  </dgm:ptLst>
  <dgm:cxnLst>
    <dgm:cxn modelId="{58CBA413-8DB3-4510-9E68-555D135D8FC8}" srcId="{7235D99B-B7AC-4DF9-A868-945D7CB7E0F9}" destId="{FFB11E0B-06E0-413B-B5D9-0B3F890591CB}" srcOrd="2" destOrd="0" parTransId="{18C0C912-2DBC-4D06-B4C3-51EB679D5430}" sibTransId="{EE5E43C5-5111-43BD-A67B-68C18FD9B30B}"/>
    <dgm:cxn modelId="{9860A3C4-F3AB-4F7F-B3DC-11EB436977BD}" type="presOf" srcId="{FFB11E0B-06E0-413B-B5D9-0B3F890591CB}" destId="{B05A99CB-9474-4109-880E-841F3A5614AD}" srcOrd="0" destOrd="0" presId="urn:microsoft.com/office/officeart/2005/8/layout/hList3"/>
    <dgm:cxn modelId="{5E47486C-73D5-4A8B-8F94-ED6F21AC63F5}" type="presOf" srcId="{CABF6A84-6FDB-46C9-A282-5642193A009E}" destId="{6E73DE8C-FC26-4869-88AA-7CF7F0CFC74D}" srcOrd="0" destOrd="0" presId="urn:microsoft.com/office/officeart/2005/8/layout/hList3"/>
    <dgm:cxn modelId="{54CDFB75-10AC-43EB-AE06-4658D5484FBD}" srcId="{7235D99B-B7AC-4DF9-A868-945D7CB7E0F9}" destId="{CABF6A84-6FDB-46C9-A282-5642193A009E}" srcOrd="0" destOrd="0" parTransId="{9A7C12AA-8865-4A48-B9E0-1B71D74C4BED}" sibTransId="{3F742059-5FF3-4F03-A777-A56533E30BC7}"/>
    <dgm:cxn modelId="{F2738048-6BFB-473D-BD9D-31D37018490E}" srcId="{51D3EC98-8C2B-4B6C-B3CA-342314CE8154}" destId="{03A5C1F5-A62C-4DCB-AA99-00DBDBF49BA4}" srcOrd="1" destOrd="0" parTransId="{352CD3DE-F358-4B09-A685-5895FF159FAF}" sibTransId="{5A0A0D21-3EDB-4D7B-A955-9671BE8AAD21}"/>
    <dgm:cxn modelId="{BB5166D3-BC86-4343-9086-436A4DA8B595}" srcId="{51D3EC98-8C2B-4B6C-B3CA-342314CE8154}" destId="{7235D99B-B7AC-4DF9-A868-945D7CB7E0F9}" srcOrd="0" destOrd="0" parTransId="{D4111BCE-6B57-482E-9B6A-FDF4B01C5838}" sibTransId="{6A71AF1E-BEB4-40D2-9A4E-5DE7573C0F37}"/>
    <dgm:cxn modelId="{5131E9FF-79F6-4D6B-A549-EE72F92A9B55}" type="presOf" srcId="{7235D99B-B7AC-4DF9-A868-945D7CB7E0F9}" destId="{C42372DD-4E22-4950-9170-50450490418B}" srcOrd="0" destOrd="0" presId="urn:microsoft.com/office/officeart/2005/8/layout/hList3"/>
    <dgm:cxn modelId="{D84CB429-0830-4C03-B04A-E28903497035}" srcId="{7235D99B-B7AC-4DF9-A868-945D7CB7E0F9}" destId="{D1C416F1-92FD-41BC-9ED7-E5634C8FC35E}" srcOrd="1" destOrd="0" parTransId="{0F724C5D-E1B8-431A-A963-6AE3C802162D}" sibTransId="{1CA1BB17-340C-4834-9B76-92D2AA173487}"/>
    <dgm:cxn modelId="{685F2CC6-0577-4533-94A5-D1B34B9610A4}" type="presOf" srcId="{51D3EC98-8C2B-4B6C-B3CA-342314CE8154}" destId="{029D2823-7810-42CA-9D1E-440FD4523710}" srcOrd="0" destOrd="0" presId="urn:microsoft.com/office/officeart/2005/8/layout/hList3"/>
    <dgm:cxn modelId="{70C3AEDB-7F7D-4F11-9920-74791C42AB2E}" type="presOf" srcId="{D1C416F1-92FD-41BC-9ED7-E5634C8FC35E}" destId="{F357DB1F-AF53-4850-863F-4F1C42664318}" srcOrd="0" destOrd="0" presId="urn:microsoft.com/office/officeart/2005/8/layout/hList3"/>
    <dgm:cxn modelId="{CFB4AD8F-B2D9-4663-BBAA-A879ACCD5897}" type="presParOf" srcId="{029D2823-7810-42CA-9D1E-440FD4523710}" destId="{C42372DD-4E22-4950-9170-50450490418B}" srcOrd="0" destOrd="0" presId="urn:microsoft.com/office/officeart/2005/8/layout/hList3"/>
    <dgm:cxn modelId="{F97EE649-701A-46EB-944D-6F27F6E77243}" type="presParOf" srcId="{029D2823-7810-42CA-9D1E-440FD4523710}" destId="{3996232D-BE7F-4685-974B-B612B93D3540}" srcOrd="1" destOrd="0" presId="urn:microsoft.com/office/officeart/2005/8/layout/hList3"/>
    <dgm:cxn modelId="{EBAB4B1C-49D1-4711-854C-727638600F7C}" type="presParOf" srcId="{3996232D-BE7F-4685-974B-B612B93D3540}" destId="{6E73DE8C-FC26-4869-88AA-7CF7F0CFC74D}" srcOrd="0" destOrd="0" presId="urn:microsoft.com/office/officeart/2005/8/layout/hList3"/>
    <dgm:cxn modelId="{7B7D6473-B6F4-4E4E-B5B7-38191F933632}" type="presParOf" srcId="{3996232D-BE7F-4685-974B-B612B93D3540}" destId="{F357DB1F-AF53-4850-863F-4F1C42664318}" srcOrd="1" destOrd="0" presId="urn:microsoft.com/office/officeart/2005/8/layout/hList3"/>
    <dgm:cxn modelId="{D3A7B3D9-A180-4674-A97A-1B552E14A5B4}" type="presParOf" srcId="{3996232D-BE7F-4685-974B-B612B93D3540}" destId="{B05A99CB-9474-4109-880E-841F3A5614AD}" srcOrd="2" destOrd="0" presId="urn:microsoft.com/office/officeart/2005/8/layout/hList3"/>
    <dgm:cxn modelId="{147F7642-0C2B-435A-9EE6-053273C322CE}" type="presParOf" srcId="{029D2823-7810-42CA-9D1E-440FD4523710}" destId="{DC6ECAA4-BF36-41B4-A0E0-19E8DD8E6806}" srcOrd="2" destOrd="0" presId="urn:microsoft.com/office/officeart/2005/8/layout/hList3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D115B30-A350-4C51-B36F-5F9AD7828DC4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939F4CA3-5D71-4C47-BE4D-D4AFEA8AC560}">
      <dgm:prSet custT="1"/>
      <dgm:spPr/>
      <dgm:t>
        <a:bodyPr/>
        <a:lstStyle/>
        <a:p>
          <a:pPr algn="just">
            <a:buFont typeface="Wingdings" panose="05000000000000000000" pitchFamily="2" charset="2"/>
            <a:buChar char=""/>
          </a:pPr>
          <a:r>
            <a:rPr lang="ru-RU" sz="1600" b="1" dirty="0">
              <a:solidFill>
                <a:srgbClr val="0070C0"/>
              </a:solidFill>
            </a:rPr>
            <a:t>СОЗДАТЬ МОДЕЛИ МОБИЛЬНЫХ ИНТЕРАКТИВНЫХ ЦЕНТРОВ</a:t>
          </a:r>
        </a:p>
      </dgm:t>
    </dgm:pt>
    <dgm:pt modelId="{9327AB7D-9464-402A-A23C-4AC6DF33D48F}" type="parTrans" cxnId="{6361567A-ED42-4891-A3C1-BBC7E8E37650}">
      <dgm:prSet/>
      <dgm:spPr/>
      <dgm:t>
        <a:bodyPr/>
        <a:lstStyle/>
        <a:p>
          <a:endParaRPr lang="ru-RU"/>
        </a:p>
      </dgm:t>
    </dgm:pt>
    <dgm:pt modelId="{1B56A852-1C87-410F-8A20-F92E0E297E8B}" type="sibTrans" cxnId="{6361567A-ED42-4891-A3C1-BBC7E8E37650}">
      <dgm:prSet/>
      <dgm:spPr/>
      <dgm:t>
        <a:bodyPr/>
        <a:lstStyle/>
        <a:p>
          <a:endParaRPr lang="ru-RU"/>
        </a:p>
      </dgm:t>
    </dgm:pt>
    <dgm:pt modelId="{242FE81F-0D1E-4FC4-ADBC-9842F23B5A8F}">
      <dgm:prSet custT="1"/>
      <dgm:spPr/>
      <dgm:t>
        <a:bodyPr/>
        <a:lstStyle/>
        <a:p>
          <a:pPr algn="just">
            <a:buFont typeface="Wingdings" panose="05000000000000000000" pitchFamily="2" charset="2"/>
            <a:buChar char=""/>
          </a:pPr>
          <a:r>
            <a:rPr lang="ru-RU" sz="1600" b="1" dirty="0">
              <a:solidFill>
                <a:srgbClr val="FF0000"/>
              </a:solidFill>
            </a:rPr>
            <a:t>ОБОГАЩАТЬ РППС (СЮЖЕТНО-РОЛЕВЫЕ ИГРЫ, ДИДАКТИЧЕСКИЕ ИГРА, КНИЖНЫЙ МАТЕРИАЛ, АЛЬБОМЫ ПО КОНКРЕТНОЙ ПРОФЕССИИ И Т.Д.) СПЕЦИАЛЬНЫМ ОБОРУДОВАНИЕМ И ИГРОВЫМ МАТЕРИАЛОМ СОГЛАСНО СВОЕМУ ПРОФЕССИОНАЛЬНОМУ НАПРАВЛЕНИЮ</a:t>
          </a:r>
        </a:p>
      </dgm:t>
    </dgm:pt>
    <dgm:pt modelId="{409DED50-71AF-4F11-8C57-5C19B49D08F9}" type="parTrans" cxnId="{96918DD1-A42C-42FF-92E1-909D902BB5B0}">
      <dgm:prSet/>
      <dgm:spPr/>
      <dgm:t>
        <a:bodyPr/>
        <a:lstStyle/>
        <a:p>
          <a:endParaRPr lang="ru-RU"/>
        </a:p>
      </dgm:t>
    </dgm:pt>
    <dgm:pt modelId="{601F189E-CED7-4F76-AA2D-E93C2A7AFE90}" type="sibTrans" cxnId="{96918DD1-A42C-42FF-92E1-909D902BB5B0}">
      <dgm:prSet/>
      <dgm:spPr/>
      <dgm:t>
        <a:bodyPr/>
        <a:lstStyle/>
        <a:p>
          <a:endParaRPr lang="ru-RU"/>
        </a:p>
      </dgm:t>
    </dgm:pt>
    <dgm:pt modelId="{035C68C7-493F-4C9F-A9BA-9C514AA98DD3}">
      <dgm:prSet custT="1"/>
      <dgm:spPr/>
      <dgm:t>
        <a:bodyPr/>
        <a:lstStyle/>
        <a:p>
          <a:pPr algn="just">
            <a:buFont typeface="Wingdings" panose="05000000000000000000" pitchFamily="2" charset="2"/>
            <a:buChar char=""/>
          </a:pPr>
          <a:r>
            <a:rPr lang="ru-RU" sz="1600" b="1" dirty="0">
              <a:solidFill>
                <a:srgbClr val="FFC000"/>
              </a:solidFill>
            </a:rPr>
            <a:t>СОЗДАТЬ И АПРОБИРОВАТЬ ВИРТУАЛЬНЫЕ ДИДАКТИЧЕСКИЕ ПРОДУКТЫ (ВИРТУАЛЬНЫЕ ЭКСКУРСИИ, ВИДЕОРОЛИКИ, ПРЕЗЕНТАЦИИ, ИГРЫ) ДЛЯ ИЗУЧЕНИЯ В МОБИЛЬНЫХ ИНТЕРАКТИВНЫХ ЦЕНТРАХ </a:t>
          </a:r>
        </a:p>
      </dgm:t>
    </dgm:pt>
    <dgm:pt modelId="{6F647F7F-10A9-494F-8B42-4B415D426AA3}" type="parTrans" cxnId="{9C4F2CCE-8BC7-4FDA-9A68-4162D1CF7080}">
      <dgm:prSet/>
      <dgm:spPr/>
      <dgm:t>
        <a:bodyPr/>
        <a:lstStyle/>
        <a:p>
          <a:endParaRPr lang="ru-RU"/>
        </a:p>
      </dgm:t>
    </dgm:pt>
    <dgm:pt modelId="{FD768112-77BD-477F-A9F2-C1FBFAB4C73A}" type="sibTrans" cxnId="{9C4F2CCE-8BC7-4FDA-9A68-4162D1CF7080}">
      <dgm:prSet/>
      <dgm:spPr/>
      <dgm:t>
        <a:bodyPr/>
        <a:lstStyle/>
        <a:p>
          <a:endParaRPr lang="ru-RU"/>
        </a:p>
      </dgm:t>
    </dgm:pt>
    <dgm:pt modelId="{C73A097F-F126-4755-9556-AA0ED1D4C9CF}" type="pres">
      <dgm:prSet presAssocID="{AD115B30-A350-4C51-B36F-5F9AD7828DC4}" presName="compositeShape" presStyleCnt="0">
        <dgm:presLayoutVars>
          <dgm:dir/>
          <dgm:resizeHandles/>
        </dgm:presLayoutVars>
      </dgm:prSet>
      <dgm:spPr/>
    </dgm:pt>
    <dgm:pt modelId="{465C8347-1068-4E0F-9BBE-A493B8EBAE2C}" type="pres">
      <dgm:prSet presAssocID="{AD115B30-A350-4C51-B36F-5F9AD7828DC4}" presName="pyramid" presStyleLbl="node1" presStyleIdx="0" presStyleCnt="1"/>
      <dgm:spPr/>
    </dgm:pt>
    <dgm:pt modelId="{2ECD2C1E-89E1-4CB0-A228-2A91E047D7CD}" type="pres">
      <dgm:prSet presAssocID="{AD115B30-A350-4C51-B36F-5F9AD7828DC4}" presName="theList" presStyleCnt="0"/>
      <dgm:spPr/>
    </dgm:pt>
    <dgm:pt modelId="{788A81EE-02C0-497A-BB85-52AF523445EA}" type="pres">
      <dgm:prSet presAssocID="{939F4CA3-5D71-4C47-BE4D-D4AFEA8AC560}" presName="aNode" presStyleLbl="fgAcc1" presStyleIdx="0" presStyleCnt="3" custScaleX="2006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8E9A5D-BFEE-426B-A26A-3878305807FF}" type="pres">
      <dgm:prSet presAssocID="{939F4CA3-5D71-4C47-BE4D-D4AFEA8AC560}" presName="aSpace" presStyleCnt="0"/>
      <dgm:spPr/>
    </dgm:pt>
    <dgm:pt modelId="{92726E0E-0740-4B40-B015-A91392074F8A}" type="pres">
      <dgm:prSet presAssocID="{242FE81F-0D1E-4FC4-ADBC-9842F23B5A8F}" presName="aNode" presStyleLbl="fgAcc1" presStyleIdx="1" presStyleCnt="3" custScaleX="2006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BC782C-46F1-4F67-9097-C70D6A104097}" type="pres">
      <dgm:prSet presAssocID="{242FE81F-0D1E-4FC4-ADBC-9842F23B5A8F}" presName="aSpace" presStyleCnt="0"/>
      <dgm:spPr/>
    </dgm:pt>
    <dgm:pt modelId="{B93D8B88-6D39-4A9F-B253-CAE5A5043FB4}" type="pres">
      <dgm:prSet presAssocID="{035C68C7-493F-4C9F-A9BA-9C514AA98DD3}" presName="aNode" presStyleLbl="fgAcc1" presStyleIdx="2" presStyleCnt="3" custScaleX="2015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AC1F0A-B1EF-4720-988F-322E57BFE130}" type="pres">
      <dgm:prSet presAssocID="{035C68C7-493F-4C9F-A9BA-9C514AA98DD3}" presName="aSpace" presStyleCnt="0"/>
      <dgm:spPr/>
    </dgm:pt>
  </dgm:ptLst>
  <dgm:cxnLst>
    <dgm:cxn modelId="{B0466C20-7624-407E-ACCD-32D0DE717FB5}" type="presOf" srcId="{035C68C7-493F-4C9F-A9BA-9C514AA98DD3}" destId="{B93D8B88-6D39-4A9F-B253-CAE5A5043FB4}" srcOrd="0" destOrd="0" presId="urn:microsoft.com/office/officeart/2005/8/layout/pyramid2"/>
    <dgm:cxn modelId="{9C4F2CCE-8BC7-4FDA-9A68-4162D1CF7080}" srcId="{AD115B30-A350-4C51-B36F-5F9AD7828DC4}" destId="{035C68C7-493F-4C9F-A9BA-9C514AA98DD3}" srcOrd="2" destOrd="0" parTransId="{6F647F7F-10A9-494F-8B42-4B415D426AA3}" sibTransId="{FD768112-77BD-477F-A9F2-C1FBFAB4C73A}"/>
    <dgm:cxn modelId="{54B55F87-963C-46E5-BB67-57FBDC8FE946}" type="presOf" srcId="{939F4CA3-5D71-4C47-BE4D-D4AFEA8AC560}" destId="{788A81EE-02C0-497A-BB85-52AF523445EA}" srcOrd="0" destOrd="0" presId="urn:microsoft.com/office/officeart/2005/8/layout/pyramid2"/>
    <dgm:cxn modelId="{6361567A-ED42-4891-A3C1-BBC7E8E37650}" srcId="{AD115B30-A350-4C51-B36F-5F9AD7828DC4}" destId="{939F4CA3-5D71-4C47-BE4D-D4AFEA8AC560}" srcOrd="0" destOrd="0" parTransId="{9327AB7D-9464-402A-A23C-4AC6DF33D48F}" sibTransId="{1B56A852-1C87-410F-8A20-F92E0E297E8B}"/>
    <dgm:cxn modelId="{5859365D-6421-4AA5-ADDF-E612DD3F7D16}" type="presOf" srcId="{AD115B30-A350-4C51-B36F-5F9AD7828DC4}" destId="{C73A097F-F126-4755-9556-AA0ED1D4C9CF}" srcOrd="0" destOrd="0" presId="urn:microsoft.com/office/officeart/2005/8/layout/pyramid2"/>
    <dgm:cxn modelId="{96918DD1-A42C-42FF-92E1-909D902BB5B0}" srcId="{AD115B30-A350-4C51-B36F-5F9AD7828DC4}" destId="{242FE81F-0D1E-4FC4-ADBC-9842F23B5A8F}" srcOrd="1" destOrd="0" parTransId="{409DED50-71AF-4F11-8C57-5C19B49D08F9}" sibTransId="{601F189E-CED7-4F76-AA2D-E93C2A7AFE90}"/>
    <dgm:cxn modelId="{76B77969-E336-46C1-BB65-A79B6C6EF128}" type="presOf" srcId="{242FE81F-0D1E-4FC4-ADBC-9842F23B5A8F}" destId="{92726E0E-0740-4B40-B015-A91392074F8A}" srcOrd="0" destOrd="0" presId="urn:microsoft.com/office/officeart/2005/8/layout/pyramid2"/>
    <dgm:cxn modelId="{BE5024B2-3581-4BB1-BEC1-5E4E16D91372}" type="presParOf" srcId="{C73A097F-F126-4755-9556-AA0ED1D4C9CF}" destId="{465C8347-1068-4E0F-9BBE-A493B8EBAE2C}" srcOrd="0" destOrd="0" presId="urn:microsoft.com/office/officeart/2005/8/layout/pyramid2"/>
    <dgm:cxn modelId="{024E77F1-7ED3-4736-B9B7-790312C536F2}" type="presParOf" srcId="{C73A097F-F126-4755-9556-AA0ED1D4C9CF}" destId="{2ECD2C1E-89E1-4CB0-A228-2A91E047D7CD}" srcOrd="1" destOrd="0" presId="urn:microsoft.com/office/officeart/2005/8/layout/pyramid2"/>
    <dgm:cxn modelId="{7A017DEC-AB2D-41B1-8BAE-7B1988AC018C}" type="presParOf" srcId="{2ECD2C1E-89E1-4CB0-A228-2A91E047D7CD}" destId="{788A81EE-02C0-497A-BB85-52AF523445EA}" srcOrd="0" destOrd="0" presId="urn:microsoft.com/office/officeart/2005/8/layout/pyramid2"/>
    <dgm:cxn modelId="{94392FA6-F759-4D9D-A63F-80BCCC6BDBDE}" type="presParOf" srcId="{2ECD2C1E-89E1-4CB0-A228-2A91E047D7CD}" destId="{2C8E9A5D-BFEE-426B-A26A-3878305807FF}" srcOrd="1" destOrd="0" presId="urn:microsoft.com/office/officeart/2005/8/layout/pyramid2"/>
    <dgm:cxn modelId="{E9B38443-47F5-4439-9C54-1B45623B3479}" type="presParOf" srcId="{2ECD2C1E-89E1-4CB0-A228-2A91E047D7CD}" destId="{92726E0E-0740-4B40-B015-A91392074F8A}" srcOrd="2" destOrd="0" presId="urn:microsoft.com/office/officeart/2005/8/layout/pyramid2"/>
    <dgm:cxn modelId="{91FD495B-7CFA-43F2-8686-EB1337657127}" type="presParOf" srcId="{2ECD2C1E-89E1-4CB0-A228-2A91E047D7CD}" destId="{45BC782C-46F1-4F67-9097-C70D6A104097}" srcOrd="3" destOrd="0" presId="urn:microsoft.com/office/officeart/2005/8/layout/pyramid2"/>
    <dgm:cxn modelId="{8E97579A-8931-431C-A6D5-793B8BCA5477}" type="presParOf" srcId="{2ECD2C1E-89E1-4CB0-A228-2A91E047D7CD}" destId="{B93D8B88-6D39-4A9F-B253-CAE5A5043FB4}" srcOrd="4" destOrd="0" presId="urn:microsoft.com/office/officeart/2005/8/layout/pyramid2"/>
    <dgm:cxn modelId="{E440488C-0C15-4EE7-9024-1DBB1B6ED8F5}" type="presParOf" srcId="{2ECD2C1E-89E1-4CB0-A228-2A91E047D7CD}" destId="{39AC1F0A-B1EF-4720-988F-322E57BFE130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D8B75A1-2E23-4E1C-ACC7-8B42B3E693E2}" type="doc">
      <dgm:prSet loTypeId="urn:microsoft.com/office/officeart/2005/8/layout/h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4467213-7FB4-468E-ADB5-97647016A87C}">
      <dgm:prSet phldrT="[Текст]"/>
      <dgm:spPr/>
      <dgm:t>
        <a:bodyPr/>
        <a:lstStyle/>
        <a:p>
          <a:r>
            <a:rPr lang="ru-RU" b="1" dirty="0">
              <a:solidFill>
                <a:srgbClr val="00B050"/>
              </a:solidFill>
            </a:rPr>
            <a:t>ПРОЕКТИРУЕМЫЕ РЕЗУЛЬТАТЫ И ПРОДУКТЫ</a:t>
          </a:r>
          <a:r>
            <a:rPr lang="ru-RU" dirty="0">
              <a:solidFill>
                <a:srgbClr val="00B050"/>
              </a:solidFill>
            </a:rPr>
            <a:t> </a:t>
          </a:r>
        </a:p>
      </dgm:t>
    </dgm:pt>
    <dgm:pt modelId="{16B9F51A-E96F-474C-8CCB-FC251138D809}" type="parTrans" cxnId="{121432F9-2F3B-473A-86A0-9F044CF71101}">
      <dgm:prSet/>
      <dgm:spPr/>
      <dgm:t>
        <a:bodyPr/>
        <a:lstStyle/>
        <a:p>
          <a:endParaRPr lang="ru-RU"/>
        </a:p>
      </dgm:t>
    </dgm:pt>
    <dgm:pt modelId="{4786D2F7-5D66-46B7-A6AC-628A752AFABD}" type="sibTrans" cxnId="{121432F9-2F3B-473A-86A0-9F044CF71101}">
      <dgm:prSet/>
      <dgm:spPr/>
      <dgm:t>
        <a:bodyPr/>
        <a:lstStyle/>
        <a:p>
          <a:endParaRPr lang="ru-RU"/>
        </a:p>
      </dgm:t>
    </dgm:pt>
    <dgm:pt modelId="{7624ED0A-1498-4C6D-9CCF-80F32A7FBF30}">
      <dgm:prSet phldrT="[Текст]"/>
      <dgm:spPr/>
      <dgm:t>
        <a:bodyPr/>
        <a:lstStyle/>
        <a:p>
          <a:pPr algn="just">
            <a:buFont typeface="+mj-lt"/>
            <a:buAutoNum type="arabicPeriod"/>
          </a:pPr>
          <a:r>
            <a:rPr lang="ru-RU" b="1" dirty="0">
              <a:solidFill>
                <a:schemeClr val="accent5">
                  <a:lumMod val="75000"/>
                </a:schemeClr>
              </a:solidFill>
            </a:rPr>
            <a:t>Разработка методических рекомендаций по созданию и оснащению развивающей предметно-пространственную среды для ранней профориентации детей дошкольного возраста посредством создания мобильных интерактивных центров</a:t>
          </a:r>
        </a:p>
      </dgm:t>
    </dgm:pt>
    <dgm:pt modelId="{0C06A819-A25A-4A35-B6EC-F85A6EE97944}" type="parTrans" cxnId="{09B54A1A-6042-4CA4-B6A9-72BFB95B56D0}">
      <dgm:prSet/>
      <dgm:spPr/>
      <dgm:t>
        <a:bodyPr/>
        <a:lstStyle/>
        <a:p>
          <a:endParaRPr lang="ru-RU"/>
        </a:p>
      </dgm:t>
    </dgm:pt>
    <dgm:pt modelId="{8E2E8FD2-B26D-4EF9-B7D6-B4675E3110E9}" type="sibTrans" cxnId="{09B54A1A-6042-4CA4-B6A9-72BFB95B56D0}">
      <dgm:prSet/>
      <dgm:spPr/>
      <dgm:t>
        <a:bodyPr/>
        <a:lstStyle/>
        <a:p>
          <a:endParaRPr lang="ru-RU"/>
        </a:p>
      </dgm:t>
    </dgm:pt>
    <dgm:pt modelId="{A52327FE-4D85-4E2D-BFEF-FF43A55129EB}">
      <dgm:prSet phldrT="[Текст]"/>
      <dgm:spPr/>
      <dgm:t>
        <a:bodyPr/>
        <a:lstStyle/>
        <a:p>
          <a:pPr algn="just">
            <a:buFont typeface="+mj-lt"/>
            <a:buAutoNum type="arabicPeriod"/>
          </a:pPr>
          <a:r>
            <a:rPr lang="ru-RU" b="1" dirty="0">
              <a:solidFill>
                <a:schemeClr val="accent5">
                  <a:lumMod val="75000"/>
                </a:schemeClr>
              </a:solidFill>
            </a:rPr>
            <a:t>Издание цикла практических мероприятий по знакомству с профессиями в игровой деятельности детей дошкольного возраста </a:t>
          </a:r>
          <a:r>
            <a:rPr lang="ru-RU" b="1" dirty="0" smtClean="0">
              <a:solidFill>
                <a:schemeClr val="accent5">
                  <a:lumMod val="75000"/>
                </a:schemeClr>
              </a:solidFill>
            </a:rPr>
            <a:t>.</a:t>
          </a:r>
          <a:endParaRPr lang="ru-RU" b="1" dirty="0">
            <a:solidFill>
              <a:schemeClr val="accent5">
                <a:lumMod val="75000"/>
              </a:schemeClr>
            </a:solidFill>
          </a:endParaRPr>
        </a:p>
      </dgm:t>
    </dgm:pt>
    <dgm:pt modelId="{1DA5BB38-994C-4463-8533-523520047EEF}" type="parTrans" cxnId="{D1FC520F-63B3-441A-9E4A-D88117203D4A}">
      <dgm:prSet/>
      <dgm:spPr/>
      <dgm:t>
        <a:bodyPr/>
        <a:lstStyle/>
        <a:p>
          <a:endParaRPr lang="ru-RU"/>
        </a:p>
      </dgm:t>
    </dgm:pt>
    <dgm:pt modelId="{2D7A72D3-7B0D-4B88-AC0D-0DABD01AB014}" type="sibTrans" cxnId="{D1FC520F-63B3-441A-9E4A-D88117203D4A}">
      <dgm:prSet/>
      <dgm:spPr/>
      <dgm:t>
        <a:bodyPr/>
        <a:lstStyle/>
        <a:p>
          <a:endParaRPr lang="ru-RU"/>
        </a:p>
      </dgm:t>
    </dgm:pt>
    <dgm:pt modelId="{9E1C43A7-FA64-4C61-9F90-D133BE6508DF}" type="pres">
      <dgm:prSet presAssocID="{ED8B75A1-2E23-4E1C-ACC7-8B42B3E693E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5C179C-CD60-46AE-A62D-8173E59445ED}" type="pres">
      <dgm:prSet presAssocID="{B4467213-7FB4-468E-ADB5-97647016A87C}" presName="composite" presStyleCnt="0"/>
      <dgm:spPr/>
    </dgm:pt>
    <dgm:pt modelId="{65E86026-FD04-45EA-99DC-BC348A61F884}" type="pres">
      <dgm:prSet presAssocID="{B4467213-7FB4-468E-ADB5-97647016A87C}" presName="parTx" presStyleLbl="alignNode1" presStyleIdx="0" presStyleCnt="1" custLinFactNeighborX="-852" custLinFactNeighborY="-7619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A5A20A-1F0F-4A26-BDDE-003B8420ED0E}" type="pres">
      <dgm:prSet presAssocID="{B4467213-7FB4-468E-ADB5-97647016A87C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B54A1A-6042-4CA4-B6A9-72BFB95B56D0}" srcId="{B4467213-7FB4-468E-ADB5-97647016A87C}" destId="{7624ED0A-1498-4C6D-9CCF-80F32A7FBF30}" srcOrd="0" destOrd="0" parTransId="{0C06A819-A25A-4A35-B6EC-F85A6EE97944}" sibTransId="{8E2E8FD2-B26D-4EF9-B7D6-B4675E3110E9}"/>
    <dgm:cxn modelId="{68857693-4347-4623-B63B-2DECF40C6AD5}" type="presOf" srcId="{7624ED0A-1498-4C6D-9CCF-80F32A7FBF30}" destId="{52A5A20A-1F0F-4A26-BDDE-003B8420ED0E}" srcOrd="0" destOrd="0" presId="urn:microsoft.com/office/officeart/2005/8/layout/hList1"/>
    <dgm:cxn modelId="{894A6BCE-8ACB-4021-8274-7226F6E8E219}" type="presOf" srcId="{A52327FE-4D85-4E2D-BFEF-FF43A55129EB}" destId="{52A5A20A-1F0F-4A26-BDDE-003B8420ED0E}" srcOrd="0" destOrd="1" presId="urn:microsoft.com/office/officeart/2005/8/layout/hList1"/>
    <dgm:cxn modelId="{06D875CB-CF89-4EFB-A430-E0DEDA251800}" type="presOf" srcId="{ED8B75A1-2E23-4E1C-ACC7-8B42B3E693E2}" destId="{9E1C43A7-FA64-4C61-9F90-D133BE6508DF}" srcOrd="0" destOrd="0" presId="urn:microsoft.com/office/officeart/2005/8/layout/hList1"/>
    <dgm:cxn modelId="{121432F9-2F3B-473A-86A0-9F044CF71101}" srcId="{ED8B75A1-2E23-4E1C-ACC7-8B42B3E693E2}" destId="{B4467213-7FB4-468E-ADB5-97647016A87C}" srcOrd="0" destOrd="0" parTransId="{16B9F51A-E96F-474C-8CCB-FC251138D809}" sibTransId="{4786D2F7-5D66-46B7-A6AC-628A752AFABD}"/>
    <dgm:cxn modelId="{D1FC520F-63B3-441A-9E4A-D88117203D4A}" srcId="{B4467213-7FB4-468E-ADB5-97647016A87C}" destId="{A52327FE-4D85-4E2D-BFEF-FF43A55129EB}" srcOrd="1" destOrd="0" parTransId="{1DA5BB38-994C-4463-8533-523520047EEF}" sibTransId="{2D7A72D3-7B0D-4B88-AC0D-0DABD01AB014}"/>
    <dgm:cxn modelId="{8E1F305D-4F9F-4DCA-8DCC-69B56282E156}" type="presOf" srcId="{B4467213-7FB4-468E-ADB5-97647016A87C}" destId="{65E86026-FD04-45EA-99DC-BC348A61F884}" srcOrd="0" destOrd="0" presId="urn:microsoft.com/office/officeart/2005/8/layout/hList1"/>
    <dgm:cxn modelId="{F9D83942-B384-45C8-875D-6DEEF77887E1}" type="presParOf" srcId="{9E1C43A7-FA64-4C61-9F90-D133BE6508DF}" destId="{CD5C179C-CD60-46AE-A62D-8173E59445ED}" srcOrd="0" destOrd="0" presId="urn:microsoft.com/office/officeart/2005/8/layout/hList1"/>
    <dgm:cxn modelId="{CE2E0CC2-8AF3-4352-9513-A6B8EED6D279}" type="presParOf" srcId="{CD5C179C-CD60-46AE-A62D-8173E59445ED}" destId="{65E86026-FD04-45EA-99DC-BC348A61F884}" srcOrd="0" destOrd="0" presId="urn:microsoft.com/office/officeart/2005/8/layout/hList1"/>
    <dgm:cxn modelId="{EABFE8DD-7281-4287-8594-F925BED9EA0F}" type="presParOf" srcId="{CD5C179C-CD60-46AE-A62D-8173E59445ED}" destId="{52A5A20A-1F0F-4A26-BDDE-003B8420ED0E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E8AF6AA-BBF0-490E-A1ED-909EA62125F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6FC91C-712F-4F1F-9A04-99564F9A5855}">
      <dgm:prSet phldrT="[Текст]"/>
      <dgm:spPr>
        <a:solidFill>
          <a:srgbClr val="FFFF99"/>
        </a:solidFill>
      </dgm:spPr>
      <dgm:t>
        <a:bodyPr/>
        <a:lstStyle/>
        <a:p>
          <a:r>
            <a:rPr lang="ru-RU" b="1" dirty="0">
              <a:solidFill>
                <a:srgbClr val="CC0066"/>
              </a:solidFill>
            </a:rPr>
            <a:t>Второй этап - практический</a:t>
          </a:r>
        </a:p>
      </dgm:t>
    </dgm:pt>
    <dgm:pt modelId="{211223B2-9F15-47A1-BB62-5A85450E179B}" type="parTrans" cxnId="{4F6B6847-D8BC-4C12-9E30-8E043DF1CA3B}">
      <dgm:prSet/>
      <dgm:spPr/>
      <dgm:t>
        <a:bodyPr/>
        <a:lstStyle/>
        <a:p>
          <a:endParaRPr lang="ru-RU"/>
        </a:p>
      </dgm:t>
    </dgm:pt>
    <dgm:pt modelId="{4316AA20-6E1F-4BFF-90CD-6D1307007A3F}" type="sibTrans" cxnId="{4F6B6847-D8BC-4C12-9E30-8E043DF1CA3B}">
      <dgm:prSet/>
      <dgm:spPr/>
      <dgm:t>
        <a:bodyPr/>
        <a:lstStyle/>
        <a:p>
          <a:endParaRPr lang="ru-RU"/>
        </a:p>
      </dgm:t>
    </dgm:pt>
    <dgm:pt modelId="{00EB3BC3-B093-44A6-B984-8F57697607DD}">
      <dgm:prSet phldrT="[Текст]"/>
      <dgm:spPr>
        <a:solidFill>
          <a:srgbClr val="00B0F0"/>
        </a:solidFill>
      </dgm:spPr>
      <dgm:t>
        <a:bodyPr/>
        <a:lstStyle/>
        <a:p>
          <a:r>
            <a:rPr lang="ru-RU" b="1" dirty="0">
              <a:solidFill>
                <a:srgbClr val="FF9999"/>
              </a:solidFill>
            </a:rPr>
            <a:t>Третий этап - обобщающий</a:t>
          </a:r>
        </a:p>
      </dgm:t>
    </dgm:pt>
    <dgm:pt modelId="{654B60BB-3503-4EE2-9374-F809DDCEAAF1}" type="parTrans" cxnId="{960227FC-B0BF-4146-94D6-B701AEEDDBF8}">
      <dgm:prSet/>
      <dgm:spPr/>
      <dgm:t>
        <a:bodyPr/>
        <a:lstStyle/>
        <a:p>
          <a:endParaRPr lang="ru-RU"/>
        </a:p>
      </dgm:t>
    </dgm:pt>
    <dgm:pt modelId="{A6B2D626-81F1-4D95-B307-994F6B826B98}" type="sibTrans" cxnId="{960227FC-B0BF-4146-94D6-B701AEEDDBF8}">
      <dgm:prSet/>
      <dgm:spPr/>
      <dgm:t>
        <a:bodyPr/>
        <a:lstStyle/>
        <a:p>
          <a:endParaRPr lang="ru-RU"/>
        </a:p>
      </dgm:t>
    </dgm:pt>
    <dgm:pt modelId="{5DB9DFCD-F303-4DFB-8552-7E7886BB0F2E}">
      <dgm:prSet/>
      <dgm:spPr>
        <a:solidFill>
          <a:srgbClr val="00B050"/>
        </a:solidFill>
      </dgm:spPr>
      <dgm:t>
        <a:bodyPr/>
        <a:lstStyle/>
        <a:p>
          <a:pPr>
            <a:buSzPts val="1200"/>
            <a:buFont typeface="Times New Roman" panose="02020603050405020304" pitchFamily="18" charset="0"/>
            <a:buNone/>
          </a:pPr>
          <a:r>
            <a:rPr lang="ru-RU" b="1" dirty="0">
              <a:solidFill>
                <a:srgbClr val="0070C0"/>
              </a:solidFill>
            </a:rPr>
            <a:t>Первый этап - организационно - аналитический</a:t>
          </a:r>
        </a:p>
      </dgm:t>
    </dgm:pt>
    <dgm:pt modelId="{02F1D9BB-7C94-4898-93CB-F9D5CC2DB3B2}" type="parTrans" cxnId="{3364298E-CD3B-48DF-BE15-907D496B3E0F}">
      <dgm:prSet/>
      <dgm:spPr/>
      <dgm:t>
        <a:bodyPr/>
        <a:lstStyle/>
        <a:p>
          <a:endParaRPr lang="ru-RU"/>
        </a:p>
      </dgm:t>
    </dgm:pt>
    <dgm:pt modelId="{245DC21F-E5CE-4554-A9AC-44213551B1B3}" type="sibTrans" cxnId="{3364298E-CD3B-48DF-BE15-907D496B3E0F}">
      <dgm:prSet/>
      <dgm:spPr/>
      <dgm:t>
        <a:bodyPr/>
        <a:lstStyle/>
        <a:p>
          <a:endParaRPr lang="ru-RU"/>
        </a:p>
      </dgm:t>
    </dgm:pt>
    <dgm:pt modelId="{A5C3A358-7697-4A62-B673-ACC24D0C9380}" type="pres">
      <dgm:prSet presAssocID="{4E8AF6AA-BBF0-490E-A1ED-909EA62125F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D3654B-D9D6-48A3-8398-4AA8C9486848}" type="pres">
      <dgm:prSet presAssocID="{5DB9DFCD-F303-4DFB-8552-7E7886BB0F2E}" presName="parentLin" presStyleCnt="0"/>
      <dgm:spPr/>
    </dgm:pt>
    <dgm:pt modelId="{ED6E7E1E-013E-4EA6-9AD0-0403F46E90F5}" type="pres">
      <dgm:prSet presAssocID="{5DB9DFCD-F303-4DFB-8552-7E7886BB0F2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63BA309-ABBE-4062-B601-62582F5C094C}" type="pres">
      <dgm:prSet presAssocID="{5DB9DFCD-F303-4DFB-8552-7E7886BB0F2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993311-A319-4485-B28E-EB7FED2D3708}" type="pres">
      <dgm:prSet presAssocID="{5DB9DFCD-F303-4DFB-8552-7E7886BB0F2E}" presName="negativeSpace" presStyleCnt="0"/>
      <dgm:spPr/>
    </dgm:pt>
    <dgm:pt modelId="{F457C5B8-0E5F-47B7-A050-9EFABC3F8042}" type="pres">
      <dgm:prSet presAssocID="{5DB9DFCD-F303-4DFB-8552-7E7886BB0F2E}" presName="childText" presStyleLbl="conFgAcc1" presStyleIdx="0" presStyleCnt="3">
        <dgm:presLayoutVars>
          <dgm:bulletEnabled val="1"/>
        </dgm:presLayoutVars>
      </dgm:prSet>
      <dgm:spPr/>
    </dgm:pt>
    <dgm:pt modelId="{4049A9A9-DA03-4068-9C2E-4136F1A92D02}" type="pres">
      <dgm:prSet presAssocID="{245DC21F-E5CE-4554-A9AC-44213551B1B3}" presName="spaceBetweenRectangles" presStyleCnt="0"/>
      <dgm:spPr/>
    </dgm:pt>
    <dgm:pt modelId="{9736FA8D-E809-4FB9-8F74-1672D98CC446}" type="pres">
      <dgm:prSet presAssocID="{DA6FC91C-712F-4F1F-9A04-99564F9A5855}" presName="parentLin" presStyleCnt="0"/>
      <dgm:spPr/>
    </dgm:pt>
    <dgm:pt modelId="{725EDB20-4AC7-4D58-B67D-D632D0D37CEC}" type="pres">
      <dgm:prSet presAssocID="{DA6FC91C-712F-4F1F-9A04-99564F9A58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32158612-8672-4B8B-9BC8-DD9793E62475}" type="pres">
      <dgm:prSet presAssocID="{DA6FC91C-712F-4F1F-9A04-99564F9A585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12587F-15F2-4799-86C0-FA3E2A40343D}" type="pres">
      <dgm:prSet presAssocID="{DA6FC91C-712F-4F1F-9A04-99564F9A5855}" presName="negativeSpace" presStyleCnt="0"/>
      <dgm:spPr/>
    </dgm:pt>
    <dgm:pt modelId="{332EB519-C4D6-4251-A401-0C13A22E9BA8}" type="pres">
      <dgm:prSet presAssocID="{DA6FC91C-712F-4F1F-9A04-99564F9A5855}" presName="childText" presStyleLbl="conFgAcc1" presStyleIdx="1" presStyleCnt="3">
        <dgm:presLayoutVars>
          <dgm:bulletEnabled val="1"/>
        </dgm:presLayoutVars>
      </dgm:prSet>
      <dgm:spPr/>
    </dgm:pt>
    <dgm:pt modelId="{B3D7BB8C-1C64-4201-A737-D62228288F3A}" type="pres">
      <dgm:prSet presAssocID="{4316AA20-6E1F-4BFF-90CD-6D1307007A3F}" presName="spaceBetweenRectangles" presStyleCnt="0"/>
      <dgm:spPr/>
    </dgm:pt>
    <dgm:pt modelId="{907B2491-315B-425E-B273-8DB8F0987F4B}" type="pres">
      <dgm:prSet presAssocID="{00EB3BC3-B093-44A6-B984-8F57697607DD}" presName="parentLin" presStyleCnt="0"/>
      <dgm:spPr/>
    </dgm:pt>
    <dgm:pt modelId="{A71F8EF5-E885-497F-B58D-35ADB0FDA21C}" type="pres">
      <dgm:prSet presAssocID="{00EB3BC3-B093-44A6-B984-8F57697607DD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CB275F0E-3548-4BCC-AF41-AAC08B47904A}" type="pres">
      <dgm:prSet presAssocID="{00EB3BC3-B093-44A6-B984-8F57697607D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756EA1-997A-4230-9630-ADACD68809C5}" type="pres">
      <dgm:prSet presAssocID="{00EB3BC3-B093-44A6-B984-8F57697607DD}" presName="negativeSpace" presStyleCnt="0"/>
      <dgm:spPr/>
    </dgm:pt>
    <dgm:pt modelId="{28D3D817-237C-4745-BC33-77E51C3B6D03}" type="pres">
      <dgm:prSet presAssocID="{00EB3BC3-B093-44A6-B984-8F57697607D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4F6B6847-D8BC-4C12-9E30-8E043DF1CA3B}" srcId="{4E8AF6AA-BBF0-490E-A1ED-909EA62125F3}" destId="{DA6FC91C-712F-4F1F-9A04-99564F9A5855}" srcOrd="1" destOrd="0" parTransId="{211223B2-9F15-47A1-BB62-5A85450E179B}" sibTransId="{4316AA20-6E1F-4BFF-90CD-6D1307007A3F}"/>
    <dgm:cxn modelId="{92EA5060-475A-4F1A-B41A-94BF04B04201}" type="presOf" srcId="{5DB9DFCD-F303-4DFB-8552-7E7886BB0F2E}" destId="{B63BA309-ABBE-4062-B601-62582F5C094C}" srcOrd="1" destOrd="0" presId="urn:microsoft.com/office/officeart/2005/8/layout/list1"/>
    <dgm:cxn modelId="{3364298E-CD3B-48DF-BE15-907D496B3E0F}" srcId="{4E8AF6AA-BBF0-490E-A1ED-909EA62125F3}" destId="{5DB9DFCD-F303-4DFB-8552-7E7886BB0F2E}" srcOrd="0" destOrd="0" parTransId="{02F1D9BB-7C94-4898-93CB-F9D5CC2DB3B2}" sibTransId="{245DC21F-E5CE-4554-A9AC-44213551B1B3}"/>
    <dgm:cxn modelId="{960227FC-B0BF-4146-94D6-B701AEEDDBF8}" srcId="{4E8AF6AA-BBF0-490E-A1ED-909EA62125F3}" destId="{00EB3BC3-B093-44A6-B984-8F57697607DD}" srcOrd="2" destOrd="0" parTransId="{654B60BB-3503-4EE2-9374-F809DDCEAAF1}" sibTransId="{A6B2D626-81F1-4D95-B307-994F6B826B98}"/>
    <dgm:cxn modelId="{3D882552-1853-4C9D-8460-62E8BA732384}" type="presOf" srcId="{5DB9DFCD-F303-4DFB-8552-7E7886BB0F2E}" destId="{ED6E7E1E-013E-4EA6-9AD0-0403F46E90F5}" srcOrd="0" destOrd="0" presId="urn:microsoft.com/office/officeart/2005/8/layout/list1"/>
    <dgm:cxn modelId="{C28C82CE-62CF-4028-B1C3-9AF974426AFB}" type="presOf" srcId="{00EB3BC3-B093-44A6-B984-8F57697607DD}" destId="{CB275F0E-3548-4BCC-AF41-AAC08B47904A}" srcOrd="1" destOrd="0" presId="urn:microsoft.com/office/officeart/2005/8/layout/list1"/>
    <dgm:cxn modelId="{E5FA8E71-32C7-4DC3-AF22-3AE23823D9C2}" type="presOf" srcId="{DA6FC91C-712F-4F1F-9A04-99564F9A5855}" destId="{32158612-8672-4B8B-9BC8-DD9793E62475}" srcOrd="1" destOrd="0" presId="urn:microsoft.com/office/officeart/2005/8/layout/list1"/>
    <dgm:cxn modelId="{00280435-4E37-4ED5-B61E-8F6DDF112F69}" type="presOf" srcId="{DA6FC91C-712F-4F1F-9A04-99564F9A5855}" destId="{725EDB20-4AC7-4D58-B67D-D632D0D37CEC}" srcOrd="0" destOrd="0" presId="urn:microsoft.com/office/officeart/2005/8/layout/list1"/>
    <dgm:cxn modelId="{5FF95103-B926-4388-B985-EBFB7BCCB394}" type="presOf" srcId="{00EB3BC3-B093-44A6-B984-8F57697607DD}" destId="{A71F8EF5-E885-497F-B58D-35ADB0FDA21C}" srcOrd="0" destOrd="0" presId="urn:microsoft.com/office/officeart/2005/8/layout/list1"/>
    <dgm:cxn modelId="{67D400BC-C1D8-489C-98CB-1F30CF8B2F44}" type="presOf" srcId="{4E8AF6AA-BBF0-490E-A1ED-909EA62125F3}" destId="{A5C3A358-7697-4A62-B673-ACC24D0C9380}" srcOrd="0" destOrd="0" presId="urn:microsoft.com/office/officeart/2005/8/layout/list1"/>
    <dgm:cxn modelId="{7896ADDF-C3CB-4A4A-AAE5-23AFB2456284}" type="presParOf" srcId="{A5C3A358-7697-4A62-B673-ACC24D0C9380}" destId="{D3D3654B-D9D6-48A3-8398-4AA8C9486848}" srcOrd="0" destOrd="0" presId="urn:microsoft.com/office/officeart/2005/8/layout/list1"/>
    <dgm:cxn modelId="{E1374D0B-1D59-426C-92BC-8B1613740894}" type="presParOf" srcId="{D3D3654B-D9D6-48A3-8398-4AA8C9486848}" destId="{ED6E7E1E-013E-4EA6-9AD0-0403F46E90F5}" srcOrd="0" destOrd="0" presId="urn:microsoft.com/office/officeart/2005/8/layout/list1"/>
    <dgm:cxn modelId="{56BD0BCC-FA5B-4E3B-BDF1-BA494DCE46A1}" type="presParOf" srcId="{D3D3654B-D9D6-48A3-8398-4AA8C9486848}" destId="{B63BA309-ABBE-4062-B601-62582F5C094C}" srcOrd="1" destOrd="0" presId="urn:microsoft.com/office/officeart/2005/8/layout/list1"/>
    <dgm:cxn modelId="{E6606E5C-3F13-4019-9B62-97E6E860FE94}" type="presParOf" srcId="{A5C3A358-7697-4A62-B673-ACC24D0C9380}" destId="{E0993311-A319-4485-B28E-EB7FED2D3708}" srcOrd="1" destOrd="0" presId="urn:microsoft.com/office/officeart/2005/8/layout/list1"/>
    <dgm:cxn modelId="{B99590FD-CF27-4324-941F-159A306EF56A}" type="presParOf" srcId="{A5C3A358-7697-4A62-B673-ACC24D0C9380}" destId="{F457C5B8-0E5F-47B7-A050-9EFABC3F8042}" srcOrd="2" destOrd="0" presId="urn:microsoft.com/office/officeart/2005/8/layout/list1"/>
    <dgm:cxn modelId="{75CEC7F9-57C7-45D7-A745-B1F5D7563F72}" type="presParOf" srcId="{A5C3A358-7697-4A62-B673-ACC24D0C9380}" destId="{4049A9A9-DA03-4068-9C2E-4136F1A92D02}" srcOrd="3" destOrd="0" presId="urn:microsoft.com/office/officeart/2005/8/layout/list1"/>
    <dgm:cxn modelId="{0D24A5B2-3A80-478C-876C-6C81261C0B12}" type="presParOf" srcId="{A5C3A358-7697-4A62-B673-ACC24D0C9380}" destId="{9736FA8D-E809-4FB9-8F74-1672D98CC446}" srcOrd="4" destOrd="0" presId="urn:microsoft.com/office/officeart/2005/8/layout/list1"/>
    <dgm:cxn modelId="{3A85A473-4640-40C3-99CD-D7FCC15B5F94}" type="presParOf" srcId="{9736FA8D-E809-4FB9-8F74-1672D98CC446}" destId="{725EDB20-4AC7-4D58-B67D-D632D0D37CEC}" srcOrd="0" destOrd="0" presId="urn:microsoft.com/office/officeart/2005/8/layout/list1"/>
    <dgm:cxn modelId="{4D371D0A-7EC2-4DCD-9CBF-8DDEADEEC923}" type="presParOf" srcId="{9736FA8D-E809-4FB9-8F74-1672D98CC446}" destId="{32158612-8672-4B8B-9BC8-DD9793E62475}" srcOrd="1" destOrd="0" presId="urn:microsoft.com/office/officeart/2005/8/layout/list1"/>
    <dgm:cxn modelId="{63E5E052-4A42-427B-9824-F0C53D5D999C}" type="presParOf" srcId="{A5C3A358-7697-4A62-B673-ACC24D0C9380}" destId="{7812587F-15F2-4799-86C0-FA3E2A40343D}" srcOrd="5" destOrd="0" presId="urn:microsoft.com/office/officeart/2005/8/layout/list1"/>
    <dgm:cxn modelId="{EEC9F10D-1F95-4472-92F2-4E124F1ACA21}" type="presParOf" srcId="{A5C3A358-7697-4A62-B673-ACC24D0C9380}" destId="{332EB519-C4D6-4251-A401-0C13A22E9BA8}" srcOrd="6" destOrd="0" presId="urn:microsoft.com/office/officeart/2005/8/layout/list1"/>
    <dgm:cxn modelId="{4F627EBF-909E-496D-9534-79ADAFDD12E4}" type="presParOf" srcId="{A5C3A358-7697-4A62-B673-ACC24D0C9380}" destId="{B3D7BB8C-1C64-4201-A737-D62228288F3A}" srcOrd="7" destOrd="0" presId="urn:microsoft.com/office/officeart/2005/8/layout/list1"/>
    <dgm:cxn modelId="{68D615AD-F957-47CB-86D2-322A06C410D3}" type="presParOf" srcId="{A5C3A358-7697-4A62-B673-ACC24D0C9380}" destId="{907B2491-315B-425E-B273-8DB8F0987F4B}" srcOrd="8" destOrd="0" presId="urn:microsoft.com/office/officeart/2005/8/layout/list1"/>
    <dgm:cxn modelId="{24AF3087-10A8-429B-9DED-D4F374CA643D}" type="presParOf" srcId="{907B2491-315B-425E-B273-8DB8F0987F4B}" destId="{A71F8EF5-E885-497F-B58D-35ADB0FDA21C}" srcOrd="0" destOrd="0" presId="urn:microsoft.com/office/officeart/2005/8/layout/list1"/>
    <dgm:cxn modelId="{71A4AC5A-3CBC-4D64-AEB9-732D59F6AA91}" type="presParOf" srcId="{907B2491-315B-425E-B273-8DB8F0987F4B}" destId="{CB275F0E-3548-4BCC-AF41-AAC08B47904A}" srcOrd="1" destOrd="0" presId="urn:microsoft.com/office/officeart/2005/8/layout/list1"/>
    <dgm:cxn modelId="{6490C325-6082-4FAC-AFB2-B3E09F27E909}" type="presParOf" srcId="{A5C3A358-7697-4A62-B673-ACC24D0C9380}" destId="{B0756EA1-997A-4230-9630-ADACD68809C5}" srcOrd="9" destOrd="0" presId="urn:microsoft.com/office/officeart/2005/8/layout/list1"/>
    <dgm:cxn modelId="{FA8D56D5-BECE-410D-ADD4-C8A018467079}" type="presParOf" srcId="{A5C3A358-7697-4A62-B673-ACC24D0C9380}" destId="{28D3D817-237C-4745-BC33-77E51C3B6D0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15A123-2078-43FE-9D54-5DD8B3EF3A67}">
      <dsp:nvSpPr>
        <dsp:cNvPr id="0" name=""/>
        <dsp:cNvSpPr/>
      </dsp:nvSpPr>
      <dsp:spPr>
        <a:xfrm>
          <a:off x="4876799" y="0"/>
          <a:ext cx="7315200" cy="5418667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>
              <a:solidFill>
                <a:srgbClr val="0070C0"/>
              </a:solidFill>
              <a:effectLst/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ОСНОВНАЯ ЦЕЛЬ РАННЕЙ ПРОФОРИЕНТАЦИИ ДЛЯ ДОШКОЛЬНИКОВ ЗАКЛЮЧАЕТСЯ В РАЗВИТИИ ЭМОЦИОНАЛЬНОГО ОТНОШЕНИЯ РЕБЕНКА К МИРУ ПРОФЕССИЙ, ОТКРЫТИИ ПЕРЕД НИМ ВОЗМОЖНОСТЕЙ ДЛЯ ПРОЯВЛЕНИЯ СЕБЯ В РАЗНЫХ ВИДАХ ДЕЯТЕЛЬНОСТИ. ЕСЛИ ВСЕ ЭТО РЕАЛИЗОВАНО УСПЕШНО, У ДЕТЕЙ ФОРМИРУЮТСЯ СООТВЕТСТВУЮЩИЕ НАВЫКИ, А ТАКЖЕ УВАЖЕНИЕ К ТРУДУ В ЛЮБОЙ СФЕРЕ, РАСШИРЯЕТСЯ КРУГОЗОР, ВЫЯВЛЯЮТСЯ СПОСОБНОСТИ, УВЛЕЧЕНИЯ И ИНТЕРЕСЫ</a:t>
          </a:r>
          <a:endParaRPr lang="ru-RU" sz="2000" kern="1200" dirty="0">
            <a:solidFill>
              <a:srgbClr val="0070C0"/>
            </a:solidFill>
          </a:endParaRPr>
        </a:p>
      </dsp:txBody>
      <dsp:txXfrm>
        <a:off x="4876799" y="677333"/>
        <a:ext cx="5283200" cy="4064001"/>
      </dsp:txXfrm>
    </dsp:sp>
    <dsp:sp modelId="{E6EFCD3D-EE81-446A-BCF9-15A13830E99D}">
      <dsp:nvSpPr>
        <dsp:cNvPr id="0" name=""/>
        <dsp:cNvSpPr/>
      </dsp:nvSpPr>
      <dsp:spPr>
        <a:xfrm>
          <a:off x="0" y="0"/>
          <a:ext cx="4876800" cy="541866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b="1" kern="1200" dirty="0">
              <a:solidFill>
                <a:srgbClr val="00B050"/>
              </a:solidFill>
            </a:rPr>
            <a:t>ЦЕЛЬ:</a:t>
          </a:r>
        </a:p>
      </dsp:txBody>
      <dsp:txXfrm>
        <a:off x="238066" y="238066"/>
        <a:ext cx="4400668" cy="49425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E852AC-7DB4-445C-B623-6C862CAE0297}">
      <dsp:nvSpPr>
        <dsp:cNvPr id="0" name=""/>
        <dsp:cNvSpPr/>
      </dsp:nvSpPr>
      <dsp:spPr>
        <a:xfrm>
          <a:off x="1364297" y="2709333"/>
          <a:ext cx="675382" cy="13031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7691" y="0"/>
              </a:lnTo>
              <a:lnTo>
                <a:pt x="337691" y="1303138"/>
              </a:lnTo>
              <a:lnTo>
                <a:pt x="675382" y="130313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665294" y="3324208"/>
        <a:ext cx="73387" cy="73387"/>
      </dsp:txXfrm>
    </dsp:sp>
    <dsp:sp modelId="{A0E43684-83DC-4D32-BD2D-B5F19314FD71}">
      <dsp:nvSpPr>
        <dsp:cNvPr id="0" name=""/>
        <dsp:cNvSpPr/>
      </dsp:nvSpPr>
      <dsp:spPr>
        <a:xfrm>
          <a:off x="1364297" y="1202262"/>
          <a:ext cx="675382" cy="1507071"/>
        </a:xfrm>
        <a:custGeom>
          <a:avLst/>
          <a:gdLst/>
          <a:ahLst/>
          <a:cxnLst/>
          <a:rect l="0" t="0" r="0" b="0"/>
          <a:pathLst>
            <a:path>
              <a:moveTo>
                <a:pt x="0" y="1507071"/>
              </a:moveTo>
              <a:lnTo>
                <a:pt x="337691" y="1507071"/>
              </a:lnTo>
              <a:lnTo>
                <a:pt x="337691" y="0"/>
              </a:lnTo>
              <a:lnTo>
                <a:pt x="675382" y="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660701" y="1914510"/>
        <a:ext cx="82574" cy="82574"/>
      </dsp:txXfrm>
    </dsp:sp>
    <dsp:sp modelId="{0E309C70-9722-4E08-A3A7-AA39EF0B9A55}">
      <dsp:nvSpPr>
        <dsp:cNvPr id="0" name=""/>
        <dsp:cNvSpPr/>
      </dsp:nvSpPr>
      <dsp:spPr>
        <a:xfrm rot="16200000">
          <a:off x="-1859809" y="2194560"/>
          <a:ext cx="5418667" cy="102954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kern="1200" dirty="0">
              <a:solidFill>
                <a:srgbClr val="00B0F0"/>
              </a:solidFill>
            </a:rPr>
            <a:t>ЗАДАЧИ:</a:t>
          </a:r>
        </a:p>
      </dsp:txBody>
      <dsp:txXfrm>
        <a:off x="-1859809" y="2194560"/>
        <a:ext cx="5418667" cy="1029546"/>
      </dsp:txXfrm>
    </dsp:sp>
    <dsp:sp modelId="{85BA3FA4-BE80-45D1-A796-6DFBEECB0290}">
      <dsp:nvSpPr>
        <dsp:cNvPr id="0" name=""/>
        <dsp:cNvSpPr/>
      </dsp:nvSpPr>
      <dsp:spPr>
        <a:xfrm>
          <a:off x="2039679" y="27817"/>
          <a:ext cx="8569356" cy="234889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>
              <a:solidFill>
                <a:srgbClr val="C00000"/>
              </a:solidFill>
            </a:rPr>
            <a:t>Подготовка к осознанному самоопределению, дальнейшему самостоятельному планированию, анализу и реализации своего трудового пути</a:t>
          </a:r>
        </a:p>
      </dsp:txBody>
      <dsp:txXfrm>
        <a:off x="2039679" y="27817"/>
        <a:ext cx="8569356" cy="2348890"/>
      </dsp:txXfrm>
    </dsp:sp>
    <dsp:sp modelId="{7489A001-F64D-4F4C-BBB8-A9EF30BB8F38}">
      <dsp:nvSpPr>
        <dsp:cNvPr id="0" name=""/>
        <dsp:cNvSpPr/>
      </dsp:nvSpPr>
      <dsp:spPr>
        <a:xfrm>
          <a:off x="2039679" y="2634094"/>
          <a:ext cx="8612884" cy="275675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0" kern="1200" dirty="0">
              <a:solidFill>
                <a:srgbClr val="C00000"/>
              </a:solidFill>
            </a:rPr>
            <a:t>Моделирование профессионально-ориентированной среды, которая помогает сформировать у дошкольников базовое представление о разнообразии профессий и вызвать интерес к труду</a:t>
          </a:r>
        </a:p>
      </dsp:txBody>
      <dsp:txXfrm>
        <a:off x="2039679" y="2634094"/>
        <a:ext cx="8612884" cy="27567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6F0189-DF78-4EC0-8F2C-18EBF35C4B5C}">
      <dsp:nvSpPr>
        <dsp:cNvPr id="0" name=""/>
        <dsp:cNvSpPr/>
      </dsp:nvSpPr>
      <dsp:spPr>
        <a:xfrm>
          <a:off x="4362882" y="2709333"/>
          <a:ext cx="840526" cy="24257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0263" y="0"/>
              </a:lnTo>
              <a:lnTo>
                <a:pt x="420263" y="2425710"/>
              </a:lnTo>
              <a:lnTo>
                <a:pt x="840526" y="242571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4718965" y="3858008"/>
        <a:ext cx="128360" cy="128360"/>
      </dsp:txXfrm>
    </dsp:sp>
    <dsp:sp modelId="{09FFF2A0-C70E-460A-8BE7-F1C38E553A80}">
      <dsp:nvSpPr>
        <dsp:cNvPr id="0" name=""/>
        <dsp:cNvSpPr/>
      </dsp:nvSpPr>
      <dsp:spPr>
        <a:xfrm>
          <a:off x="4362882" y="2709333"/>
          <a:ext cx="840526" cy="17326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0263" y="0"/>
              </a:lnTo>
              <a:lnTo>
                <a:pt x="420263" y="1732650"/>
              </a:lnTo>
              <a:lnTo>
                <a:pt x="840526" y="173265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4735001" y="3527514"/>
        <a:ext cx="96288" cy="96288"/>
      </dsp:txXfrm>
    </dsp:sp>
    <dsp:sp modelId="{5D5C5A6C-E624-4CC7-A6F8-0E8305B4BA61}">
      <dsp:nvSpPr>
        <dsp:cNvPr id="0" name=""/>
        <dsp:cNvSpPr/>
      </dsp:nvSpPr>
      <dsp:spPr>
        <a:xfrm>
          <a:off x="4362882" y="2709333"/>
          <a:ext cx="840526" cy="10395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0263" y="0"/>
              </a:lnTo>
              <a:lnTo>
                <a:pt x="420263" y="1039590"/>
              </a:lnTo>
              <a:lnTo>
                <a:pt x="840526" y="103959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749723" y="3195706"/>
        <a:ext cx="66843" cy="66843"/>
      </dsp:txXfrm>
    </dsp:sp>
    <dsp:sp modelId="{16C60B55-55EA-433B-BD35-1518A390EA9E}">
      <dsp:nvSpPr>
        <dsp:cNvPr id="0" name=""/>
        <dsp:cNvSpPr/>
      </dsp:nvSpPr>
      <dsp:spPr>
        <a:xfrm>
          <a:off x="4362882" y="2709333"/>
          <a:ext cx="840526" cy="3465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0263" y="0"/>
              </a:lnTo>
              <a:lnTo>
                <a:pt x="420263" y="346530"/>
              </a:lnTo>
              <a:lnTo>
                <a:pt x="840526" y="34653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760416" y="2859869"/>
        <a:ext cx="45457" cy="45457"/>
      </dsp:txXfrm>
    </dsp:sp>
    <dsp:sp modelId="{76C2A046-AD23-43BB-AEB5-C07980892DE0}">
      <dsp:nvSpPr>
        <dsp:cNvPr id="0" name=""/>
        <dsp:cNvSpPr/>
      </dsp:nvSpPr>
      <dsp:spPr>
        <a:xfrm>
          <a:off x="4362882" y="2362803"/>
          <a:ext cx="840526" cy="346530"/>
        </a:xfrm>
        <a:custGeom>
          <a:avLst/>
          <a:gdLst/>
          <a:ahLst/>
          <a:cxnLst/>
          <a:rect l="0" t="0" r="0" b="0"/>
          <a:pathLst>
            <a:path>
              <a:moveTo>
                <a:pt x="0" y="346530"/>
              </a:moveTo>
              <a:lnTo>
                <a:pt x="420263" y="346530"/>
              </a:lnTo>
              <a:lnTo>
                <a:pt x="420263" y="0"/>
              </a:lnTo>
              <a:lnTo>
                <a:pt x="840526" y="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760416" y="2513339"/>
        <a:ext cx="45457" cy="45457"/>
      </dsp:txXfrm>
    </dsp:sp>
    <dsp:sp modelId="{41B8153D-42B1-4DB1-B985-E677DEDA17F1}">
      <dsp:nvSpPr>
        <dsp:cNvPr id="0" name=""/>
        <dsp:cNvSpPr/>
      </dsp:nvSpPr>
      <dsp:spPr>
        <a:xfrm>
          <a:off x="4362882" y="1669743"/>
          <a:ext cx="840526" cy="1039590"/>
        </a:xfrm>
        <a:custGeom>
          <a:avLst/>
          <a:gdLst/>
          <a:ahLst/>
          <a:cxnLst/>
          <a:rect l="0" t="0" r="0" b="0"/>
          <a:pathLst>
            <a:path>
              <a:moveTo>
                <a:pt x="0" y="1039590"/>
              </a:moveTo>
              <a:lnTo>
                <a:pt x="420263" y="1039590"/>
              </a:lnTo>
              <a:lnTo>
                <a:pt x="420263" y="0"/>
              </a:lnTo>
              <a:lnTo>
                <a:pt x="840526" y="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749723" y="2156116"/>
        <a:ext cx="66843" cy="66843"/>
      </dsp:txXfrm>
    </dsp:sp>
    <dsp:sp modelId="{D74A1A24-BE82-4979-90CC-E7196208021E}">
      <dsp:nvSpPr>
        <dsp:cNvPr id="0" name=""/>
        <dsp:cNvSpPr/>
      </dsp:nvSpPr>
      <dsp:spPr>
        <a:xfrm>
          <a:off x="4362882" y="976683"/>
          <a:ext cx="840526" cy="1732650"/>
        </a:xfrm>
        <a:custGeom>
          <a:avLst/>
          <a:gdLst/>
          <a:ahLst/>
          <a:cxnLst/>
          <a:rect l="0" t="0" r="0" b="0"/>
          <a:pathLst>
            <a:path>
              <a:moveTo>
                <a:pt x="0" y="1732650"/>
              </a:moveTo>
              <a:lnTo>
                <a:pt x="420263" y="1732650"/>
              </a:lnTo>
              <a:lnTo>
                <a:pt x="420263" y="0"/>
              </a:lnTo>
              <a:lnTo>
                <a:pt x="840526" y="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4735001" y="1794864"/>
        <a:ext cx="96288" cy="96288"/>
      </dsp:txXfrm>
    </dsp:sp>
    <dsp:sp modelId="{81B01CBE-808E-4AA7-9676-A11D83257706}">
      <dsp:nvSpPr>
        <dsp:cNvPr id="0" name=""/>
        <dsp:cNvSpPr/>
      </dsp:nvSpPr>
      <dsp:spPr>
        <a:xfrm>
          <a:off x="4362882" y="283623"/>
          <a:ext cx="840526" cy="2425710"/>
        </a:xfrm>
        <a:custGeom>
          <a:avLst/>
          <a:gdLst/>
          <a:ahLst/>
          <a:cxnLst/>
          <a:rect l="0" t="0" r="0" b="0"/>
          <a:pathLst>
            <a:path>
              <a:moveTo>
                <a:pt x="0" y="2425710"/>
              </a:moveTo>
              <a:lnTo>
                <a:pt x="420263" y="2425710"/>
              </a:lnTo>
              <a:lnTo>
                <a:pt x="420263" y="0"/>
              </a:lnTo>
              <a:lnTo>
                <a:pt x="840526" y="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4718965" y="1432298"/>
        <a:ext cx="128360" cy="128360"/>
      </dsp:txXfrm>
    </dsp:sp>
    <dsp:sp modelId="{6A0A1CBF-5665-49F1-B850-3CC5BE8C2091}">
      <dsp:nvSpPr>
        <dsp:cNvPr id="0" name=""/>
        <dsp:cNvSpPr/>
      </dsp:nvSpPr>
      <dsp:spPr>
        <a:xfrm rot="16200000">
          <a:off x="1663637" y="2198115"/>
          <a:ext cx="4376054" cy="1022435"/>
        </a:xfrm>
        <a:prstGeom prst="rect">
          <a:avLst/>
        </a:prstGeom>
        <a:gradFill rotWithShape="0">
          <a:gsLst>
            <a:gs pos="0">
              <a:srgbClr val="FF0000"/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>
              <a:solidFill>
                <a:srgbClr val="002060"/>
              </a:solidFill>
            </a:rPr>
            <a:t>игровые мобильные интерактивные центры</a:t>
          </a:r>
        </a:p>
      </dsp:txBody>
      <dsp:txXfrm>
        <a:off x="1663637" y="2198115"/>
        <a:ext cx="4376054" cy="1022435"/>
      </dsp:txXfrm>
    </dsp:sp>
    <dsp:sp modelId="{857CCFB8-D5BB-4956-B5CA-A34BEC51BEA2}">
      <dsp:nvSpPr>
        <dsp:cNvPr id="0" name=""/>
        <dsp:cNvSpPr/>
      </dsp:nvSpPr>
      <dsp:spPr>
        <a:xfrm>
          <a:off x="5203408" y="6399"/>
          <a:ext cx="2184362" cy="55444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>
              <a:solidFill>
                <a:srgbClr val="00B0F0"/>
              </a:solidFill>
            </a:rPr>
            <a:t>«фабрика»</a:t>
          </a:r>
        </a:p>
      </dsp:txBody>
      <dsp:txXfrm>
        <a:off x="5203408" y="6399"/>
        <a:ext cx="2184362" cy="554448"/>
      </dsp:txXfrm>
    </dsp:sp>
    <dsp:sp modelId="{0B4201B9-B26B-46F7-BAFD-FDFAF8EFA4C8}">
      <dsp:nvSpPr>
        <dsp:cNvPr id="0" name=""/>
        <dsp:cNvSpPr/>
      </dsp:nvSpPr>
      <dsp:spPr>
        <a:xfrm>
          <a:off x="5203408" y="699459"/>
          <a:ext cx="2677855" cy="55444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>
              <a:solidFill>
                <a:srgbClr val="00B0F0"/>
              </a:solidFill>
            </a:rPr>
            <a:t>«мастерская»</a:t>
          </a:r>
        </a:p>
      </dsp:txBody>
      <dsp:txXfrm>
        <a:off x="5203408" y="699459"/>
        <a:ext cx="2677855" cy="554448"/>
      </dsp:txXfrm>
    </dsp:sp>
    <dsp:sp modelId="{0063BE04-B49B-42A8-BB29-CD1474368A56}">
      <dsp:nvSpPr>
        <dsp:cNvPr id="0" name=""/>
        <dsp:cNvSpPr/>
      </dsp:nvSpPr>
      <dsp:spPr>
        <a:xfrm>
          <a:off x="5203408" y="1392519"/>
          <a:ext cx="3345495" cy="55444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>
              <a:solidFill>
                <a:srgbClr val="00B0F0"/>
              </a:solidFill>
            </a:rPr>
            <a:t>«пожарная часть»</a:t>
          </a:r>
        </a:p>
      </dsp:txBody>
      <dsp:txXfrm>
        <a:off x="5203408" y="1392519"/>
        <a:ext cx="3345495" cy="554448"/>
      </dsp:txXfrm>
    </dsp:sp>
    <dsp:sp modelId="{9D1D3567-51C7-44F3-AB70-6677085649C0}">
      <dsp:nvSpPr>
        <dsp:cNvPr id="0" name=""/>
        <dsp:cNvSpPr/>
      </dsp:nvSpPr>
      <dsp:spPr>
        <a:xfrm>
          <a:off x="5203408" y="2085579"/>
          <a:ext cx="3809963" cy="55444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>
              <a:solidFill>
                <a:srgbClr val="00B0F0"/>
              </a:solidFill>
            </a:rPr>
            <a:t>«полицейский участок»</a:t>
          </a:r>
        </a:p>
      </dsp:txBody>
      <dsp:txXfrm>
        <a:off x="5203408" y="2085579"/>
        <a:ext cx="3809963" cy="554448"/>
      </dsp:txXfrm>
    </dsp:sp>
    <dsp:sp modelId="{3C4F45B7-70D8-49C6-ABAC-53E0D16C49C9}">
      <dsp:nvSpPr>
        <dsp:cNvPr id="0" name=""/>
        <dsp:cNvSpPr/>
      </dsp:nvSpPr>
      <dsp:spPr>
        <a:xfrm>
          <a:off x="5203408" y="2778639"/>
          <a:ext cx="2956535" cy="55444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>
              <a:solidFill>
                <a:srgbClr val="00B0F0"/>
              </a:solidFill>
            </a:rPr>
            <a:t>«лаборатория» </a:t>
          </a:r>
        </a:p>
      </dsp:txBody>
      <dsp:txXfrm>
        <a:off x="5203408" y="2778639"/>
        <a:ext cx="2956535" cy="554448"/>
      </dsp:txXfrm>
    </dsp:sp>
    <dsp:sp modelId="{390B138D-D9A9-4D6C-89B7-05F82419A0F0}">
      <dsp:nvSpPr>
        <dsp:cNvPr id="0" name=""/>
        <dsp:cNvSpPr/>
      </dsp:nvSpPr>
      <dsp:spPr>
        <a:xfrm>
          <a:off x="5203408" y="3471699"/>
          <a:ext cx="2666252" cy="55444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>
              <a:solidFill>
                <a:srgbClr val="00B0F0"/>
              </a:solidFill>
            </a:rPr>
            <a:t>«больница» </a:t>
          </a:r>
        </a:p>
      </dsp:txBody>
      <dsp:txXfrm>
        <a:off x="5203408" y="3471699"/>
        <a:ext cx="2666252" cy="554448"/>
      </dsp:txXfrm>
    </dsp:sp>
    <dsp:sp modelId="{702F2B28-1287-4497-92B2-05CBFFC5F352}">
      <dsp:nvSpPr>
        <dsp:cNvPr id="0" name=""/>
        <dsp:cNvSpPr/>
      </dsp:nvSpPr>
      <dsp:spPr>
        <a:xfrm>
          <a:off x="5203408" y="4164759"/>
          <a:ext cx="2811394" cy="55444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>
              <a:solidFill>
                <a:srgbClr val="00B0F0"/>
              </a:solidFill>
            </a:rPr>
            <a:t>«ресторан»</a:t>
          </a:r>
        </a:p>
      </dsp:txBody>
      <dsp:txXfrm>
        <a:off x="5203408" y="4164759"/>
        <a:ext cx="2811394" cy="554448"/>
      </dsp:txXfrm>
    </dsp:sp>
    <dsp:sp modelId="{BB29FC55-70F1-4B32-9799-ACA5348FF5BB}">
      <dsp:nvSpPr>
        <dsp:cNvPr id="0" name=""/>
        <dsp:cNvSpPr/>
      </dsp:nvSpPr>
      <dsp:spPr>
        <a:xfrm>
          <a:off x="5203408" y="4857819"/>
          <a:ext cx="2201802" cy="55444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>
              <a:solidFill>
                <a:srgbClr val="00B0F0"/>
              </a:solidFill>
            </a:rPr>
            <a:t>«магазин» </a:t>
          </a:r>
        </a:p>
      </dsp:txBody>
      <dsp:txXfrm>
        <a:off x="5203408" y="4857819"/>
        <a:ext cx="2201802" cy="5544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C3195D-349E-46F5-B2E4-D4660C19387F}">
      <dsp:nvSpPr>
        <dsp:cNvPr id="0" name=""/>
        <dsp:cNvSpPr/>
      </dsp:nvSpPr>
      <dsp:spPr>
        <a:xfrm>
          <a:off x="0" y="27910"/>
          <a:ext cx="8128000" cy="2613743"/>
        </a:xfrm>
        <a:prstGeom prst="roundRect">
          <a:avLst/>
        </a:prstGeom>
        <a:solidFill>
          <a:schemeClr val="accent4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>
              <a:solidFill>
                <a:srgbClr val="C00000"/>
              </a:solidFill>
            </a:rPr>
            <a:t>ПОСТУЛАТЫ ВЫГОТСКОГО Л.С. </a:t>
          </a:r>
        </a:p>
      </dsp:txBody>
      <dsp:txXfrm>
        <a:off x="127592" y="155502"/>
        <a:ext cx="7872816" cy="2358559"/>
      </dsp:txXfrm>
    </dsp:sp>
    <dsp:sp modelId="{FF793BF5-EC65-4259-AE27-6384F7A46A85}">
      <dsp:nvSpPr>
        <dsp:cNvPr id="0" name=""/>
        <dsp:cNvSpPr/>
      </dsp:nvSpPr>
      <dsp:spPr>
        <a:xfrm>
          <a:off x="0" y="2777013"/>
          <a:ext cx="8128000" cy="2613743"/>
        </a:xfrm>
        <a:prstGeom prst="roundRect">
          <a:avLst/>
        </a:prstGeom>
        <a:solidFill>
          <a:schemeClr val="accent4">
            <a:shade val="50000"/>
            <a:hueOff val="-594204"/>
            <a:satOff val="0"/>
            <a:lumOff val="483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700" b="1" kern="1200" dirty="0">
              <a:solidFill>
                <a:srgbClr val="0099CC"/>
              </a:solidFill>
            </a:rPr>
            <a:t>«Игра и её роль в психологическом развитии ребёнка»</a:t>
          </a:r>
        </a:p>
      </dsp:txBody>
      <dsp:txXfrm>
        <a:off x="127592" y="2904605"/>
        <a:ext cx="7872816" cy="235855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6FC3C2-89DC-4421-A0A6-36F8C2FDBD2D}">
      <dsp:nvSpPr>
        <dsp:cNvPr id="0" name=""/>
        <dsp:cNvSpPr/>
      </dsp:nvSpPr>
      <dsp:spPr>
        <a:xfrm>
          <a:off x="0" y="59958"/>
          <a:ext cx="8128000" cy="260617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b="1" kern="1200" dirty="0">
              <a:solidFill>
                <a:srgbClr val="92D050"/>
              </a:solidFill>
            </a:rPr>
            <a:t>ЦЕЛЬ ПРОЕКТА:</a:t>
          </a:r>
          <a:r>
            <a:rPr lang="ru-RU" sz="3000" b="1" kern="1200" dirty="0"/>
            <a:t> </a:t>
          </a:r>
          <a:endParaRPr lang="ru-RU" sz="3000" kern="1200" dirty="0"/>
        </a:p>
      </dsp:txBody>
      <dsp:txXfrm>
        <a:off x="127223" y="187181"/>
        <a:ext cx="7873554" cy="2351729"/>
      </dsp:txXfrm>
    </dsp:sp>
    <dsp:sp modelId="{34DBE333-4E78-4D18-8ED5-565568BC80E2}">
      <dsp:nvSpPr>
        <dsp:cNvPr id="0" name=""/>
        <dsp:cNvSpPr/>
      </dsp:nvSpPr>
      <dsp:spPr>
        <a:xfrm>
          <a:off x="0" y="2752533"/>
          <a:ext cx="8128000" cy="260617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just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>
              <a:solidFill>
                <a:srgbClr val="CC0066"/>
              </a:solidFill>
            </a:rPr>
            <a:t>Организовать развивающую предметно-пространственную среду для ранней профориентации детей дошкольного возраста посредством создания мобильных интерактивных центров </a:t>
          </a:r>
        </a:p>
      </dsp:txBody>
      <dsp:txXfrm>
        <a:off x="127223" y="2879756"/>
        <a:ext cx="7873554" cy="235172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B7D204-B0DC-4D99-9738-50EF5A854175}">
      <dsp:nvSpPr>
        <dsp:cNvPr id="0" name=""/>
        <dsp:cNvSpPr/>
      </dsp:nvSpPr>
      <dsp:spPr>
        <a:xfrm>
          <a:off x="2616551" y="0"/>
          <a:ext cx="3833692" cy="8890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>
              <a:solidFill>
                <a:srgbClr val="0070C0"/>
              </a:solidFill>
            </a:rPr>
            <a:t>ЗАДАЧИ ПРОЕКТА:</a:t>
          </a:r>
          <a:endParaRPr lang="ru-RU" sz="3200" kern="1200" dirty="0">
            <a:solidFill>
              <a:srgbClr val="0070C0"/>
            </a:solidFill>
          </a:endParaRPr>
        </a:p>
      </dsp:txBody>
      <dsp:txXfrm>
        <a:off x="2616551" y="0"/>
        <a:ext cx="3833692" cy="889099"/>
      </dsp:txXfrm>
    </dsp:sp>
    <dsp:sp modelId="{D9C18F54-3859-49B6-8249-5EDACED763D8}">
      <dsp:nvSpPr>
        <dsp:cNvPr id="0" name=""/>
        <dsp:cNvSpPr/>
      </dsp:nvSpPr>
      <dsp:spPr>
        <a:xfrm>
          <a:off x="1063562" y="1061978"/>
          <a:ext cx="7539399" cy="139032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ru-RU" sz="1600" b="1" kern="1200" dirty="0">
              <a:solidFill>
                <a:srgbClr val="C00000"/>
              </a:solidFill>
            </a:rPr>
            <a:t>СОЗДАТЬ В ОБРАЗОВАТЕЛЬНОМ УЧРЕЖДЕНИИ МАТЕРИАЛЬНО – ТЕХНИЧЕСКИЕ УСЛОВИЯ, НЕОБХОДИМЫЕ ДЛЯ РЕАЛИЗАЦИИ ПРОЕКТА (ОБНОВЛЕНИЕ ПРОГРАММНО-МЕТОДИЧЕСКОГО ОБЕСПЕЧЕНИЯ, СОЗДАНИЕ МОБИЛЬНОЙ РППС, УДОВЛЕТВОРЯЮЩЕЙ ОБРАЗОВАТЕЛЬНЫЕ ПОТРЕБНОСТИ ПО РАЗВИТИЮ РАННЕЙ ПРОФОРИЕНТАЦИИ КАК В ГРУППОВЫХ ЯЧЕЙКАХ, ТАК И В ФОЙЕ ДОУ)</a:t>
          </a:r>
        </a:p>
      </dsp:txBody>
      <dsp:txXfrm>
        <a:off x="1063562" y="1061978"/>
        <a:ext cx="7539399" cy="1390329"/>
      </dsp:txXfrm>
    </dsp:sp>
    <dsp:sp modelId="{ED530C86-E83A-431C-8B55-6B1A9066816F}">
      <dsp:nvSpPr>
        <dsp:cNvPr id="0" name=""/>
        <dsp:cNvSpPr/>
      </dsp:nvSpPr>
      <dsp:spPr>
        <a:xfrm>
          <a:off x="1026671" y="4143033"/>
          <a:ext cx="8035620" cy="154535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ru-RU" sz="1600" b="1" kern="1200" dirty="0">
              <a:solidFill>
                <a:srgbClr val="00B050"/>
              </a:solidFill>
            </a:rPr>
            <a:t>РАЗРАБОТАТЬ МЕТОДИЧЕСКИЕ РЕКОМЕНДАЦИИ, ЦИКЛ ПРАКТИЧЕСКИХ МЕРОПРИЯТИЙ ПО ПОВЫШЕНИЮ СОЦИАЛЬНО-КОММУНИКАТИВНОЙ КОМПЕТЕНТНОСТИ ДЕТЕЙ ДОШКОЛЬНОГО ВОЗРАСТА ВНЕДРЯЯ СОВРЕМЕННЫЕ ТЕХНОЛОГИИ ПО СОЦИАЛИЗАЦИИ ДОШКОЛЬНИКОВ: «КЛУБНЫЙ ЧАС», «СИТУАЦИИ МЕСЯЦА», «СОЦИАЛЬНЫЕ АКЦИИ» И В ПРОЦЕССЕ СОЦИАЛЬНОГО ПАРТНЁРСТВА </a:t>
          </a:r>
        </a:p>
      </dsp:txBody>
      <dsp:txXfrm>
        <a:off x="1026671" y="4143033"/>
        <a:ext cx="8035620" cy="1545352"/>
      </dsp:txXfrm>
    </dsp:sp>
    <dsp:sp modelId="{C04E4E4C-355F-4BF7-999F-E8D30B408BA1}">
      <dsp:nvSpPr>
        <dsp:cNvPr id="0" name=""/>
        <dsp:cNvSpPr/>
      </dsp:nvSpPr>
      <dsp:spPr>
        <a:xfrm>
          <a:off x="1050529" y="2560798"/>
          <a:ext cx="7843797" cy="146816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ru-RU" sz="1400" b="1" kern="1200" dirty="0">
              <a:solidFill>
                <a:srgbClr val="990099"/>
              </a:solidFill>
            </a:rPr>
            <a:t>ПОВЫСИТЬ ПРОФЕССИОНАЛЬНЫЙ УРОВЕНЬ ПЕДАГОГОВ И РАЗВИВАТЬ УМЕНИЕ ОРГАНИЗОВЫВАТЬ СОВМЕСТНУЮ ГРУППОВУЮ ДЕЯТЕЛЬНОСТЬ С ИСПОЛЬЗОВАНИЕМ РАЗЛИЧНЫХ МЕТОДИЧЕСКИХ ПРИЕМОВ И СРЕДСТВ, ЗНАНИЕ И ВЛАДЕНИЕ СОВРЕМЕННЫМИ ТЕХНОЛОГИЯМИ СОЦИАЛИЗАЦИИ ДОШКОЛЬНИКОВ, НАХОЖДЕНИЕ И ИСПОЛЬЗОВАНИЕ НОВЫХ ОБРАЗОВАТЕЛЬНЫХ РЕСУРСОВ, ОБЛЕГЧАЮЩИХ РЕШЕНИЯ ЦЕЛЕЙ И ЗАДАЧ РАННЕЙ ПРОФЕССИОНАЛЬНОЙ ОРИЕНТАЦИИ ДОШКОЛЬНИКОВ, УМЕНИЕ СОЗДАВАТЬ СОБСТВЕННЫЕ ДИДАКТИЧЕСКИЕ И РАЗВИВАЮЩИЕ МАТЕРИАЛЫ</a:t>
          </a:r>
        </a:p>
      </dsp:txBody>
      <dsp:txXfrm>
        <a:off x="1050529" y="2560798"/>
        <a:ext cx="7843797" cy="146816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372DD-4E22-4950-9170-50450490418B}">
      <dsp:nvSpPr>
        <dsp:cNvPr id="0" name=""/>
        <dsp:cNvSpPr/>
      </dsp:nvSpPr>
      <dsp:spPr>
        <a:xfrm>
          <a:off x="0" y="14516"/>
          <a:ext cx="11524343" cy="1625600"/>
        </a:xfrm>
        <a:prstGeom prst="rect">
          <a:avLst/>
        </a:prstGeom>
        <a:solidFill>
          <a:schemeClr val="accent6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>
              <a:solidFill>
                <a:srgbClr val="002060"/>
              </a:solidFill>
            </a:rPr>
            <a:t>ДЛЯ ДЕТЕЙ:</a:t>
          </a:r>
          <a:r>
            <a:rPr lang="ru-RU" sz="6500" kern="1200" dirty="0"/>
            <a:t> </a:t>
          </a:r>
        </a:p>
      </dsp:txBody>
      <dsp:txXfrm>
        <a:off x="0" y="14516"/>
        <a:ext cx="11524343" cy="1625600"/>
      </dsp:txXfrm>
    </dsp:sp>
    <dsp:sp modelId="{6E73DE8C-FC26-4869-88AA-7CF7F0CFC74D}">
      <dsp:nvSpPr>
        <dsp:cNvPr id="0" name=""/>
        <dsp:cNvSpPr/>
      </dsp:nvSpPr>
      <dsp:spPr>
        <a:xfrm>
          <a:off x="5627" y="1625600"/>
          <a:ext cx="3837696" cy="3413760"/>
        </a:xfrm>
        <a:prstGeom prst="rect">
          <a:avLst/>
        </a:prstGeom>
        <a:solidFill>
          <a:srgbClr val="FF99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ru-RU" sz="1600" b="1" kern="1200" dirty="0">
              <a:solidFill>
                <a:srgbClr val="FF0000"/>
              </a:solidFill>
            </a:rPr>
            <a:t>ФОРМИРОВАТЬ У ДЕТЕЙ ОБОБЩЕННЫЕ ПРЕДСТАВЛЕНИЯ О СТРУКТУРЕ ТРУДОВОГО ПРОЦЕССА, О РОЛИ СОВРЕМЕННОЙ ТЕХНИКИ В ТРУДОВОЙ ДЕЯТЕЛЬНОСТИ ЧЕЛОВЕКА, ПОНИМАНИЕ ВЗАИМОСВЯЗИ МЕЖДУ КОМПОНЕНТАМИ ТРУДОВОЙ ДЕЯТЕЛЬНОСТИ;  ВОСПИТЫВАТЬ БЕРЕЖНОЕ ОТНОШЕНИЕ К ТРУДУ И ЕГО РЕЗУЛЬТАТАМ</a:t>
          </a:r>
        </a:p>
      </dsp:txBody>
      <dsp:txXfrm>
        <a:off x="5627" y="1625600"/>
        <a:ext cx="3837696" cy="3413760"/>
      </dsp:txXfrm>
    </dsp:sp>
    <dsp:sp modelId="{F357DB1F-AF53-4850-863F-4F1C42664318}">
      <dsp:nvSpPr>
        <dsp:cNvPr id="0" name=""/>
        <dsp:cNvSpPr/>
      </dsp:nvSpPr>
      <dsp:spPr>
        <a:xfrm>
          <a:off x="3843323" y="1625600"/>
          <a:ext cx="3837696" cy="3413760"/>
        </a:xfrm>
        <a:prstGeom prst="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ru-RU" sz="1600" b="1" kern="1200" dirty="0">
              <a:solidFill>
                <a:srgbClr val="00B050"/>
              </a:solidFill>
            </a:rPr>
            <a:t>ПОМОЧЬ ДЕТЯМ ОСОЗНАТЬ ВАЖНОСТЬ, НЕОБХОДИМОСТЬ И НЕЗАМЕНИМОСТЬ КАЖДОЙ</a:t>
          </a:r>
          <a:r>
            <a:rPr lang="ru-RU" sz="1600" b="1" kern="1200" dirty="0">
              <a:solidFill>
                <a:srgbClr val="00B050"/>
              </a:solidFill>
              <a:sym typeface="Symbol" panose="05050102010706020507" pitchFamily="18" charset="2"/>
            </a:rPr>
            <a:t></a:t>
          </a:r>
          <a:r>
            <a:rPr lang="ru-RU" sz="1600" b="1" kern="1200" dirty="0">
              <a:solidFill>
                <a:srgbClr val="00B050"/>
              </a:solidFill>
            </a:rPr>
            <a:t> ПРОФЕССИИ;  ФОРМИРОВАТЬ УМЕНИЯ ОТРАЖАТЬ В ИГРОВОЙ И ПРОДУКТИВНОЙ ДЕЯТЕЛЬНОСТИ СВОИ ВПЕЧАТЛЕНИЯ, ЗНАНИЯ </a:t>
          </a:r>
        </a:p>
      </dsp:txBody>
      <dsp:txXfrm>
        <a:off x="3843323" y="1625600"/>
        <a:ext cx="3837696" cy="3413760"/>
      </dsp:txXfrm>
    </dsp:sp>
    <dsp:sp modelId="{B05A99CB-9474-4109-880E-841F3A5614AD}">
      <dsp:nvSpPr>
        <dsp:cNvPr id="0" name=""/>
        <dsp:cNvSpPr/>
      </dsp:nvSpPr>
      <dsp:spPr>
        <a:xfrm>
          <a:off x="7681019" y="1625600"/>
          <a:ext cx="3837696" cy="3413760"/>
        </a:xfrm>
        <a:prstGeom prst="rect">
          <a:avLst/>
        </a:prstGeom>
        <a:solidFill>
          <a:srgbClr val="99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ru-RU" sz="1600" b="1" kern="1200" dirty="0">
              <a:solidFill>
                <a:srgbClr val="CC0066"/>
              </a:solidFill>
            </a:rPr>
            <a:t>СТИМУЛИРОВАТЬ РАЗВИТИЕ ПОЗНАВАТЕЛЬНЫХ, КОММУНИКАТИВНЫХ, ТВОРЧЕСКИХ СПОСОБНОСТЕЙ ДЕТЕЙ. </a:t>
          </a:r>
        </a:p>
      </dsp:txBody>
      <dsp:txXfrm>
        <a:off x="7681019" y="1625600"/>
        <a:ext cx="3837696" cy="3413760"/>
      </dsp:txXfrm>
    </dsp:sp>
    <dsp:sp modelId="{DC6ECAA4-BF36-41B4-A0E0-19E8DD8E6806}">
      <dsp:nvSpPr>
        <dsp:cNvPr id="0" name=""/>
        <dsp:cNvSpPr/>
      </dsp:nvSpPr>
      <dsp:spPr>
        <a:xfrm>
          <a:off x="0" y="5039360"/>
          <a:ext cx="11524343" cy="379306"/>
        </a:xfrm>
        <a:prstGeom prst="rect">
          <a:avLst/>
        </a:prstGeom>
        <a:solidFill>
          <a:srgbClr val="FFFF99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5C8347-1068-4E0F-9BBE-A493B8EBAE2C}">
      <dsp:nvSpPr>
        <dsp:cNvPr id="0" name=""/>
        <dsp:cNvSpPr/>
      </dsp:nvSpPr>
      <dsp:spPr>
        <a:xfrm>
          <a:off x="1763118" y="0"/>
          <a:ext cx="4962675" cy="4962675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8A81EE-02C0-497A-BB85-52AF523445EA}">
      <dsp:nvSpPr>
        <dsp:cNvPr id="0" name=""/>
        <dsp:cNvSpPr/>
      </dsp:nvSpPr>
      <dsp:spPr>
        <a:xfrm>
          <a:off x="2620345" y="498933"/>
          <a:ext cx="6473962" cy="117475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ru-RU" sz="1600" b="1" kern="1200" dirty="0">
              <a:solidFill>
                <a:srgbClr val="0070C0"/>
              </a:solidFill>
            </a:rPr>
            <a:t>СОЗДАТЬ МОДЕЛИ МОБИЛЬНЫХ ИНТЕРАКТИВНЫХ ЦЕНТРОВ</a:t>
          </a:r>
        </a:p>
      </dsp:txBody>
      <dsp:txXfrm>
        <a:off x="2677692" y="556280"/>
        <a:ext cx="6359268" cy="1060064"/>
      </dsp:txXfrm>
    </dsp:sp>
    <dsp:sp modelId="{92726E0E-0740-4B40-B015-A91392074F8A}">
      <dsp:nvSpPr>
        <dsp:cNvPr id="0" name=""/>
        <dsp:cNvSpPr/>
      </dsp:nvSpPr>
      <dsp:spPr>
        <a:xfrm>
          <a:off x="2621087" y="1820536"/>
          <a:ext cx="6472478" cy="117475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ru-RU" sz="1600" b="1" kern="1200" dirty="0">
              <a:solidFill>
                <a:srgbClr val="FF0000"/>
              </a:solidFill>
            </a:rPr>
            <a:t>ОБОГАЩАТЬ РППС (СЮЖЕТНО-РОЛЕВЫЕ ИГРЫ, ДИДАКТИЧЕСКИЕ ИГРА, КНИЖНЫЙ МАТЕРИАЛ, АЛЬБОМЫ ПО КОНКРЕТНОЙ ПРОФЕССИИ И Т.Д.) СПЕЦИАЛЬНЫМ ОБОРУДОВАНИЕМ И ИГРОВЫМ МАТЕРИАЛОМ СОГЛАСНО СВОЕМУ ПРОФЕССИОНАЛЬНОМУ НАПРАВЛЕНИЮ</a:t>
          </a:r>
        </a:p>
      </dsp:txBody>
      <dsp:txXfrm>
        <a:off x="2678434" y="1877883"/>
        <a:ext cx="6357784" cy="1060064"/>
      </dsp:txXfrm>
    </dsp:sp>
    <dsp:sp modelId="{B93D8B88-6D39-4A9F-B253-CAE5A5043FB4}">
      <dsp:nvSpPr>
        <dsp:cNvPr id="0" name=""/>
        <dsp:cNvSpPr/>
      </dsp:nvSpPr>
      <dsp:spPr>
        <a:xfrm>
          <a:off x="2606571" y="3142139"/>
          <a:ext cx="6501510" cy="117475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ru-RU" sz="1600" b="1" kern="1200" dirty="0">
              <a:solidFill>
                <a:srgbClr val="FFC000"/>
              </a:solidFill>
            </a:rPr>
            <a:t>СОЗДАТЬ И АПРОБИРОВАТЬ ВИРТУАЛЬНЫЕ ДИДАКТИЧЕСКИЕ ПРОДУКТЫ (ВИРТУАЛЬНЫЕ ЭКСКУРСИИ, ВИДЕОРОЛИКИ, ПРЕЗЕНТАЦИИ, ИГРЫ) ДЛЯ ИЗУЧЕНИЯ В МОБИЛЬНЫХ ИНТЕРАКТИВНЫХ ЦЕНТРАХ </a:t>
          </a:r>
        </a:p>
      </dsp:txBody>
      <dsp:txXfrm>
        <a:off x="2663918" y="3199486"/>
        <a:ext cx="6386816" cy="106006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86026-FD04-45EA-99DC-BC348A61F884}">
      <dsp:nvSpPr>
        <dsp:cNvPr id="0" name=""/>
        <dsp:cNvSpPr/>
      </dsp:nvSpPr>
      <dsp:spPr>
        <a:xfrm>
          <a:off x="0" y="0"/>
          <a:ext cx="10784114" cy="10080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142240" rIns="248920" bIns="14224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b="1" kern="1200" dirty="0">
              <a:solidFill>
                <a:srgbClr val="00B050"/>
              </a:solidFill>
            </a:rPr>
            <a:t>ПРОЕКТИРУЕМЫЕ РЕЗУЛЬТАТЫ И ПРОДУКТЫ</a:t>
          </a:r>
          <a:r>
            <a:rPr lang="ru-RU" sz="3500" kern="1200" dirty="0">
              <a:solidFill>
                <a:srgbClr val="00B050"/>
              </a:solidFill>
            </a:rPr>
            <a:t> </a:t>
          </a:r>
        </a:p>
      </dsp:txBody>
      <dsp:txXfrm>
        <a:off x="0" y="0"/>
        <a:ext cx="10784114" cy="1008000"/>
      </dsp:txXfrm>
    </dsp:sp>
    <dsp:sp modelId="{52A5A20A-1F0F-4A26-BDDE-003B8420ED0E}">
      <dsp:nvSpPr>
        <dsp:cNvPr id="0" name=""/>
        <dsp:cNvSpPr/>
      </dsp:nvSpPr>
      <dsp:spPr>
        <a:xfrm>
          <a:off x="0" y="1046793"/>
          <a:ext cx="10784114" cy="499589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690" tIns="186690" rIns="248920" bIns="280035" numCol="1" spcCol="1270" anchor="t" anchorCtr="0">
          <a:noAutofit/>
        </a:bodyPr>
        <a:lstStyle/>
        <a:p>
          <a:pPr marL="285750" lvl="1" indent="-285750" algn="just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•"/>
          </a:pPr>
          <a:r>
            <a:rPr lang="ru-RU" sz="3500" b="1" kern="1200" dirty="0">
              <a:solidFill>
                <a:schemeClr val="accent5">
                  <a:lumMod val="75000"/>
                </a:schemeClr>
              </a:solidFill>
            </a:rPr>
            <a:t>Разработка методических рекомендаций по созданию и оснащению развивающей предметно-пространственную среды для ранней профориентации детей дошкольного возраста посредством создания мобильных интерактивных центров</a:t>
          </a:r>
        </a:p>
        <a:p>
          <a:pPr marL="285750" lvl="1" indent="-285750" algn="just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•"/>
          </a:pPr>
          <a:r>
            <a:rPr lang="ru-RU" sz="3500" b="1" kern="1200" dirty="0">
              <a:solidFill>
                <a:schemeClr val="accent5">
                  <a:lumMod val="75000"/>
                </a:schemeClr>
              </a:solidFill>
            </a:rPr>
            <a:t>Издание цикла практических мероприятий по знакомству с профессиями в игровой деятельности детей дошкольного возраста </a:t>
          </a:r>
          <a:r>
            <a:rPr lang="ru-RU" sz="3500" b="1" kern="1200" dirty="0" smtClean="0">
              <a:solidFill>
                <a:schemeClr val="accent5">
                  <a:lumMod val="75000"/>
                </a:schemeClr>
              </a:solidFill>
            </a:rPr>
            <a:t>.</a:t>
          </a:r>
          <a:endParaRPr lang="ru-RU" sz="3500" b="1" kern="1200" dirty="0">
            <a:solidFill>
              <a:schemeClr val="accent5">
                <a:lumMod val="75000"/>
              </a:schemeClr>
            </a:solidFill>
          </a:endParaRPr>
        </a:p>
      </dsp:txBody>
      <dsp:txXfrm>
        <a:off x="0" y="1046793"/>
        <a:ext cx="10784114" cy="499589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57C5B8-0E5F-47B7-A050-9EFABC3F8042}">
      <dsp:nvSpPr>
        <dsp:cNvPr id="0" name=""/>
        <dsp:cNvSpPr/>
      </dsp:nvSpPr>
      <dsp:spPr>
        <a:xfrm>
          <a:off x="0" y="1394253"/>
          <a:ext cx="10871201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3BA309-ABBE-4062-B601-62582F5C094C}">
      <dsp:nvSpPr>
        <dsp:cNvPr id="0" name=""/>
        <dsp:cNvSpPr/>
      </dsp:nvSpPr>
      <dsp:spPr>
        <a:xfrm>
          <a:off x="543560" y="1010493"/>
          <a:ext cx="7609840" cy="767520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7634" tIns="0" rIns="287634" bIns="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200"/>
            <a:buFont typeface="Times New Roman" panose="02020603050405020304" pitchFamily="18" charset="0"/>
            <a:buNone/>
          </a:pPr>
          <a:r>
            <a:rPr lang="ru-RU" sz="2600" b="1" kern="1200" dirty="0">
              <a:solidFill>
                <a:srgbClr val="0070C0"/>
              </a:solidFill>
            </a:rPr>
            <a:t>Первый этап - организационно - аналитический</a:t>
          </a:r>
        </a:p>
      </dsp:txBody>
      <dsp:txXfrm>
        <a:off x="581027" y="1047960"/>
        <a:ext cx="7534906" cy="692586"/>
      </dsp:txXfrm>
    </dsp:sp>
    <dsp:sp modelId="{332EB519-C4D6-4251-A401-0C13A22E9BA8}">
      <dsp:nvSpPr>
        <dsp:cNvPr id="0" name=""/>
        <dsp:cNvSpPr/>
      </dsp:nvSpPr>
      <dsp:spPr>
        <a:xfrm>
          <a:off x="0" y="2573613"/>
          <a:ext cx="10871201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158612-8672-4B8B-9BC8-DD9793E62475}">
      <dsp:nvSpPr>
        <dsp:cNvPr id="0" name=""/>
        <dsp:cNvSpPr/>
      </dsp:nvSpPr>
      <dsp:spPr>
        <a:xfrm>
          <a:off x="543560" y="2189853"/>
          <a:ext cx="7609840" cy="767520"/>
        </a:xfrm>
        <a:prstGeom prst="roundRect">
          <a:avLst/>
        </a:prstGeom>
        <a:solidFill>
          <a:srgbClr val="FFFF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7634" tIns="0" rIns="287634" bIns="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>
              <a:solidFill>
                <a:srgbClr val="CC0066"/>
              </a:solidFill>
            </a:rPr>
            <a:t>Второй этап - практический</a:t>
          </a:r>
        </a:p>
      </dsp:txBody>
      <dsp:txXfrm>
        <a:off x="581027" y="2227320"/>
        <a:ext cx="7534906" cy="692586"/>
      </dsp:txXfrm>
    </dsp:sp>
    <dsp:sp modelId="{28D3D817-237C-4745-BC33-77E51C3B6D03}">
      <dsp:nvSpPr>
        <dsp:cNvPr id="0" name=""/>
        <dsp:cNvSpPr/>
      </dsp:nvSpPr>
      <dsp:spPr>
        <a:xfrm>
          <a:off x="0" y="3752973"/>
          <a:ext cx="10871201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275F0E-3548-4BCC-AF41-AAC08B47904A}">
      <dsp:nvSpPr>
        <dsp:cNvPr id="0" name=""/>
        <dsp:cNvSpPr/>
      </dsp:nvSpPr>
      <dsp:spPr>
        <a:xfrm>
          <a:off x="543560" y="3369213"/>
          <a:ext cx="7609840" cy="767520"/>
        </a:xfrm>
        <a:prstGeom prst="round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7634" tIns="0" rIns="287634" bIns="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>
              <a:solidFill>
                <a:srgbClr val="FF9999"/>
              </a:solidFill>
            </a:rPr>
            <a:t>Третий этап - обобщающий</a:t>
          </a:r>
        </a:p>
      </dsp:txBody>
      <dsp:txXfrm>
        <a:off x="581027" y="3406680"/>
        <a:ext cx="7534906" cy="6925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32E114A-C639-402D-8E4D-BA5D836688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76A1A836-41E0-4949-9C7E-D4F8C6D842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BF35122-14A6-45C5-AF2C-14E8142A3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355D-A9BD-4E4F-A746-9E33275BF6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E5F3979-CA1D-4B2A-B5CC-38FC4A20C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8057133-EEED-4EEA-A94C-6D86D41CE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F755-7F81-4F90-89A3-2C90F87463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614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9B6E8D1-6F40-4245-A48A-33C4C2C49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0C6001D-AE2F-4E76-B4C7-2A84FB566C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519ACC1-688D-4E93-8F9C-62D9038C7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355D-A9BD-4E4F-A746-9E33275BF6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9D8A797-6874-4847-AFED-45B5472BE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A6069CB-5308-48BE-9594-0A575530A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F755-7F81-4F90-89A3-2C90F87463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8951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77463D5-9B03-47B8-81AE-163E817D9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F0625C7-CB09-4BEB-A11E-33EB4F21FD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32F0D0B-6F84-4982-BA7A-9E365F170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355D-A9BD-4E4F-A746-9E33275BF6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4383F09-F60E-4FF3-B3BC-82F9EF712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93B8759-9CF3-4DD7-93FD-95E2CD99C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F755-7F81-4F90-89A3-2C90F87463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8525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037CF75-AD15-4C94-9006-3B4BB2133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11A53DC-53A3-4E58-B23F-343C605B66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3A38B8-FFA7-4702-81EE-81439698C4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901D0C7-2EA0-4965-B7AE-687745BA8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355D-A9BD-4E4F-A746-9E33275BF6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9D066E0-279D-4FBA-9149-CE7E1EE8D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0569254-FF8E-4F29-84DD-EAD97971F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F755-7F81-4F90-89A3-2C90F87463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8219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B1933D3-0D27-4569-9E5B-568359D0A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3E848D1-7224-4F81-A611-5BC911E313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66DC283-633B-4365-97D8-C7CD6743C5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9FF89F46-5203-4BE9-A0CD-385DF66B20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62CD43BB-34FF-40BB-B40D-C3E86F964C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2BC4BFBA-45DE-4C5F-8DCF-D9CE397B9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355D-A9BD-4E4F-A746-9E33275BF6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0C00CD23-D68F-4A21-BD1C-D7C6CA386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0F3DBD60-C826-4E0E-80CD-95CF70F5A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F755-7F81-4F90-89A3-2C90F87463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543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9E89131-0881-4DEB-BD02-232E26BB9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C9458946-299B-4FF7-9FB1-1F4F2EF3B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355D-A9BD-4E4F-A746-9E33275BF6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88C7D588-D125-4B65-9159-CACBE81B9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FB815FF0-4456-4A55-8E54-045C4E662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F755-7F81-4F90-89A3-2C90F87463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628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66352659-09AE-4AE8-875E-BA83EE411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355D-A9BD-4E4F-A746-9E33275BF6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809E0C4B-A9BC-4AE2-B799-0F90B1946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1070689C-8CA0-4518-9A79-F33215AA4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F755-7F81-4F90-89A3-2C90F87463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07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4C97F58-C457-4247-B4A3-50DDC6F80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344A736-8A59-4093-A5E3-70E55ACACC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3CDC4AE4-4986-462D-88BE-03AFCF96EC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9A9F6AC-658A-4969-BC02-52B8C9F43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355D-A9BD-4E4F-A746-9E33275BF6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A0EE946-4344-4184-B59B-B088885C0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0A670E3-72CB-47E1-B36D-62AE5238A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F755-7F81-4F90-89A3-2C90F87463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232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65E9357-CAC8-45B1-AC84-8D5CF67A0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F9614831-9D04-46F2-94C6-FB16652495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3F92FE21-C549-413A-ABF7-0170575CCE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5213258-2BC3-479D-BE93-C6C4B6A14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355D-A9BD-4E4F-A746-9E33275BF6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3878EB6-3BB7-436D-AE04-CEBB2B6E9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FABF002-428E-4B34-BBEC-1D32552C4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F755-7F81-4F90-89A3-2C90F87463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396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D0CA49A-FF2A-4E56-843B-9B836CA42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540063E-7CFC-4862-B6E6-E23EFE6438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75AA5E9-0343-4BC7-8CCC-769341BC4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355D-A9BD-4E4F-A746-9E33275BF6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A34DE43-1032-4A07-9830-BE5466887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65F31CD-7C9E-4B80-8CF2-464ECD6DE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F755-7F81-4F90-89A3-2C90F87463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077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A5256AEA-169E-4488-B338-180EDD057E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9974BDD-8380-42B9-B702-0B536AC8F6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4CBA320-DC36-4458-919C-8814D86C8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355D-A9BD-4E4F-A746-9E33275BF6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8390CE4-9065-47D1-BB1B-576590910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752E764-10AB-49C7-BFF8-F0D2E0DD4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F755-7F81-4F90-89A3-2C90F87463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62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842B27-ED88-41CF-8EDE-D08487B52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84DCE3A-5FA7-47CF-8CCA-0B17B0DCE4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D11B014-7CFA-4756-9A8F-BAB8FD3ACB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7355D-A9BD-4E4F-A746-9E33275BF61D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91A2DB9-087B-4FF9-B5FF-93B5E5F7FF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7453F99-9683-444B-BF0A-29E9C522C4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3F755-7F81-4F90-89A3-2C90F87463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348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xmlns="" id="{1B202708-C68C-4B98-B0C4-728B885F4238}"/>
              </a:ext>
            </a:extLst>
          </p:cNvPr>
          <p:cNvSpPr/>
          <p:nvPr/>
        </p:nvSpPr>
        <p:spPr>
          <a:xfrm>
            <a:off x="1306286" y="1164771"/>
            <a:ext cx="9332686" cy="226422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800" b="1" i="0" dirty="0">
                <a:solidFill>
                  <a:srgbClr val="FF0000"/>
                </a:solidFill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ПРЕЗЕНТАЦИЯ ОПЫТА: ПЕДАГОГИЧЕСКИЙ ПРОЕКТ </a:t>
            </a:r>
            <a:endParaRPr lang="ru-RU" sz="2800" b="1" i="1" dirty="0">
              <a:solidFill>
                <a:srgbClr val="FF0000"/>
              </a:solidFill>
              <a:effectLst/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800" b="1" i="0" dirty="0">
                <a:solidFill>
                  <a:srgbClr val="002060"/>
                </a:solidFill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«МОБИЛЬНЫЕ ИНТЕРАКТИВНЫЕ ЦЕНТРЫ В ГРУППЕ ПО РАННЕЙ ПРОФОРИЕНТАЦИИ» </a:t>
            </a:r>
            <a:endParaRPr lang="ru-RU" sz="2800" b="1" i="1" dirty="0">
              <a:solidFill>
                <a:srgbClr val="002060"/>
              </a:solidFill>
              <a:effectLst/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xmlns="" id="{8FDCC693-46BD-445C-8953-28B72F78FB31}"/>
              </a:ext>
            </a:extLst>
          </p:cNvPr>
          <p:cNvSpPr/>
          <p:nvPr/>
        </p:nvSpPr>
        <p:spPr>
          <a:xfrm>
            <a:off x="4717142" y="3429000"/>
            <a:ext cx="5529943" cy="11176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1600" b="1" i="0" dirty="0">
                <a:solidFill>
                  <a:srgbClr val="CC0066"/>
                </a:solidFill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АВТОР: ВОСПИТАТЕЛЬ МДОУ ЦРР – Д/С «КЛАССИКА»</a:t>
            </a:r>
            <a:endParaRPr lang="ru-RU" sz="1600" b="1" i="1" dirty="0">
              <a:solidFill>
                <a:srgbClr val="CC0066"/>
              </a:solidFill>
              <a:effectLst/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1600" b="1" i="0" dirty="0">
                <a:solidFill>
                  <a:srgbClr val="CC0066"/>
                </a:solidFill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ТЮРКИНА ОКСАНА ПЕТРОВНА</a:t>
            </a:r>
            <a:endParaRPr lang="ru-RU" sz="1600" b="1" i="1" dirty="0">
              <a:solidFill>
                <a:srgbClr val="CC0066"/>
              </a:solidFill>
              <a:effectLst/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155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xmlns="" id="{3D3C3427-D8F7-4045-A5B7-59F4688342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43972167"/>
              </p:ext>
            </p:extLst>
          </p:nvPr>
        </p:nvGraphicFramePr>
        <p:xfrm>
          <a:off x="0" y="1028095"/>
          <a:ext cx="12192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62831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xmlns="" id="{50C7B164-7E85-49C3-9357-485BC87AEEA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96431495"/>
              </p:ext>
            </p:extLst>
          </p:nvPr>
        </p:nvGraphicFramePr>
        <p:xfrm>
          <a:off x="304799" y="719666"/>
          <a:ext cx="1098731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54920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xmlns="" id="{5BA6D42E-8F89-470A-A40F-06137183DB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2874496"/>
              </p:ext>
            </p:extLst>
          </p:nvPr>
        </p:nvGraphicFramePr>
        <p:xfrm>
          <a:off x="406401" y="821266"/>
          <a:ext cx="1283062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55687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94348B2-2B3E-4B2E-89E5-D901519E40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671"/>
            <a:ext cx="6154056" cy="461554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99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2E2F4BC-E1A5-40A3-8794-241C1F2C60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201" y="2438401"/>
            <a:ext cx="5892800" cy="44196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99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36151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2412537-92C2-47D4-8106-58B276802F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560" y="422121"/>
            <a:ext cx="4510319" cy="60137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B0F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D298039-FADC-430F-8627-1384C02357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37766" y="1173842"/>
            <a:ext cx="6013757" cy="45103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B0F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77498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laid">
          <a:fgClr>
            <a:schemeClr val="accent1"/>
          </a:fgClr>
          <a:bgClr>
            <a:srgbClr val="CC0066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F1D84E9-5E4C-40C8-9273-91B1302D8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423" y="177800"/>
            <a:ext cx="4582283" cy="6502400"/>
          </a:xfrm>
          <a:prstGeom prst="rect">
            <a:avLst/>
          </a:prstGeom>
          <a:ln w="127000" cap="rnd">
            <a:solidFill>
              <a:srgbClr val="FF9999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19F0053-CA30-45FD-B5FA-0DC37FA129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43977" y="986971"/>
            <a:ext cx="6502400" cy="4876800"/>
          </a:xfrm>
          <a:prstGeom prst="rect">
            <a:avLst/>
          </a:prstGeom>
          <a:ln w="127000" cap="rnd">
            <a:solidFill>
              <a:srgbClr val="FF9999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092048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FFCC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BC48FA33-4356-4382-BF91-AD7B4FDD90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33829"/>
            <a:ext cx="4566556" cy="60887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999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DAC3577-D514-4727-AF37-F9AD3D8F44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788" y="333830"/>
            <a:ext cx="4566555" cy="60887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999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861212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CCFF6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E5557E1-421A-41F7-9366-AA9D6C7B4D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85152" y="1067707"/>
            <a:ext cx="6296782" cy="4722587"/>
          </a:xfrm>
          <a:prstGeom prst="roundRect">
            <a:avLst>
              <a:gd name="adj" fmla="val 16667"/>
            </a:avLst>
          </a:prstGeom>
          <a:ln>
            <a:solidFill>
              <a:srgbClr val="0099CC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FD6D584-E497-425E-B202-4C4077B176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8217" y="1067707"/>
            <a:ext cx="6296781" cy="4722586"/>
          </a:xfrm>
          <a:prstGeom prst="roundRect">
            <a:avLst>
              <a:gd name="adj" fmla="val 16667"/>
            </a:avLst>
          </a:prstGeom>
          <a:ln>
            <a:solidFill>
              <a:srgbClr val="0099CC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69930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heck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6ECBE38-4AAF-41D1-933A-1E6A35AE967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429" y="281131"/>
            <a:ext cx="3198059" cy="6295738"/>
          </a:xfrm>
          <a:prstGeom prst="rect">
            <a:avLst/>
          </a:prstGeom>
          <a:ln w="190500" cap="sq">
            <a:solidFill>
              <a:srgbClr val="99FFCC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3E1653E-142E-4DAF-9BB0-4A6757B929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93" y="997798"/>
            <a:ext cx="7000802" cy="5250602"/>
          </a:xfrm>
          <a:prstGeom prst="rect">
            <a:avLst/>
          </a:prstGeom>
          <a:ln w="190500" cap="sq">
            <a:solidFill>
              <a:srgbClr val="99FFCC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906966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xmlns="" id="{5860B695-2834-4177-A376-41DDE245A2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6324668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51614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xmlns="" id="{295B85E1-7CFF-4474-BD25-A17B1EBB07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6983930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28007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xmlns="" id="{1AA00AAD-0D27-41EB-B401-140EBBFCD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82379446"/>
              </p:ext>
            </p:extLst>
          </p:nvPr>
        </p:nvGraphicFramePr>
        <p:xfrm>
          <a:off x="1262741" y="391886"/>
          <a:ext cx="10464801" cy="57464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44169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xmlns="" id="{1E5D69C6-AB61-491B-9F40-74B8D7082B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27812483"/>
              </p:ext>
            </p:extLst>
          </p:nvPr>
        </p:nvGraphicFramePr>
        <p:xfrm>
          <a:off x="333828" y="864809"/>
          <a:ext cx="1152434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71388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xmlns="" id="{871A95B7-96CA-4B93-90A5-6CCFEE62A7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4454886"/>
              </p:ext>
            </p:extLst>
          </p:nvPr>
        </p:nvGraphicFramePr>
        <p:xfrm>
          <a:off x="0" y="1175657"/>
          <a:ext cx="10871200" cy="49626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xmlns="" id="{5E730ACF-2CA3-48BE-BD02-6EED112A85AF}"/>
              </a:ext>
            </a:extLst>
          </p:cNvPr>
          <p:cNvSpPr/>
          <p:nvPr/>
        </p:nvSpPr>
        <p:spPr>
          <a:xfrm>
            <a:off x="899886" y="290286"/>
            <a:ext cx="4818743" cy="870857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  <a:t>ДЛЯ ПЕДАГОГОВ:</a:t>
            </a:r>
          </a:p>
        </p:txBody>
      </p:sp>
    </p:spTree>
    <p:extLst>
      <p:ext uri="{BB962C8B-B14F-4D97-AF65-F5344CB8AC3E}">
        <p14:creationId xmlns:p14="http://schemas.microsoft.com/office/powerpoint/2010/main" val="728003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xmlns="" id="{26F8667B-BBA2-404D-9D0A-EDA36504E7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55718422"/>
              </p:ext>
            </p:extLst>
          </p:nvPr>
        </p:nvGraphicFramePr>
        <p:xfrm>
          <a:off x="1001484" y="638628"/>
          <a:ext cx="10784115" cy="6081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71401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xmlns="" id="{D7E5DDC9-D657-4452-AAEB-DF4207B533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55146377"/>
              </p:ext>
            </p:extLst>
          </p:nvPr>
        </p:nvGraphicFramePr>
        <p:xfrm>
          <a:off x="551542" y="1155094"/>
          <a:ext cx="1087120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xmlns="" id="{212A08F6-62C9-4E0C-8CFC-250AFE9B6089}"/>
              </a:ext>
            </a:extLst>
          </p:cNvPr>
          <p:cNvSpPr/>
          <p:nvPr/>
        </p:nvSpPr>
        <p:spPr>
          <a:xfrm>
            <a:off x="1335314" y="667657"/>
            <a:ext cx="6342743" cy="769257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FF0000"/>
                </a:solidFill>
              </a:rPr>
              <a:t>ЭТАПЫ ПРОЕКТА:</a:t>
            </a:r>
          </a:p>
        </p:txBody>
      </p:sp>
    </p:spTree>
    <p:extLst>
      <p:ext uri="{BB962C8B-B14F-4D97-AF65-F5344CB8AC3E}">
        <p14:creationId xmlns:p14="http://schemas.microsoft.com/office/powerpoint/2010/main" val="318525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Vert">
          <a:fgClr>
            <a:srgbClr val="99FFCC"/>
          </a:fgClr>
          <a:bgClr>
            <a:schemeClr val="accent6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646019C-D50F-427E-ADAC-A2DC042287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43" y="899887"/>
            <a:ext cx="4810362" cy="55866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CCFF66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42BD7FE-1741-4D00-88BA-E9874AAB98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666" y="371476"/>
            <a:ext cx="4910626" cy="53848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CCFF66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xmlns="" id="{BA113231-B92D-49C1-9B27-022FA6AA7370}"/>
              </a:ext>
            </a:extLst>
          </p:cNvPr>
          <p:cNvSpPr/>
          <p:nvPr/>
        </p:nvSpPr>
        <p:spPr>
          <a:xfrm>
            <a:off x="688761" y="204563"/>
            <a:ext cx="4289527" cy="56605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990099"/>
                </a:solidFill>
              </a:rPr>
              <a:t>«ПОЖАРНАЯ ЧАСТЬ»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8924BC35-7AB7-4307-9F26-48629CFDFAF9}"/>
              </a:ext>
            </a:extLst>
          </p:cNvPr>
          <p:cNvSpPr/>
          <p:nvPr/>
        </p:nvSpPr>
        <p:spPr>
          <a:xfrm>
            <a:off x="7053215" y="5890075"/>
            <a:ext cx="4289527" cy="56605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990099"/>
                </a:solidFill>
              </a:rPr>
              <a:t>«БОЛЬНИЦА»</a:t>
            </a:r>
          </a:p>
        </p:txBody>
      </p:sp>
    </p:spTree>
    <p:extLst>
      <p:ext uri="{BB962C8B-B14F-4D97-AF65-F5344CB8AC3E}">
        <p14:creationId xmlns:p14="http://schemas.microsoft.com/office/powerpoint/2010/main" val="638319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UpDiag">
          <a:fgClr>
            <a:srgbClr val="FF9999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C8AE8D9-388E-4968-8928-88F07C72FD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9554" y="943427"/>
            <a:ext cx="5863773" cy="43978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CCEE265-748E-4C8E-BA6C-B9BA648EA9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11257" y="1567543"/>
            <a:ext cx="5863771" cy="4397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xmlns="" id="{54304D2F-366B-43FD-B0EF-E6BFB8097F9C}"/>
              </a:ext>
            </a:extLst>
          </p:cNvPr>
          <p:cNvSpPr/>
          <p:nvPr/>
        </p:nvSpPr>
        <p:spPr>
          <a:xfrm>
            <a:off x="7398378" y="195940"/>
            <a:ext cx="4289527" cy="56605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«ДПС»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F3080DFA-DA4D-4A8A-BC56-A66E5BB8AD32}"/>
              </a:ext>
            </a:extLst>
          </p:cNvPr>
          <p:cNvSpPr/>
          <p:nvPr/>
        </p:nvSpPr>
        <p:spPr>
          <a:xfrm>
            <a:off x="488506" y="6132285"/>
            <a:ext cx="4289527" cy="56605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«МАСТЕРСКАЯ»</a:t>
            </a:r>
          </a:p>
        </p:txBody>
      </p:sp>
    </p:spTree>
    <p:extLst>
      <p:ext uri="{BB962C8B-B14F-4D97-AF65-F5344CB8AC3E}">
        <p14:creationId xmlns:p14="http://schemas.microsoft.com/office/powerpoint/2010/main" val="3511882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rgbClr val="00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DCD975E-92BC-4DB7-9BB1-27EA47304A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14" y="2071914"/>
            <a:ext cx="5994400" cy="44958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99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5072B78-AC07-48C4-A312-BA5405D590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51435" y="1145721"/>
            <a:ext cx="5624286" cy="42182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99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xmlns="" id="{2B91F27A-9192-48C3-A185-E9E96C1D547E}"/>
              </a:ext>
            </a:extLst>
          </p:cNvPr>
          <p:cNvSpPr/>
          <p:nvPr/>
        </p:nvSpPr>
        <p:spPr>
          <a:xfrm>
            <a:off x="991451" y="1375227"/>
            <a:ext cx="4650125" cy="56605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66FF66"/>
                </a:solidFill>
              </a:rPr>
              <a:t>«МАГАЗИН ПРОДУКТЫ»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F8C65F27-EF40-4FB7-BC1B-D2B2CCEF2443}"/>
              </a:ext>
            </a:extLst>
          </p:cNvPr>
          <p:cNvSpPr/>
          <p:nvPr/>
        </p:nvSpPr>
        <p:spPr>
          <a:xfrm>
            <a:off x="7438515" y="6132286"/>
            <a:ext cx="4650125" cy="56605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66FF66"/>
                </a:solidFill>
              </a:rPr>
              <a:t>«МАГАЗИН ОДЕЖДА»</a:t>
            </a:r>
          </a:p>
        </p:txBody>
      </p:sp>
    </p:spTree>
    <p:extLst>
      <p:ext uri="{BB962C8B-B14F-4D97-AF65-F5344CB8AC3E}">
        <p14:creationId xmlns:p14="http://schemas.microsoft.com/office/powerpoint/2010/main" val="310030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FFF99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FC9D2EB5-E64B-462A-A6A1-D8FA013EEED6}"/>
              </a:ext>
            </a:extLst>
          </p:cNvPr>
          <p:cNvSpPr/>
          <p:nvPr/>
        </p:nvSpPr>
        <p:spPr>
          <a:xfrm>
            <a:off x="101997" y="6059714"/>
            <a:ext cx="4650125" cy="56605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990099"/>
                </a:solidFill>
              </a:rPr>
              <a:t>«РЕСТОРАН»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67C436E-6345-4928-AA59-C62159E3B8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96963" y="870101"/>
            <a:ext cx="5848046" cy="43860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84B6580A-14D0-4844-9716-3CC1328536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186" y="2227944"/>
            <a:ext cx="5863771" cy="43978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07A2F24D-8072-4374-BC38-916AD9A14E5E}"/>
              </a:ext>
            </a:extLst>
          </p:cNvPr>
          <p:cNvSpPr/>
          <p:nvPr/>
        </p:nvSpPr>
        <p:spPr>
          <a:xfrm>
            <a:off x="6456561" y="1531258"/>
            <a:ext cx="5139019" cy="56605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990099"/>
                </a:solidFill>
              </a:rPr>
              <a:t>«ДЕРЕВЕНСКИЙ ДВОР»</a:t>
            </a:r>
          </a:p>
        </p:txBody>
      </p:sp>
    </p:spTree>
    <p:extLst>
      <p:ext uri="{BB962C8B-B14F-4D97-AF65-F5344CB8AC3E}">
        <p14:creationId xmlns:p14="http://schemas.microsoft.com/office/powerpoint/2010/main" val="3271378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chemeClr val="accent5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674169E3-553F-4EEA-A6FE-05E964058239}"/>
              </a:ext>
            </a:extLst>
          </p:cNvPr>
          <p:cNvSpPr/>
          <p:nvPr/>
        </p:nvSpPr>
        <p:spPr>
          <a:xfrm>
            <a:off x="1194650" y="1048654"/>
            <a:ext cx="4650125" cy="566058"/>
          </a:xfrm>
          <a:prstGeom prst="roundRect">
            <a:avLst/>
          </a:prstGeom>
          <a:solidFill>
            <a:srgbClr val="99FFCC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«КУХНЯ»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A798880-F48E-4D71-85E6-EE2213DCD0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13600" y="1100363"/>
            <a:ext cx="4971143" cy="37283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4">
                <a:lumMod val="40000"/>
                <a:lumOff val="6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80567FB-87B0-4C7F-A891-1D80836C4A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42" y="1687285"/>
            <a:ext cx="6139543" cy="46046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4">
                <a:lumMod val="40000"/>
                <a:lumOff val="6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D5F56517-5DD7-4EED-B61A-23C57C7B9AC6}"/>
              </a:ext>
            </a:extLst>
          </p:cNvPr>
          <p:cNvSpPr/>
          <p:nvPr/>
        </p:nvSpPr>
        <p:spPr>
          <a:xfrm>
            <a:off x="7374108" y="5584368"/>
            <a:ext cx="4650125" cy="566058"/>
          </a:xfrm>
          <a:prstGeom prst="roundRect">
            <a:avLst/>
          </a:prstGeom>
          <a:solidFill>
            <a:srgbClr val="99FFCC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«МАГАЗИН МЕБЕЛЬ»</a:t>
            </a:r>
          </a:p>
        </p:txBody>
      </p:sp>
    </p:spTree>
    <p:extLst>
      <p:ext uri="{BB962C8B-B14F-4D97-AF65-F5344CB8AC3E}">
        <p14:creationId xmlns:p14="http://schemas.microsoft.com/office/powerpoint/2010/main" val="3249082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511FE9C1-1186-4F5B-A276-962C844A5258}"/>
              </a:ext>
            </a:extLst>
          </p:cNvPr>
          <p:cNvSpPr/>
          <p:nvPr/>
        </p:nvSpPr>
        <p:spPr>
          <a:xfrm>
            <a:off x="992814" y="4746169"/>
            <a:ext cx="4650125" cy="566058"/>
          </a:xfrm>
          <a:prstGeom prst="roundRect">
            <a:avLst/>
          </a:prstGeom>
          <a:solidFill>
            <a:srgbClr val="FFCCFF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C000"/>
                </a:solidFill>
              </a:rPr>
              <a:t>«ОГОРОД»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CD4060F-3AC1-455E-A2BE-6477224697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06" y="293912"/>
            <a:ext cx="5936343" cy="4452257"/>
          </a:xfrm>
          <a:prstGeom prst="rect">
            <a:avLst/>
          </a:prstGeom>
          <a:ln w="190500" cap="sq">
            <a:solidFill>
              <a:schemeClr val="accent5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7DCC3E0-67A9-45CB-8E0C-8CD22E60FB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00445" y="1595050"/>
            <a:ext cx="5430085" cy="4072564"/>
          </a:xfrm>
          <a:prstGeom prst="rect">
            <a:avLst/>
          </a:prstGeom>
          <a:ln w="190500" cap="sq">
            <a:solidFill>
              <a:schemeClr val="accent5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248F1B11-0719-4E4A-8FE4-3D09B6617C31}"/>
              </a:ext>
            </a:extLst>
          </p:cNvPr>
          <p:cNvSpPr/>
          <p:nvPr/>
        </p:nvSpPr>
        <p:spPr>
          <a:xfrm>
            <a:off x="7090424" y="350231"/>
            <a:ext cx="4650125" cy="566058"/>
          </a:xfrm>
          <a:prstGeom prst="roundRect">
            <a:avLst/>
          </a:prstGeom>
          <a:solidFill>
            <a:srgbClr val="FFCCFF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C000"/>
                </a:solidFill>
              </a:rPr>
              <a:t>«ЛЭТБУКИ»</a:t>
            </a:r>
          </a:p>
        </p:txBody>
      </p:sp>
    </p:spTree>
    <p:extLst>
      <p:ext uri="{BB962C8B-B14F-4D97-AF65-F5344CB8AC3E}">
        <p14:creationId xmlns:p14="http://schemas.microsoft.com/office/powerpoint/2010/main" val="3737044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FFCC99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71C63A0-08A8-4C77-86AB-F788DF53CF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9138" y="1460348"/>
            <a:ext cx="5828696" cy="43715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C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13AAD29-AB7E-454F-AC26-5887642B72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79985" y="1087664"/>
            <a:ext cx="5275943" cy="39569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C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xmlns="" id="{F97FE5FA-788C-4DA6-B2E8-F141B4E34470}"/>
              </a:ext>
            </a:extLst>
          </p:cNvPr>
          <p:cNvSpPr/>
          <p:nvPr/>
        </p:nvSpPr>
        <p:spPr>
          <a:xfrm>
            <a:off x="540147" y="14514"/>
            <a:ext cx="4650125" cy="566058"/>
          </a:xfrm>
          <a:prstGeom prst="roundRect">
            <a:avLst/>
          </a:prstGeom>
          <a:solidFill>
            <a:srgbClr val="CCFFFF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9999"/>
                </a:solidFill>
              </a:rPr>
              <a:t>«САЛОН КРАСОТЫ»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7A7A76F4-5F9C-43A8-9C11-165A58A33A38}"/>
              </a:ext>
            </a:extLst>
          </p:cNvPr>
          <p:cNvSpPr/>
          <p:nvPr/>
        </p:nvSpPr>
        <p:spPr>
          <a:xfrm>
            <a:off x="7092893" y="5863771"/>
            <a:ext cx="4650125" cy="566058"/>
          </a:xfrm>
          <a:prstGeom prst="roundRect">
            <a:avLst/>
          </a:prstGeom>
          <a:solidFill>
            <a:srgbClr val="CCFFFF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9999"/>
                </a:solidFill>
              </a:rPr>
              <a:t>«ЖЕЛЕЗНАЯ ДОРОГА»</a:t>
            </a:r>
          </a:p>
        </p:txBody>
      </p:sp>
    </p:spTree>
    <p:extLst>
      <p:ext uri="{BB962C8B-B14F-4D97-AF65-F5344CB8AC3E}">
        <p14:creationId xmlns:p14="http://schemas.microsoft.com/office/powerpoint/2010/main" val="3261406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FE88527D-3411-4E60-805A-C4282FF7F54E}"/>
              </a:ext>
            </a:extLst>
          </p:cNvPr>
          <p:cNvSpPr/>
          <p:nvPr/>
        </p:nvSpPr>
        <p:spPr>
          <a:xfrm>
            <a:off x="3201618" y="1617506"/>
            <a:ext cx="578876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СПАСИБО ЗА </a:t>
            </a:r>
          </a:p>
          <a:p>
            <a:pPr algn="ctr"/>
            <a:r>
              <a:rPr lang="ru-RU" sz="72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ВНИМАНИЕ!!!</a:t>
            </a:r>
          </a:p>
        </p:txBody>
      </p:sp>
    </p:spTree>
    <p:extLst>
      <p:ext uri="{BB962C8B-B14F-4D97-AF65-F5344CB8AC3E}">
        <p14:creationId xmlns:p14="http://schemas.microsoft.com/office/powerpoint/2010/main" val="2081153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1435</TotalTime>
  <Words>557</Words>
  <Application>Microsoft Office PowerPoint</Application>
  <PresentationFormat>Произвольный</PresentationFormat>
  <Paragraphs>57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 Windows</cp:lastModifiedBy>
  <cp:revision>28</cp:revision>
  <dcterms:created xsi:type="dcterms:W3CDTF">2021-04-12T11:26:08Z</dcterms:created>
  <dcterms:modified xsi:type="dcterms:W3CDTF">2021-04-14T10:19:52Z</dcterms:modified>
</cp:coreProperties>
</file>