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23" r:id="rId2"/>
    <p:sldId id="256" r:id="rId3"/>
    <p:sldId id="418" r:id="rId4"/>
    <p:sldId id="257" r:id="rId5"/>
    <p:sldId id="258" r:id="rId6"/>
    <p:sldId id="259" r:id="rId7"/>
    <p:sldId id="286" r:id="rId8"/>
    <p:sldId id="287" r:id="rId9"/>
    <p:sldId id="285" r:id="rId10"/>
    <p:sldId id="282" r:id="rId11"/>
    <p:sldId id="421" r:id="rId12"/>
    <p:sldId id="422" r:id="rId13"/>
    <p:sldId id="283" r:id="rId14"/>
    <p:sldId id="284" r:id="rId15"/>
    <p:sldId id="260" r:id="rId16"/>
    <p:sldId id="261" r:id="rId17"/>
    <p:sldId id="276" r:id="rId18"/>
    <p:sldId id="264" r:id="rId19"/>
    <p:sldId id="265" r:id="rId20"/>
    <p:sldId id="278" r:id="rId21"/>
    <p:sldId id="279" r:id="rId22"/>
    <p:sldId id="266" r:id="rId23"/>
    <p:sldId id="267" r:id="rId24"/>
    <p:sldId id="280" r:id="rId25"/>
    <p:sldId id="268" r:id="rId26"/>
    <p:sldId id="269" r:id="rId27"/>
    <p:sldId id="288" r:id="rId28"/>
    <p:sldId id="363" r:id="rId29"/>
    <p:sldId id="290" r:id="rId30"/>
    <p:sldId id="291" r:id="rId31"/>
    <p:sldId id="292" r:id="rId32"/>
    <p:sldId id="270" r:id="rId33"/>
    <p:sldId id="271" r:id="rId34"/>
    <p:sldId id="289" r:id="rId35"/>
    <p:sldId id="272" r:id="rId36"/>
    <p:sldId id="273" r:id="rId37"/>
    <p:sldId id="293" r:id="rId38"/>
    <p:sldId id="274" r:id="rId39"/>
    <p:sldId id="275" r:id="rId40"/>
    <p:sldId id="294" r:id="rId41"/>
    <p:sldId id="295" r:id="rId42"/>
    <p:sldId id="298" r:id="rId43"/>
    <p:sldId id="296" r:id="rId44"/>
    <p:sldId id="299" r:id="rId45"/>
    <p:sldId id="300" r:id="rId46"/>
    <p:sldId id="301" r:id="rId47"/>
    <p:sldId id="302" r:id="rId48"/>
    <p:sldId id="304" r:id="rId49"/>
    <p:sldId id="303" r:id="rId50"/>
    <p:sldId id="305" r:id="rId51"/>
    <p:sldId id="306" r:id="rId52"/>
    <p:sldId id="307" r:id="rId53"/>
    <p:sldId id="308" r:id="rId54"/>
    <p:sldId id="309" r:id="rId55"/>
    <p:sldId id="310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4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24744"/>
            <a:ext cx="8517581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ПОДГОТОВКА К ВПР В 6 КЛАССЕ</a:t>
            </a:r>
            <a:endParaRPr lang="ru-RU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19872" y="4437112"/>
            <a:ext cx="53799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Осипов Р. А., </a:t>
            </a:r>
          </a:p>
          <a:p>
            <a:pPr algn="just"/>
            <a:r>
              <a:rPr lang="ru-RU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учитель географии МОУ «СОШ №66 им. Н. И. Вавилова» г. Саратова</a:t>
            </a:r>
            <a:endParaRPr lang="ru-RU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26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24744"/>
            <a:ext cx="8517581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КРУПНЕЙШИЕ</a:t>
            </a:r>
          </a:p>
          <a:p>
            <a:pPr algn="ctr"/>
            <a:endParaRPr lang="ru-RU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ГЕОГРАФИЧЕСКИЕ ОТКРЫТИЯ</a:t>
            </a:r>
            <a:endParaRPr lang="ru-RU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907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467" y="908720"/>
            <a:ext cx="87129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Наиболее известные путешественники и наиболее известные географические открытия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60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13273" r="3614"/>
          <a:stretch/>
        </p:blipFill>
        <p:spPr>
          <a:xfrm>
            <a:off x="710" y="260648"/>
            <a:ext cx="9200561" cy="6484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7177" y="1628800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Марко Поло. 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Путешествие по Азии.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XIII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век.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574" y="0"/>
            <a:ext cx="5098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07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542" y="0"/>
            <a:ext cx="6040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6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052736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Бартоломео</a:t>
            </a:r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Диаш</a:t>
            </a:r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Поиск торгового пути в Индию. </a:t>
            </a: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Мыс Доброй Надежды.</a:t>
            </a:r>
          </a:p>
          <a:p>
            <a:endParaRPr lang="ru-RU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1487-1488 годы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52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95250"/>
            <a:ext cx="476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19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7177" y="801745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молодости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57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0764"/>
            <a:ext cx="9144000" cy="597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1930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179"/>
            <a:ext cx="9144000" cy="641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34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340768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Васко</a:t>
            </a:r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-да-Гама. 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Открытие морского пути в Индию.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1498 год.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7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367" y="0"/>
            <a:ext cx="43152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60" b="6462"/>
          <a:stretch/>
        </p:blipFill>
        <p:spPr>
          <a:xfrm>
            <a:off x="16694" y="404664"/>
            <a:ext cx="9127305" cy="596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7177" y="1628800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Христофор Колумб. 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Открытие Америки.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1492 год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19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8660"/>
            <a:ext cx="9144000" cy="48406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20072" y="5013176"/>
            <a:ext cx="3816424" cy="8361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268760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Фернан</a:t>
            </a:r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Магелан</a:t>
            </a:r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Первое кругосветное путешествие.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1522 год.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00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8660"/>
            <a:ext cx="9144000" cy="484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7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4" y="28916"/>
            <a:ext cx="9105446" cy="682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248" y="0"/>
            <a:ext cx="5889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412776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Афанасий Никитин. 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«Путешествие за три моря».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1466 год.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12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9674"/>
            <a:ext cx="9144000" cy="511865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43808" y="5733256"/>
            <a:ext cx="79208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692696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Френсис Дрейк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Исследование тихоокеанского побережья Америки в рамках кругосветного плавания.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16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9674"/>
            <a:ext cx="9144000" cy="511865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43808" y="5733256"/>
            <a:ext cx="79208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41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1"/>
            <a:ext cx="8964488" cy="685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75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108025" cy="528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9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692696"/>
            <a:ext cx="7560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Абель Тасман.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Исследование Австралии.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85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235" y="0"/>
            <a:ext cx="5375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642"/>
            <a:ext cx="9144000" cy="587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692696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Джеймс Кук.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Три кругосветных плавания. Присоединение Австралии к Англии.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15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70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8" y="0"/>
            <a:ext cx="8203963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76256" y="170638"/>
            <a:ext cx="1512168" cy="108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692696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Миклухо-Маклай.</a:t>
            </a:r>
            <a:endParaRPr lang="en-US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Исследование Австралии, Океании, Юго-Восточной Азии.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2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48064" cy="691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59"/>
            <a:ext cx="5076056" cy="688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89" y="0"/>
            <a:ext cx="832402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864643" flipH="1">
            <a:off x="6279475" y="3943648"/>
            <a:ext cx="175536" cy="71510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864643" flipH="1">
            <a:off x="5768708" y="3602922"/>
            <a:ext cx="208766" cy="11967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51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48064" cy="691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4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692696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Ф. Ф. </a:t>
            </a:r>
            <a:r>
              <a:rPr lang="ru-RU" sz="4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Белинсгаузен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16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59"/>
            <a:ext cx="5076056" cy="688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74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692696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М. П. Лазарев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5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1196752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Открытие Антарктиды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13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693" y="0"/>
            <a:ext cx="51026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17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2"/>
          <a:stretch/>
        </p:blipFill>
        <p:spPr>
          <a:xfrm>
            <a:off x="0" y="692696"/>
            <a:ext cx="9220827" cy="523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4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975" y="1196752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Н. И. Пржевальский.</a:t>
            </a:r>
          </a:p>
          <a:p>
            <a:endParaRPr lang="ru-RU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Исследование Китая, Монголии, Тибета, Средней Азии.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8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" y="116632"/>
            <a:ext cx="9144000" cy="646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72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21299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Рауль Амундсен.</a:t>
            </a:r>
          </a:p>
          <a:p>
            <a:endParaRPr lang="ru-RU" sz="4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 декабря 1911 года покорил Южный полюс.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1926 год – пролетел над Северным полюсом в дирижабле «Норвегия»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0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0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1"/>
          <a:stretch/>
        </p:blipFill>
        <p:spPr>
          <a:xfrm>
            <a:off x="395536" y="0"/>
            <a:ext cx="8328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1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4969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И. Д. Папанин.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Организатор плавучих станций «Северный полюс …»</a:t>
            </a: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Станция «СП 1» начала дрейф в 30 км от Северного полюса.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00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8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6297" y="119034"/>
            <a:ext cx="849694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Николай Герасимович Кузнецов</a:t>
            </a:r>
          </a:p>
          <a:p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23 апреля 1948. В ходе экспедиции «Север-2» под руководством Н. Г. Кузнецова первые люди ступили на Северный полюс.</a:t>
            </a:r>
            <a:endParaRPr lang="ru-RU" sz="4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252</Words>
  <Application>Microsoft Office PowerPoint</Application>
  <PresentationFormat>Экран (4:3)</PresentationFormat>
  <Paragraphs>69</Paragraphs>
  <Slides>55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9" baseType="lpstr">
      <vt:lpstr>Arial</vt:lpstr>
      <vt:lpstr>Calibri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Roman</dc:creator>
  <cp:lastModifiedBy>Дин</cp:lastModifiedBy>
  <cp:revision>52</cp:revision>
  <dcterms:created xsi:type="dcterms:W3CDTF">2019-03-05T18:49:56Z</dcterms:created>
  <dcterms:modified xsi:type="dcterms:W3CDTF">2022-06-24T05:23:10Z</dcterms:modified>
</cp:coreProperties>
</file>