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58" r:id="rId7"/>
    <p:sldId id="262" r:id="rId8"/>
    <p:sldId id="261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C9417-D11E-4CFA-8A14-5E7745923A2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51DD6-E0B6-41F1-9041-307CD90E99F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21.png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3861" y="432406"/>
            <a:ext cx="8789324" cy="340677"/>
          </a:xfrm>
        </p:spPr>
        <p:txBody>
          <a:bodyPr>
            <a:noAutofit/>
          </a:bodyPr>
          <a:lstStyle/>
          <a:p>
            <a:r>
              <a:rPr lang="ru-RU" sz="2400" dirty="0" smtClean="0"/>
              <a:t>Занятие 23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8228" y="958331"/>
            <a:ext cx="9399848" cy="52874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37969" y="182879"/>
            <a:ext cx="6354619" cy="35744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2589" y="4297680"/>
            <a:ext cx="10041775" cy="166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rgbClr val="FF0000"/>
                </a:solidFill>
              </a:rPr>
              <a:t>Hello!  I’m Mark and this is my sister Amy. We like animals. Let’s go to the zoo!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0383" y="946611"/>
            <a:ext cx="9666779" cy="543756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43908" y="124056"/>
            <a:ext cx="3359727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WELCOME!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1804" y="330774"/>
            <a:ext cx="7390014" cy="5538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4480" y="365126"/>
            <a:ext cx="9799320" cy="46614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Animal sounds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/>
          <a:srcRect t="7860" b="4141"/>
          <a:stretch>
            <a:fillRect/>
          </a:stretch>
        </p:blipFill>
        <p:spPr>
          <a:xfrm>
            <a:off x="3031740" y="989214"/>
            <a:ext cx="6428042" cy="42394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6" y="232121"/>
            <a:ext cx="10539153" cy="64071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 the morning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/>
          <a:srcRect l="25671" r="22798" b="15806"/>
          <a:stretch>
            <a:fillRect/>
          </a:stretch>
        </p:blipFill>
        <p:spPr>
          <a:xfrm>
            <a:off x="548639" y="1086889"/>
            <a:ext cx="2286001" cy="27452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429" y="1086889"/>
            <a:ext cx="3048000" cy="304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758" r="14606" b="7495"/>
          <a:stretch>
            <a:fillRect/>
          </a:stretch>
        </p:blipFill>
        <p:spPr>
          <a:xfrm>
            <a:off x="8013469" y="1561234"/>
            <a:ext cx="3183775" cy="2378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629" y="3940233"/>
            <a:ext cx="2438746" cy="25617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8790" y="4346172"/>
            <a:ext cx="2752725" cy="2001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1" y="423949"/>
            <a:ext cx="2535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It’s green and long.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820" y="285857"/>
            <a:ext cx="1954183" cy="146002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2" y="2801389"/>
            <a:ext cx="2909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It’s big. It’s black and white.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911" y="2450811"/>
            <a:ext cx="1471921" cy="10704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327" y="4979324"/>
            <a:ext cx="4164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It’s very big. It has got big ears and long nose. It’s grey.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5003" y="4226231"/>
            <a:ext cx="1422961" cy="17113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91251" y="1371600"/>
            <a:ext cx="3898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It has got long legs and long tail. It can jump. It’s brown.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1279" y="2320249"/>
            <a:ext cx="2438611" cy="2566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4276" y="365126"/>
            <a:ext cx="10389524" cy="6240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 the afternoon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95" y="1340169"/>
            <a:ext cx="2437188" cy="18257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8242" t="7746" r="2649"/>
          <a:stretch>
            <a:fillRect/>
          </a:stretch>
        </p:blipFill>
        <p:spPr>
          <a:xfrm>
            <a:off x="4547698" y="1340169"/>
            <a:ext cx="2210549" cy="23358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28318"/>
          <a:stretch>
            <a:fillRect/>
          </a:stretch>
        </p:blipFill>
        <p:spPr>
          <a:xfrm>
            <a:off x="8544562" y="1160622"/>
            <a:ext cx="2028825" cy="21848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2619" t="4045" r="13674" b="10591"/>
          <a:stretch>
            <a:fillRect/>
          </a:stretch>
        </p:blipFill>
        <p:spPr>
          <a:xfrm>
            <a:off x="9450854" y="3676045"/>
            <a:ext cx="2043282" cy="19618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21500" b="12227"/>
          <a:stretch>
            <a:fillRect/>
          </a:stretch>
        </p:blipFill>
        <p:spPr>
          <a:xfrm>
            <a:off x="166891" y="3676045"/>
            <a:ext cx="2152650" cy="20199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5030" t="14859" r="56606" b="11255"/>
          <a:stretch>
            <a:fillRect/>
          </a:stretch>
        </p:blipFill>
        <p:spPr>
          <a:xfrm>
            <a:off x="2626822" y="3638249"/>
            <a:ext cx="1753986" cy="23857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3891" y="3910619"/>
            <a:ext cx="4109003" cy="2311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9331" y="786003"/>
            <a:ext cx="6353239" cy="47170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/>
          <a:srcRect t="4943" b="5444"/>
          <a:stretch>
            <a:fillRect/>
          </a:stretch>
        </p:blipFill>
        <p:spPr>
          <a:xfrm>
            <a:off x="3258590" y="123009"/>
            <a:ext cx="4756698" cy="5521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0400" y="-98731"/>
            <a:ext cx="4592175" cy="65415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2464" y="229553"/>
            <a:ext cx="6358679" cy="35725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68386" y="4372494"/>
            <a:ext cx="7730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Do you like the zoo?  We do!  Bye!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</Words>
  <Application>WPS Presentation</Application>
  <PresentationFormat>Широкоэкранный</PresentationFormat>
  <Paragraphs>22</Paragraphs>
  <Slides>12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Тема Office</vt:lpstr>
      <vt:lpstr>Занятие 23</vt:lpstr>
      <vt:lpstr>PowerPoint 演示文稿</vt:lpstr>
      <vt:lpstr>WELCOME!</vt:lpstr>
      <vt:lpstr>PowerPoint 演示文稿</vt:lpstr>
      <vt:lpstr>Animal sounds</vt:lpstr>
      <vt:lpstr>In the morning</vt:lpstr>
      <vt:lpstr>PowerPoint 演示文稿</vt:lpstr>
      <vt:lpstr>In the afternoon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 23</dc:title>
  <dc:creator>User</dc:creator>
  <cp:lastModifiedBy>User</cp:lastModifiedBy>
  <cp:revision>7</cp:revision>
  <dcterms:created xsi:type="dcterms:W3CDTF">2025-02-02T15:40:00Z</dcterms:created>
  <dcterms:modified xsi:type="dcterms:W3CDTF">2025-06-10T19:54:05Z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FF543BCD732B48618F4568D9DF2D4EC7_12</vt:lpwstr>
  </property>
  <property fmtid="{D5CDD505-2E9C-101B-9397-08002B2CF9AE}" pid="3" name="KSOProductBuildVer">
    <vt:lpwstr>1049-12.2.0.21179</vt:lpwstr>
  </property>
</Properties>
</file>