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92" r:id="rId2"/>
  </p:sldMasterIdLst>
  <p:sldIdLst>
    <p:sldId id="264" r:id="rId3"/>
    <p:sldId id="257" r:id="rId4"/>
    <p:sldId id="258" r:id="rId5"/>
    <p:sldId id="262" r:id="rId6"/>
    <p:sldId id="260" r:id="rId7"/>
    <p:sldId id="261" r:id="rId8"/>
    <p:sldId id="263" r:id="rId9"/>
    <p:sldId id="265" r:id="rId10"/>
    <p:sldId id="266" r:id="rId11"/>
    <p:sldId id="267" r:id="rId12"/>
  </p:sldIdLst>
  <p:sldSz cx="30275213" cy="21383625"/>
  <p:notesSz cx="6858000" cy="9144000"/>
  <p:defaultTextStyle>
    <a:defPPr>
      <a:defRPr lang="en-US"/>
    </a:defPPr>
    <a:lvl1pPr marL="0" algn="l" defTabSz="2479613" rtl="0" eaLnBrk="1" latinLnBrk="0" hangingPunct="1">
      <a:defRPr sz="4882" kern="1200">
        <a:solidFill>
          <a:schemeClr val="tx1"/>
        </a:solidFill>
        <a:latin typeface="+mn-lt"/>
        <a:ea typeface="+mn-ea"/>
        <a:cs typeface="+mn-cs"/>
      </a:defRPr>
    </a:lvl1pPr>
    <a:lvl2pPr marL="1239806" algn="l" defTabSz="2479613" rtl="0" eaLnBrk="1" latinLnBrk="0" hangingPunct="1">
      <a:defRPr sz="4882" kern="1200">
        <a:solidFill>
          <a:schemeClr val="tx1"/>
        </a:solidFill>
        <a:latin typeface="+mn-lt"/>
        <a:ea typeface="+mn-ea"/>
        <a:cs typeface="+mn-cs"/>
      </a:defRPr>
    </a:lvl2pPr>
    <a:lvl3pPr marL="2479613" algn="l" defTabSz="2479613" rtl="0" eaLnBrk="1" latinLnBrk="0" hangingPunct="1">
      <a:defRPr sz="4882" kern="1200">
        <a:solidFill>
          <a:schemeClr val="tx1"/>
        </a:solidFill>
        <a:latin typeface="+mn-lt"/>
        <a:ea typeface="+mn-ea"/>
        <a:cs typeface="+mn-cs"/>
      </a:defRPr>
    </a:lvl3pPr>
    <a:lvl4pPr marL="3719421" algn="l" defTabSz="2479613" rtl="0" eaLnBrk="1" latinLnBrk="0" hangingPunct="1">
      <a:defRPr sz="4882" kern="1200">
        <a:solidFill>
          <a:schemeClr val="tx1"/>
        </a:solidFill>
        <a:latin typeface="+mn-lt"/>
        <a:ea typeface="+mn-ea"/>
        <a:cs typeface="+mn-cs"/>
      </a:defRPr>
    </a:lvl4pPr>
    <a:lvl5pPr marL="4959228" algn="l" defTabSz="2479613" rtl="0" eaLnBrk="1" latinLnBrk="0" hangingPunct="1">
      <a:defRPr sz="4882" kern="1200">
        <a:solidFill>
          <a:schemeClr val="tx1"/>
        </a:solidFill>
        <a:latin typeface="+mn-lt"/>
        <a:ea typeface="+mn-ea"/>
        <a:cs typeface="+mn-cs"/>
      </a:defRPr>
    </a:lvl5pPr>
    <a:lvl6pPr marL="6199034" algn="l" defTabSz="2479613" rtl="0" eaLnBrk="1" latinLnBrk="0" hangingPunct="1">
      <a:defRPr sz="4882" kern="1200">
        <a:solidFill>
          <a:schemeClr val="tx1"/>
        </a:solidFill>
        <a:latin typeface="+mn-lt"/>
        <a:ea typeface="+mn-ea"/>
        <a:cs typeface="+mn-cs"/>
      </a:defRPr>
    </a:lvl6pPr>
    <a:lvl7pPr marL="7438840" algn="l" defTabSz="2479613" rtl="0" eaLnBrk="1" latinLnBrk="0" hangingPunct="1">
      <a:defRPr sz="4882" kern="1200">
        <a:solidFill>
          <a:schemeClr val="tx1"/>
        </a:solidFill>
        <a:latin typeface="+mn-lt"/>
        <a:ea typeface="+mn-ea"/>
        <a:cs typeface="+mn-cs"/>
      </a:defRPr>
    </a:lvl7pPr>
    <a:lvl8pPr marL="8678647" algn="l" defTabSz="2479613" rtl="0" eaLnBrk="1" latinLnBrk="0" hangingPunct="1">
      <a:defRPr sz="4882" kern="1200">
        <a:solidFill>
          <a:schemeClr val="tx1"/>
        </a:solidFill>
        <a:latin typeface="+mn-lt"/>
        <a:ea typeface="+mn-ea"/>
        <a:cs typeface="+mn-cs"/>
      </a:defRPr>
    </a:lvl8pPr>
    <a:lvl9pPr marL="9918455" algn="l" defTabSz="2479613" rtl="0" eaLnBrk="1" latinLnBrk="0" hangingPunct="1">
      <a:defRPr sz="4882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33" d="100"/>
          <a:sy n="33" d="100"/>
        </p:scale>
        <p:origin x="18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84402" y="3506348"/>
            <a:ext cx="22706410" cy="7444669"/>
          </a:xfrm>
        </p:spPr>
        <p:txBody>
          <a:bodyPr anchor="b">
            <a:normAutofit/>
          </a:bodyPr>
          <a:lstStyle>
            <a:lvl1pPr algn="ctr">
              <a:defRPr sz="19865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84402" y="11231357"/>
            <a:ext cx="22706410" cy="5162758"/>
          </a:xfrm>
        </p:spPr>
        <p:txBody>
          <a:bodyPr>
            <a:normAutofit/>
          </a:bodyPr>
          <a:lstStyle>
            <a:lvl1pPr marL="0" indent="0" algn="ctr">
              <a:buNone/>
              <a:defRPr sz="7947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1513721" indent="0" algn="ctr">
              <a:buNone/>
              <a:defRPr sz="9271"/>
            </a:lvl2pPr>
            <a:lvl3pPr marL="3027442" indent="0" algn="ctr">
              <a:buNone/>
              <a:defRPr sz="7947"/>
            </a:lvl3pPr>
            <a:lvl4pPr marL="4541163" indent="0" algn="ctr">
              <a:buNone/>
              <a:defRPr sz="6622"/>
            </a:lvl4pPr>
            <a:lvl5pPr marL="6054884" indent="0" algn="ctr">
              <a:buNone/>
              <a:defRPr sz="6622"/>
            </a:lvl5pPr>
            <a:lvl6pPr marL="7568605" indent="0" algn="ctr">
              <a:buNone/>
              <a:defRPr sz="6622"/>
            </a:lvl6pPr>
            <a:lvl7pPr marL="9082324" indent="0" algn="ctr">
              <a:buNone/>
              <a:defRPr sz="6622"/>
            </a:lvl7pPr>
            <a:lvl8pPr marL="10596045" indent="0" algn="ctr">
              <a:buNone/>
              <a:defRPr sz="6622"/>
            </a:lvl8pPr>
            <a:lvl9pPr marL="12109766" indent="0" algn="ctr">
              <a:buNone/>
              <a:defRPr sz="6622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7592E-0C21-4F4D-BDD6-4B8FDF93DDFF}" type="datetimeFigureOut">
              <a:rPr lang="ru-RU" smtClean="0"/>
              <a:t>08.12.2019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21700-1C30-4453-8A03-7959DE8B90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66721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7592E-0C21-4F4D-BDD6-4B8FDF93DDFF}" type="datetimeFigureOut">
              <a:rPr lang="ru-RU" smtClean="0"/>
              <a:t>08.12.2019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21700-1C30-4453-8A03-7959DE8B90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93820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65655" y="5339435"/>
            <a:ext cx="26112372" cy="8890225"/>
          </a:xfrm>
        </p:spPr>
        <p:txBody>
          <a:bodyPr anchor="b">
            <a:normAutofit/>
          </a:bodyPr>
          <a:lstStyle>
            <a:lvl1pPr>
              <a:defRPr sz="19865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65655" y="14195365"/>
            <a:ext cx="26112372" cy="4677667"/>
          </a:xfrm>
        </p:spPr>
        <p:txBody>
          <a:bodyPr anchor="t">
            <a:normAutofit/>
          </a:bodyPr>
          <a:lstStyle>
            <a:lvl1pPr marL="0" indent="0">
              <a:buNone/>
              <a:defRPr sz="7947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1513721" indent="0">
              <a:buNone/>
              <a:defRPr sz="5959">
                <a:solidFill>
                  <a:schemeClr val="tx1">
                    <a:tint val="75000"/>
                  </a:schemeClr>
                </a:solidFill>
              </a:defRPr>
            </a:lvl2pPr>
            <a:lvl3pPr marL="3027442" indent="0">
              <a:buNone/>
              <a:defRPr sz="5298">
                <a:solidFill>
                  <a:schemeClr val="tx1">
                    <a:tint val="75000"/>
                  </a:schemeClr>
                </a:solidFill>
              </a:defRPr>
            </a:lvl3pPr>
            <a:lvl4pPr marL="4541163" indent="0">
              <a:buNone/>
              <a:defRPr sz="4635">
                <a:solidFill>
                  <a:schemeClr val="tx1">
                    <a:tint val="75000"/>
                  </a:schemeClr>
                </a:solidFill>
              </a:defRPr>
            </a:lvl4pPr>
            <a:lvl5pPr marL="6054884" indent="0">
              <a:buNone/>
              <a:defRPr sz="4635">
                <a:solidFill>
                  <a:schemeClr val="tx1">
                    <a:tint val="75000"/>
                  </a:schemeClr>
                </a:solidFill>
              </a:defRPr>
            </a:lvl5pPr>
            <a:lvl6pPr marL="7568605" indent="0">
              <a:buNone/>
              <a:defRPr sz="4635">
                <a:solidFill>
                  <a:schemeClr val="tx1">
                    <a:tint val="75000"/>
                  </a:schemeClr>
                </a:solidFill>
              </a:defRPr>
            </a:lvl6pPr>
            <a:lvl7pPr marL="9082324" indent="0">
              <a:buNone/>
              <a:defRPr sz="4635">
                <a:solidFill>
                  <a:schemeClr val="tx1">
                    <a:tint val="75000"/>
                  </a:schemeClr>
                </a:solidFill>
              </a:defRPr>
            </a:lvl7pPr>
            <a:lvl8pPr marL="10596045" indent="0">
              <a:buNone/>
              <a:defRPr sz="4635">
                <a:solidFill>
                  <a:schemeClr val="tx1">
                    <a:tint val="75000"/>
                  </a:schemeClr>
                </a:solidFill>
              </a:defRPr>
            </a:lvl8pPr>
            <a:lvl9pPr marL="12109766" indent="0">
              <a:buNone/>
              <a:defRPr sz="463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7592E-0C21-4F4D-BDD6-4B8FDF93DDFF}" type="datetimeFigureOut">
              <a:rPr lang="ru-RU" smtClean="0"/>
              <a:t>08.12.2019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21700-1C30-4453-8A03-7959DE8B90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96057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98622" y="5702302"/>
            <a:ext cx="12866966" cy="1356771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326827" y="5702302"/>
            <a:ext cx="12866966" cy="1356771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7592E-0C21-4F4D-BDD6-4B8FDF93DDFF}" type="datetimeFigureOut">
              <a:rPr lang="ru-RU" smtClean="0"/>
              <a:t>08.12.2019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21700-1C30-4453-8A03-7959DE8B90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6668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98622" y="5244109"/>
            <a:ext cx="12803892" cy="2574576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7947" b="1"/>
            </a:lvl1pPr>
            <a:lvl2pPr marL="1513721" indent="0">
              <a:buNone/>
              <a:defRPr sz="6622" b="1"/>
            </a:lvl2pPr>
            <a:lvl3pPr marL="3027442" indent="0">
              <a:buNone/>
              <a:defRPr sz="5959" b="1"/>
            </a:lvl3pPr>
            <a:lvl4pPr marL="4541163" indent="0">
              <a:buNone/>
              <a:defRPr sz="5298" b="1"/>
            </a:lvl4pPr>
            <a:lvl5pPr marL="6054884" indent="0">
              <a:buNone/>
              <a:defRPr sz="5298" b="1"/>
            </a:lvl5pPr>
            <a:lvl6pPr marL="7568605" indent="0">
              <a:buNone/>
              <a:defRPr sz="5298" b="1"/>
            </a:lvl6pPr>
            <a:lvl7pPr marL="9082324" indent="0">
              <a:buNone/>
              <a:defRPr sz="5298" b="1"/>
            </a:lvl7pPr>
            <a:lvl8pPr marL="10596045" indent="0">
              <a:buNone/>
              <a:defRPr sz="5298" b="1"/>
            </a:lvl8pPr>
            <a:lvl9pPr marL="12109766" indent="0">
              <a:buNone/>
              <a:defRPr sz="5298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98622" y="7818688"/>
            <a:ext cx="12803892" cy="114760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5326832" y="5244111"/>
            <a:ext cx="12866967" cy="257457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7947" b="1"/>
            </a:lvl1pPr>
            <a:lvl2pPr marL="1513721" indent="0">
              <a:buNone/>
              <a:defRPr sz="6622" b="1"/>
            </a:lvl2pPr>
            <a:lvl3pPr marL="3027442" indent="0">
              <a:buNone/>
              <a:defRPr sz="5959" b="1"/>
            </a:lvl3pPr>
            <a:lvl4pPr marL="4541163" indent="0">
              <a:buNone/>
              <a:defRPr sz="5298" b="1"/>
            </a:lvl4pPr>
            <a:lvl5pPr marL="6054884" indent="0">
              <a:buNone/>
              <a:defRPr sz="5298" b="1"/>
            </a:lvl5pPr>
            <a:lvl6pPr marL="7568605" indent="0">
              <a:buNone/>
              <a:defRPr sz="5298" b="1"/>
            </a:lvl6pPr>
            <a:lvl7pPr marL="9082324" indent="0">
              <a:buNone/>
              <a:defRPr sz="5298" b="1"/>
            </a:lvl7pPr>
            <a:lvl8pPr marL="10596045" indent="0">
              <a:buNone/>
              <a:defRPr sz="5298" b="1"/>
            </a:lvl8pPr>
            <a:lvl9pPr marL="12109766" indent="0">
              <a:buNone/>
              <a:defRPr sz="5298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5326832" y="7818688"/>
            <a:ext cx="12866967" cy="114760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7592E-0C21-4F4D-BDD6-4B8FDF93DDFF}" type="datetimeFigureOut">
              <a:rPr lang="ru-RU" smtClean="0"/>
              <a:t>08.12.2019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21700-1C30-4453-8A03-7959DE8B908C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8428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7592E-0C21-4F4D-BDD6-4B8FDF93DDFF}" type="datetimeFigureOut">
              <a:rPr lang="ru-RU" smtClean="0"/>
              <a:t>08.12.2019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21700-1C30-4453-8A03-7959DE8B908C}" type="slidenum">
              <a:rPr lang="ru-RU" smtClean="0"/>
              <a:t>‹#›</a:t>
            </a:fld>
            <a:endParaRPr lang="ru-RU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79429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7592E-0C21-4F4D-BDD6-4B8FDF93DDFF}" type="datetimeFigureOut">
              <a:rPr lang="ru-RU" smtClean="0"/>
              <a:t>08.12.2019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21700-1C30-4453-8A03-7959DE8B90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3632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8989" y="1425577"/>
            <a:ext cx="9763756" cy="4989504"/>
          </a:xfrm>
        </p:spPr>
        <p:txBody>
          <a:bodyPr anchor="b">
            <a:normAutofit/>
          </a:bodyPr>
          <a:lstStyle>
            <a:lvl1pPr>
              <a:defRPr sz="10594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66966" y="3088746"/>
            <a:ext cx="15326826" cy="15206133"/>
          </a:xfrm>
        </p:spPr>
        <p:txBody>
          <a:bodyPr/>
          <a:lstStyle>
            <a:lvl1pPr>
              <a:defRPr sz="10594"/>
            </a:lvl1pPr>
            <a:lvl2pPr>
              <a:defRPr sz="9271"/>
            </a:lvl2pPr>
            <a:lvl3pPr>
              <a:defRPr sz="7947"/>
            </a:lvl3pPr>
            <a:lvl4pPr>
              <a:defRPr sz="6622"/>
            </a:lvl4pPr>
            <a:lvl5pPr>
              <a:defRPr sz="6622"/>
            </a:lvl5pPr>
            <a:lvl6pPr>
              <a:defRPr sz="6622"/>
            </a:lvl6pPr>
            <a:lvl7pPr>
              <a:defRPr sz="6622"/>
            </a:lvl7pPr>
            <a:lvl8pPr>
              <a:defRPr sz="6622"/>
            </a:lvl8pPr>
            <a:lvl9pPr>
              <a:defRPr sz="662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8989" y="6415086"/>
            <a:ext cx="9763756" cy="11879794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5298"/>
            </a:lvl1pPr>
            <a:lvl2pPr marL="1513721" indent="0">
              <a:buNone/>
              <a:defRPr sz="3973"/>
            </a:lvl2pPr>
            <a:lvl3pPr marL="3027442" indent="0">
              <a:buNone/>
              <a:defRPr sz="3312"/>
            </a:lvl3pPr>
            <a:lvl4pPr marL="4541163" indent="0">
              <a:buNone/>
              <a:defRPr sz="2980"/>
            </a:lvl4pPr>
            <a:lvl5pPr marL="6054884" indent="0">
              <a:buNone/>
              <a:defRPr sz="2980"/>
            </a:lvl5pPr>
            <a:lvl6pPr marL="7568605" indent="0">
              <a:buNone/>
              <a:defRPr sz="2980"/>
            </a:lvl6pPr>
            <a:lvl7pPr marL="9082324" indent="0">
              <a:buNone/>
              <a:defRPr sz="2980"/>
            </a:lvl7pPr>
            <a:lvl8pPr marL="10596045" indent="0">
              <a:buNone/>
              <a:defRPr sz="2980"/>
            </a:lvl8pPr>
            <a:lvl9pPr marL="12109766" indent="0">
              <a:buNone/>
              <a:defRPr sz="298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7592E-0C21-4F4D-BDD6-4B8FDF93DDFF}" type="datetimeFigureOut">
              <a:rPr lang="ru-RU" smtClean="0"/>
              <a:t>08.12.2019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21700-1C30-4453-8A03-7959DE8B90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9110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8989" y="1425575"/>
            <a:ext cx="9763756" cy="4989512"/>
          </a:xfrm>
        </p:spPr>
        <p:txBody>
          <a:bodyPr anchor="b">
            <a:normAutofit/>
          </a:bodyPr>
          <a:lstStyle>
            <a:lvl1pPr>
              <a:defRPr sz="10594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866966" y="3088746"/>
            <a:ext cx="15326826" cy="15206133"/>
          </a:xfrm>
        </p:spPr>
        <p:txBody>
          <a:bodyPr/>
          <a:lstStyle>
            <a:lvl1pPr marL="0" indent="0">
              <a:buNone/>
              <a:defRPr sz="10594"/>
            </a:lvl1pPr>
            <a:lvl2pPr marL="1513721" indent="0">
              <a:buNone/>
              <a:defRPr sz="9271"/>
            </a:lvl2pPr>
            <a:lvl3pPr marL="3027442" indent="0">
              <a:buNone/>
              <a:defRPr sz="7947"/>
            </a:lvl3pPr>
            <a:lvl4pPr marL="4541163" indent="0">
              <a:buNone/>
              <a:defRPr sz="6622"/>
            </a:lvl4pPr>
            <a:lvl5pPr marL="6054884" indent="0">
              <a:buNone/>
              <a:defRPr sz="6622"/>
            </a:lvl5pPr>
            <a:lvl6pPr marL="7568605" indent="0">
              <a:buNone/>
              <a:defRPr sz="6622"/>
            </a:lvl6pPr>
            <a:lvl7pPr marL="9082324" indent="0">
              <a:buNone/>
              <a:defRPr sz="6622"/>
            </a:lvl7pPr>
            <a:lvl8pPr marL="10596045" indent="0">
              <a:buNone/>
              <a:defRPr sz="6622"/>
            </a:lvl8pPr>
            <a:lvl9pPr marL="12109766" indent="0">
              <a:buNone/>
              <a:defRPr sz="6622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8989" y="6415088"/>
            <a:ext cx="9763756" cy="11879792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5298"/>
            </a:lvl1pPr>
            <a:lvl2pPr marL="1513721" indent="0">
              <a:buNone/>
              <a:defRPr sz="3973"/>
            </a:lvl2pPr>
            <a:lvl3pPr marL="3027442" indent="0">
              <a:buNone/>
              <a:defRPr sz="3312"/>
            </a:lvl3pPr>
            <a:lvl4pPr marL="4541163" indent="0">
              <a:buNone/>
              <a:defRPr sz="2980"/>
            </a:lvl4pPr>
            <a:lvl5pPr marL="6054884" indent="0">
              <a:buNone/>
              <a:defRPr sz="2980"/>
            </a:lvl5pPr>
            <a:lvl6pPr marL="7568605" indent="0">
              <a:buNone/>
              <a:defRPr sz="2980"/>
            </a:lvl6pPr>
            <a:lvl7pPr marL="9082324" indent="0">
              <a:buNone/>
              <a:defRPr sz="2980"/>
            </a:lvl7pPr>
            <a:lvl8pPr marL="10596045" indent="0">
              <a:buNone/>
              <a:defRPr sz="2980"/>
            </a:lvl8pPr>
            <a:lvl9pPr marL="12109766" indent="0">
              <a:buNone/>
              <a:defRPr sz="298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7592E-0C21-4F4D-BDD6-4B8FDF93DDFF}" type="datetimeFigureOut">
              <a:rPr lang="ru-RU" smtClean="0"/>
              <a:t>08.12.2019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21700-1C30-4453-8A03-7959DE8B90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7416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7592E-0C21-4F4D-BDD6-4B8FDF93DDFF}" type="datetimeFigureOut">
              <a:rPr lang="ru-RU" smtClean="0"/>
              <a:t>08.12.2019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21700-1C30-4453-8A03-7959DE8B90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55557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1665702" y="1123636"/>
            <a:ext cx="6528093" cy="18121633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81426" y="1123629"/>
            <a:ext cx="19205838" cy="1812163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7592E-0C21-4F4D-BDD6-4B8FDF93DDFF}" type="datetimeFigureOut">
              <a:rPr lang="ru-RU" smtClean="0"/>
              <a:t>08.12.2019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21700-1C30-4453-8A03-7959DE8B90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936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672782" y="2"/>
            <a:ext cx="12509550" cy="21383628"/>
            <a:chOff x="203200" y="0"/>
            <a:chExt cx="3778250" cy="6858001"/>
          </a:xfrm>
        </p:grpSpPr>
        <p:sp>
          <p:nvSpPr>
            <p:cNvPr id="14" name="Freeform 6"/>
            <p:cNvSpPr/>
            <p:nvPr/>
          </p:nvSpPr>
          <p:spPr bwMode="auto">
            <a:xfrm>
              <a:off x="641350" y="0"/>
              <a:ext cx="1365250" cy="3971925"/>
            </a:xfrm>
            <a:custGeom>
              <a:avLst/>
              <a:gdLst/>
              <a:ahLst/>
              <a:cxnLst/>
              <a:rect l="0" t="0" r="r" b="b"/>
              <a:pathLst>
                <a:path w="860" h="2502">
                  <a:moveTo>
                    <a:pt x="0" y="2445"/>
                  </a:moveTo>
                  <a:lnTo>
                    <a:pt x="228" y="2502"/>
                  </a:lnTo>
                  <a:lnTo>
                    <a:pt x="860" y="0"/>
                  </a:lnTo>
                  <a:lnTo>
                    <a:pt x="620" y="0"/>
                  </a:lnTo>
                  <a:lnTo>
                    <a:pt x="0" y="24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5" name="Freeform 7"/>
            <p:cNvSpPr/>
            <p:nvPr/>
          </p:nvSpPr>
          <p:spPr bwMode="auto">
            <a:xfrm>
              <a:off x="203200" y="0"/>
              <a:ext cx="1336675" cy="3862388"/>
            </a:xfrm>
            <a:custGeom>
              <a:avLst/>
              <a:gdLst/>
              <a:ahLst/>
              <a:cxnLst/>
              <a:rect l="0" t="0" r="r" b="b"/>
              <a:pathLst>
                <a:path w="842" h="2433">
                  <a:moveTo>
                    <a:pt x="842" y="0"/>
                  </a:moveTo>
                  <a:lnTo>
                    <a:pt x="602" y="0"/>
                  </a:lnTo>
                  <a:lnTo>
                    <a:pt x="0" y="2376"/>
                  </a:lnTo>
                  <a:lnTo>
                    <a:pt x="228" y="2433"/>
                  </a:lnTo>
                  <a:lnTo>
                    <a:pt x="842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6" name="Freeform 8"/>
            <p:cNvSpPr/>
            <p:nvPr/>
          </p:nvSpPr>
          <p:spPr bwMode="auto">
            <a:xfrm>
              <a:off x="207963" y="3776663"/>
              <a:ext cx="1936750" cy="3081338"/>
            </a:xfrm>
            <a:custGeom>
              <a:avLst/>
              <a:gdLst/>
              <a:ahLst/>
              <a:cxnLst/>
              <a:rect l="0" t="0" r="r" b="b"/>
              <a:pathLst>
                <a:path w="1220" h="1941">
                  <a:moveTo>
                    <a:pt x="0" y="0"/>
                  </a:moveTo>
                  <a:lnTo>
                    <a:pt x="1166" y="1941"/>
                  </a:lnTo>
                  <a:lnTo>
                    <a:pt x="1220" y="19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0" name="Freeform 9"/>
            <p:cNvSpPr/>
            <p:nvPr/>
          </p:nvSpPr>
          <p:spPr bwMode="auto">
            <a:xfrm>
              <a:off x="646113" y="3886200"/>
              <a:ext cx="2373313" cy="2971800"/>
            </a:xfrm>
            <a:custGeom>
              <a:avLst/>
              <a:gdLst/>
              <a:ahLst/>
              <a:cxnLst/>
              <a:rect l="0" t="0" r="r" b="b"/>
              <a:pathLst>
                <a:path w="1495" h="1872">
                  <a:moveTo>
                    <a:pt x="1495" y="1872"/>
                  </a:moveTo>
                  <a:lnTo>
                    <a:pt x="0" y="0"/>
                  </a:lnTo>
                  <a:lnTo>
                    <a:pt x="1442" y="1872"/>
                  </a:lnTo>
                  <a:lnTo>
                    <a:pt x="1495" y="187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1" name="Freeform 10"/>
            <p:cNvSpPr/>
            <p:nvPr/>
          </p:nvSpPr>
          <p:spPr bwMode="auto">
            <a:xfrm>
              <a:off x="641350" y="3881438"/>
              <a:ext cx="3340100" cy="2976563"/>
            </a:xfrm>
            <a:custGeom>
              <a:avLst/>
              <a:gdLst/>
              <a:ahLst/>
              <a:cxnLst/>
              <a:rect l="0" t="0" r="r" b="b"/>
              <a:pathLst>
                <a:path w="2104" h="1875">
                  <a:moveTo>
                    <a:pt x="0" y="0"/>
                  </a:moveTo>
                  <a:lnTo>
                    <a:pt x="3" y="3"/>
                  </a:lnTo>
                  <a:lnTo>
                    <a:pt x="1498" y="1875"/>
                  </a:lnTo>
                  <a:lnTo>
                    <a:pt x="2104" y="1875"/>
                  </a:lnTo>
                  <a:lnTo>
                    <a:pt x="228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2" name="Freeform 11"/>
            <p:cNvSpPr/>
            <p:nvPr/>
          </p:nvSpPr>
          <p:spPr bwMode="auto">
            <a:xfrm>
              <a:off x="203200" y="3771900"/>
              <a:ext cx="2660650" cy="3086100"/>
            </a:xfrm>
            <a:custGeom>
              <a:avLst/>
              <a:gdLst/>
              <a:ahLst/>
              <a:cxnLst/>
              <a:rect l="0" t="0" r="r" b="b"/>
              <a:pathLst>
                <a:path w="1676" h="1944">
                  <a:moveTo>
                    <a:pt x="1676" y="1944"/>
                  </a:moveTo>
                  <a:lnTo>
                    <a:pt x="264" y="111"/>
                  </a:lnTo>
                  <a:lnTo>
                    <a:pt x="225" y="60"/>
                  </a:lnTo>
                  <a:lnTo>
                    <a:pt x="228" y="60"/>
                  </a:lnTo>
                  <a:lnTo>
                    <a:pt x="264" y="111"/>
                  </a:lnTo>
                  <a:lnTo>
                    <a:pt x="234" y="69"/>
                  </a:lnTo>
                  <a:lnTo>
                    <a:pt x="228" y="57"/>
                  </a:lnTo>
                  <a:lnTo>
                    <a:pt x="222" y="54"/>
                  </a:lnTo>
                  <a:lnTo>
                    <a:pt x="0" y="0"/>
                  </a:lnTo>
                  <a:lnTo>
                    <a:pt x="3" y="3"/>
                  </a:lnTo>
                  <a:lnTo>
                    <a:pt x="1223" y="1944"/>
                  </a:lnTo>
                  <a:lnTo>
                    <a:pt x="1676" y="1944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59950" y="2851153"/>
            <a:ext cx="23001504" cy="10876607"/>
          </a:xfrm>
        </p:spPr>
        <p:txBody>
          <a:bodyPr anchor="b">
            <a:normAutofit/>
          </a:bodyPr>
          <a:lstStyle>
            <a:lvl1pPr algn="r">
              <a:defRPr sz="16838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681971" y="13727759"/>
            <a:ext cx="19079486" cy="4254683"/>
          </a:xfrm>
        </p:spPr>
        <p:txBody>
          <a:bodyPr anchor="t">
            <a:normAutofit/>
          </a:bodyPr>
          <a:lstStyle>
            <a:lvl1pPr marL="0" indent="0" algn="r">
              <a:buNone/>
              <a:defRPr sz="5613">
                <a:solidFill>
                  <a:schemeClr val="tx1"/>
                </a:solidFill>
              </a:defRPr>
            </a:lvl1pPr>
            <a:lvl2pPr marL="1425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8511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42767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57023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71279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85535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99791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14047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4255178" y="19074195"/>
            <a:ext cx="2839040" cy="1138480"/>
          </a:xfrm>
        </p:spPr>
        <p:txBody>
          <a:bodyPr/>
          <a:lstStyle/>
          <a:p>
            <a:fld id="{0057592E-0C21-4F4D-BDD6-4B8FDF93DDFF}" type="datetimeFigureOut">
              <a:rPr lang="ru-RU" smtClean="0"/>
              <a:t>08.12.2019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997954" y="19074195"/>
            <a:ext cx="11950624" cy="113848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7399068" y="19074195"/>
            <a:ext cx="1362385" cy="1138480"/>
          </a:xfrm>
        </p:spPr>
        <p:txBody>
          <a:bodyPr/>
          <a:lstStyle/>
          <a:p>
            <a:fld id="{44121700-1C30-4453-8A03-7959DE8B908C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Freeform 12"/>
          <p:cNvSpPr/>
          <p:nvPr/>
        </p:nvSpPr>
        <p:spPr bwMode="auto">
          <a:xfrm>
            <a:off x="672782" y="11760994"/>
            <a:ext cx="1198394" cy="282147"/>
          </a:xfrm>
          <a:custGeom>
            <a:avLst/>
            <a:gdLst/>
            <a:ahLst/>
            <a:cxnLst/>
            <a:rect l="0" t="0" r="r" b="b"/>
            <a:pathLst>
              <a:path w="228" h="57">
                <a:moveTo>
                  <a:pt x="228" y="57"/>
                </a:moveTo>
                <a:lnTo>
                  <a:pt x="0" y="0"/>
                </a:lnTo>
                <a:lnTo>
                  <a:pt x="222" y="54"/>
                </a:lnTo>
                <a:lnTo>
                  <a:pt x="228" y="57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4" name="Freeform 13"/>
          <p:cNvSpPr/>
          <p:nvPr/>
        </p:nvSpPr>
        <p:spPr bwMode="auto">
          <a:xfrm>
            <a:off x="1855411" y="12057990"/>
            <a:ext cx="204990" cy="252447"/>
          </a:xfrm>
          <a:custGeom>
            <a:avLst/>
            <a:gdLst/>
            <a:ahLst/>
            <a:cxnLst/>
            <a:rect l="0" t="0" r="r" b="b"/>
            <a:pathLst>
              <a:path w="39" h="51">
                <a:moveTo>
                  <a:pt x="0" y="0"/>
                </a:moveTo>
                <a:lnTo>
                  <a:pt x="39" y="51"/>
                </a:lnTo>
                <a:lnTo>
                  <a:pt x="3" y="0"/>
                </a:lnTo>
                <a:lnTo>
                  <a:pt x="0" y="0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</p:spTree>
    <p:extLst>
      <p:ext uri="{BB962C8B-B14F-4D97-AF65-F5344CB8AC3E}">
        <p14:creationId xmlns:p14="http://schemas.microsoft.com/office/powerpoint/2010/main" val="37632362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1783" y="1425578"/>
            <a:ext cx="25509671" cy="617749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51783" y="8315854"/>
            <a:ext cx="25509671" cy="10391905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4316616" y="19045624"/>
            <a:ext cx="2839040" cy="1138480"/>
          </a:xfrm>
        </p:spPr>
        <p:txBody>
          <a:bodyPr/>
          <a:lstStyle/>
          <a:p>
            <a:fld id="{0057592E-0C21-4F4D-BDD6-4B8FDF93DDFF}" type="datetimeFigureOut">
              <a:rPr lang="ru-RU" smtClean="0"/>
              <a:t>08.12.2019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31313" y="19045624"/>
            <a:ext cx="17596034" cy="113848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7344926" y="19045624"/>
            <a:ext cx="1416528" cy="1138480"/>
          </a:xfrm>
        </p:spPr>
        <p:txBody>
          <a:bodyPr/>
          <a:lstStyle/>
          <a:p>
            <a:fld id="{44121700-1C30-4453-8A03-7959DE8B90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98485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78818" y="8315850"/>
            <a:ext cx="22182636" cy="7358832"/>
          </a:xfrm>
        </p:spPr>
        <p:txBody>
          <a:bodyPr anchor="b"/>
          <a:lstStyle>
            <a:lvl1pPr algn="r">
              <a:defRPr sz="12472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78826" y="15674684"/>
            <a:ext cx="22182626" cy="2682775"/>
          </a:xfrm>
        </p:spPr>
        <p:txBody>
          <a:bodyPr anchor="t">
            <a:normAutofit/>
          </a:bodyPr>
          <a:lstStyle>
            <a:lvl1pPr marL="0" indent="0" algn="r">
              <a:buNone/>
              <a:defRPr sz="6236">
                <a:solidFill>
                  <a:schemeClr val="tx1"/>
                </a:solidFill>
              </a:defRPr>
            </a:lvl1pPr>
            <a:lvl2pPr marL="1425595" indent="0">
              <a:buNone/>
              <a:defRPr sz="5613">
                <a:solidFill>
                  <a:schemeClr val="tx1">
                    <a:tint val="75000"/>
                  </a:schemeClr>
                </a:solidFill>
              </a:defRPr>
            </a:lvl2pPr>
            <a:lvl3pPr marL="2851191" indent="0">
              <a:buNone/>
              <a:defRPr sz="4989">
                <a:solidFill>
                  <a:schemeClr val="tx1">
                    <a:tint val="75000"/>
                  </a:schemeClr>
                </a:solidFill>
              </a:defRPr>
            </a:lvl3pPr>
            <a:lvl4pPr marL="4276786" indent="0">
              <a:buNone/>
              <a:defRPr sz="4365">
                <a:solidFill>
                  <a:schemeClr val="tx1">
                    <a:tint val="75000"/>
                  </a:schemeClr>
                </a:solidFill>
              </a:defRPr>
            </a:lvl4pPr>
            <a:lvl5pPr marL="5702381" indent="0">
              <a:buNone/>
              <a:defRPr sz="4365">
                <a:solidFill>
                  <a:schemeClr val="tx1">
                    <a:tint val="75000"/>
                  </a:schemeClr>
                </a:solidFill>
              </a:defRPr>
            </a:lvl5pPr>
            <a:lvl6pPr marL="7127977" indent="0">
              <a:buNone/>
              <a:defRPr sz="4365">
                <a:solidFill>
                  <a:schemeClr val="tx1">
                    <a:tint val="75000"/>
                  </a:schemeClr>
                </a:solidFill>
              </a:defRPr>
            </a:lvl6pPr>
            <a:lvl7pPr marL="8553572" indent="0">
              <a:buNone/>
              <a:defRPr sz="4365">
                <a:solidFill>
                  <a:schemeClr val="tx1">
                    <a:tint val="75000"/>
                  </a:schemeClr>
                </a:solidFill>
              </a:defRPr>
            </a:lvl7pPr>
            <a:lvl8pPr marL="9979167" indent="0">
              <a:buNone/>
              <a:defRPr sz="4365">
                <a:solidFill>
                  <a:schemeClr val="tx1">
                    <a:tint val="75000"/>
                  </a:schemeClr>
                </a:solidFill>
              </a:defRPr>
            </a:lvl8pPr>
            <a:lvl9pPr marL="11404763" indent="0">
              <a:buNone/>
              <a:defRPr sz="436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7592E-0C21-4F4D-BDD6-4B8FDF93DDFF}" type="datetimeFigureOut">
              <a:rPr lang="ru-RU" smtClean="0"/>
              <a:t>08.12.2019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7392438" y="19070248"/>
            <a:ext cx="1369016" cy="1138480"/>
          </a:xfrm>
        </p:spPr>
        <p:txBody>
          <a:bodyPr/>
          <a:lstStyle/>
          <a:p>
            <a:fld id="{44121700-1C30-4453-8A03-7959DE8B90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19982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1783" y="2138367"/>
            <a:ext cx="25509671" cy="5464701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51781" y="8315854"/>
            <a:ext cx="12382562" cy="10503713"/>
          </a:xfrm>
        </p:spPr>
        <p:txBody>
          <a:bodyPr>
            <a:normAutofit/>
          </a:bodyPr>
          <a:lstStyle>
            <a:lvl1pPr>
              <a:defRPr sz="5613"/>
            </a:lvl1pPr>
            <a:lvl2pPr>
              <a:defRPr sz="4989"/>
            </a:lvl2pPr>
            <a:lvl3pPr>
              <a:defRPr sz="4365"/>
            </a:lvl3pPr>
            <a:lvl4pPr>
              <a:defRPr sz="3742"/>
            </a:lvl4pPr>
            <a:lvl5pPr>
              <a:defRPr sz="3742"/>
            </a:lvl5pPr>
            <a:lvl6pPr>
              <a:defRPr sz="3742"/>
            </a:lvl6pPr>
            <a:lvl7pPr>
              <a:defRPr sz="3742"/>
            </a:lvl7pPr>
            <a:lvl8pPr>
              <a:defRPr sz="3742"/>
            </a:lvl8pPr>
            <a:lvl9pPr>
              <a:defRPr sz="374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378890" y="8315854"/>
            <a:ext cx="12382562" cy="10435583"/>
          </a:xfrm>
        </p:spPr>
        <p:txBody>
          <a:bodyPr>
            <a:normAutofit/>
          </a:bodyPr>
          <a:lstStyle>
            <a:lvl1pPr>
              <a:defRPr sz="5613"/>
            </a:lvl1pPr>
            <a:lvl2pPr>
              <a:defRPr sz="4989"/>
            </a:lvl2pPr>
            <a:lvl3pPr>
              <a:defRPr sz="4365"/>
            </a:lvl3pPr>
            <a:lvl4pPr>
              <a:defRPr sz="3742"/>
            </a:lvl4pPr>
            <a:lvl5pPr>
              <a:defRPr sz="3742"/>
            </a:lvl5pPr>
            <a:lvl6pPr>
              <a:defRPr sz="3742"/>
            </a:lvl6pPr>
            <a:lvl7pPr>
              <a:defRPr sz="3742"/>
            </a:lvl7pPr>
            <a:lvl8pPr>
              <a:defRPr sz="3742"/>
            </a:lvl8pPr>
            <a:lvl9pPr>
              <a:defRPr sz="374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7592E-0C21-4F4D-BDD6-4B8FDF93DDFF}" type="datetimeFigureOut">
              <a:rPr lang="ru-RU" smtClean="0"/>
              <a:t>08.12.2019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21700-1C30-4453-8A03-7959DE8B90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39502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401830" y="8289454"/>
            <a:ext cx="11443564" cy="1796817"/>
          </a:xfrm>
        </p:spPr>
        <p:txBody>
          <a:bodyPr anchor="b">
            <a:noAutofit/>
          </a:bodyPr>
          <a:lstStyle>
            <a:lvl1pPr marL="0" indent="0">
              <a:buNone/>
              <a:defRPr sz="8731" b="0">
                <a:solidFill>
                  <a:schemeClr val="accent1">
                    <a:lumMod val="75000"/>
                  </a:schemeClr>
                </a:solidFill>
              </a:defRPr>
            </a:lvl1pPr>
            <a:lvl2pPr marL="1425595" indent="0">
              <a:buNone/>
              <a:defRPr sz="6236" b="1"/>
            </a:lvl2pPr>
            <a:lvl3pPr marL="2851191" indent="0">
              <a:buNone/>
              <a:defRPr sz="5613" b="1"/>
            </a:lvl3pPr>
            <a:lvl4pPr marL="4276786" indent="0">
              <a:buNone/>
              <a:defRPr sz="4989" b="1"/>
            </a:lvl4pPr>
            <a:lvl5pPr marL="5702381" indent="0">
              <a:buNone/>
              <a:defRPr sz="4989" b="1"/>
            </a:lvl5pPr>
            <a:lvl6pPr marL="7127977" indent="0">
              <a:buNone/>
              <a:defRPr sz="4989" b="1"/>
            </a:lvl6pPr>
            <a:lvl7pPr marL="8553572" indent="0">
              <a:buNone/>
              <a:defRPr sz="4989" b="1"/>
            </a:lvl7pPr>
            <a:lvl8pPr marL="9979167" indent="0">
              <a:buNone/>
              <a:defRPr sz="4989" b="1"/>
            </a:lvl8pPr>
            <a:lvl9pPr marL="11404763" indent="0">
              <a:buNone/>
              <a:defRPr sz="4989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686805" y="10399764"/>
            <a:ext cx="12158584" cy="8310426"/>
          </a:xfrm>
        </p:spPr>
        <p:txBody>
          <a:bodyPr anchor="t">
            <a:normAutofit/>
          </a:bodyPr>
          <a:lstStyle>
            <a:lvl1pPr>
              <a:defRPr sz="5613"/>
            </a:lvl1pPr>
            <a:lvl2pPr>
              <a:defRPr sz="4989"/>
            </a:lvl2pPr>
            <a:lvl3pPr>
              <a:defRPr sz="4365"/>
            </a:lvl3pPr>
            <a:lvl4pPr>
              <a:defRPr sz="3742"/>
            </a:lvl4pPr>
            <a:lvl5pPr>
              <a:defRPr sz="3742"/>
            </a:lvl5pPr>
            <a:lvl6pPr>
              <a:defRPr sz="3742"/>
            </a:lvl6pPr>
            <a:lvl7pPr>
              <a:defRPr sz="3742"/>
            </a:lvl7pPr>
            <a:lvl8pPr>
              <a:defRPr sz="3742"/>
            </a:lvl8pPr>
            <a:lvl9pPr>
              <a:defRPr sz="374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7090100" y="8315854"/>
            <a:ext cx="11481689" cy="1796817"/>
          </a:xfrm>
        </p:spPr>
        <p:txBody>
          <a:bodyPr anchor="b">
            <a:noAutofit/>
          </a:bodyPr>
          <a:lstStyle>
            <a:lvl1pPr marL="0" indent="0">
              <a:buNone/>
              <a:defRPr sz="8731" b="0">
                <a:solidFill>
                  <a:schemeClr val="accent1">
                    <a:lumMod val="75000"/>
                  </a:schemeClr>
                </a:solidFill>
              </a:defRPr>
            </a:lvl1pPr>
            <a:lvl2pPr marL="1425595" indent="0">
              <a:buNone/>
              <a:defRPr sz="6236" b="1"/>
            </a:lvl2pPr>
            <a:lvl3pPr marL="2851191" indent="0">
              <a:buNone/>
              <a:defRPr sz="5613" b="1"/>
            </a:lvl3pPr>
            <a:lvl4pPr marL="4276786" indent="0">
              <a:buNone/>
              <a:defRPr sz="4989" b="1"/>
            </a:lvl4pPr>
            <a:lvl5pPr marL="5702381" indent="0">
              <a:buNone/>
              <a:defRPr sz="4989" b="1"/>
            </a:lvl5pPr>
            <a:lvl6pPr marL="7127977" indent="0">
              <a:buNone/>
              <a:defRPr sz="4989" b="1"/>
            </a:lvl6pPr>
            <a:lvl7pPr marL="8553572" indent="0">
              <a:buNone/>
              <a:defRPr sz="4989" b="1"/>
            </a:lvl7pPr>
            <a:lvl8pPr marL="9979167" indent="0">
              <a:buNone/>
              <a:defRPr sz="4989" b="1"/>
            </a:lvl8pPr>
            <a:lvl9pPr marL="11404763" indent="0">
              <a:buNone/>
              <a:defRPr sz="4989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413198" y="10399764"/>
            <a:ext cx="12158584" cy="8310426"/>
          </a:xfrm>
        </p:spPr>
        <p:txBody>
          <a:bodyPr anchor="t">
            <a:normAutofit/>
          </a:bodyPr>
          <a:lstStyle>
            <a:lvl1pPr>
              <a:defRPr sz="5613"/>
            </a:lvl1pPr>
            <a:lvl2pPr>
              <a:defRPr sz="4989"/>
            </a:lvl2pPr>
            <a:lvl3pPr>
              <a:defRPr sz="4365"/>
            </a:lvl3pPr>
            <a:lvl4pPr>
              <a:defRPr sz="3742"/>
            </a:lvl4pPr>
            <a:lvl5pPr>
              <a:defRPr sz="3742"/>
            </a:lvl5pPr>
            <a:lvl6pPr>
              <a:defRPr sz="3742"/>
            </a:lvl6pPr>
            <a:lvl7pPr>
              <a:defRPr sz="3742"/>
            </a:lvl7pPr>
            <a:lvl8pPr>
              <a:defRPr sz="3742"/>
            </a:lvl8pPr>
            <a:lvl9pPr>
              <a:defRPr sz="374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7592E-0C21-4F4D-BDD6-4B8FDF93DDFF}" type="datetimeFigureOut">
              <a:rPr lang="ru-RU" smtClean="0"/>
              <a:t>08.12.2019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21700-1C30-4453-8A03-7959DE8B90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53556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7592E-0C21-4F4D-BDD6-4B8FDF93DDFF}" type="datetimeFigureOut">
              <a:rPr lang="ru-RU" smtClean="0"/>
              <a:t>08.12.2019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21700-1C30-4453-8A03-7959DE8B90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295563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7592E-0C21-4F4D-BDD6-4B8FDF93DDFF}" type="datetimeFigureOut">
              <a:rPr lang="ru-RU" smtClean="0"/>
              <a:t>08.12.2019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21700-1C30-4453-8A03-7959DE8B90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829778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86808" y="4989513"/>
            <a:ext cx="8815484" cy="4276725"/>
          </a:xfrm>
        </p:spPr>
        <p:txBody>
          <a:bodyPr anchor="b">
            <a:normAutofit/>
          </a:bodyPr>
          <a:lstStyle>
            <a:lvl1pPr algn="ctr">
              <a:defRPr sz="7483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070101" y="2138364"/>
            <a:ext cx="15501684" cy="15918924"/>
          </a:xfrm>
        </p:spPr>
        <p:txBody>
          <a:bodyPr anchor="ctr">
            <a:normAutofit/>
          </a:bodyPr>
          <a:lstStyle>
            <a:lvl1pPr>
              <a:defRPr sz="6236"/>
            </a:lvl1pPr>
            <a:lvl2pPr>
              <a:defRPr sz="5613"/>
            </a:lvl2pPr>
            <a:lvl3pPr>
              <a:defRPr sz="4989"/>
            </a:lvl3pPr>
            <a:lvl4pPr>
              <a:defRPr sz="4365"/>
            </a:lvl4pPr>
            <a:lvl5pPr>
              <a:defRPr sz="4365"/>
            </a:lvl5pPr>
            <a:lvl6pPr>
              <a:defRPr sz="4365"/>
            </a:lvl6pPr>
            <a:lvl7pPr>
              <a:defRPr sz="4365"/>
            </a:lvl7pPr>
            <a:lvl8pPr>
              <a:defRPr sz="4365"/>
            </a:lvl8pPr>
            <a:lvl9pPr>
              <a:defRPr sz="4365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686808" y="9266238"/>
            <a:ext cx="8815484" cy="5702300"/>
          </a:xfrm>
        </p:spPr>
        <p:txBody>
          <a:bodyPr>
            <a:normAutofit/>
          </a:bodyPr>
          <a:lstStyle>
            <a:lvl1pPr marL="0" indent="0" algn="ctr">
              <a:buNone/>
              <a:defRPr sz="4989"/>
            </a:lvl1pPr>
            <a:lvl2pPr marL="1425595" indent="0">
              <a:buNone/>
              <a:defRPr sz="3742"/>
            </a:lvl2pPr>
            <a:lvl3pPr marL="2851191" indent="0">
              <a:buNone/>
              <a:defRPr sz="3118"/>
            </a:lvl3pPr>
            <a:lvl4pPr marL="4276786" indent="0">
              <a:buNone/>
              <a:defRPr sz="2806"/>
            </a:lvl4pPr>
            <a:lvl5pPr marL="5702381" indent="0">
              <a:buNone/>
              <a:defRPr sz="2806"/>
            </a:lvl5pPr>
            <a:lvl6pPr marL="7127977" indent="0">
              <a:buNone/>
              <a:defRPr sz="2806"/>
            </a:lvl6pPr>
            <a:lvl7pPr marL="8553572" indent="0">
              <a:buNone/>
              <a:defRPr sz="2806"/>
            </a:lvl7pPr>
            <a:lvl8pPr marL="9979167" indent="0">
              <a:buNone/>
              <a:defRPr sz="2806"/>
            </a:lvl8pPr>
            <a:lvl9pPr marL="11404763" indent="0">
              <a:buNone/>
              <a:defRPr sz="280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7592E-0C21-4F4D-BDD6-4B8FDF93DDFF}" type="datetimeFigureOut">
              <a:rPr lang="ru-RU" smtClean="0"/>
              <a:t>08.12.2019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21700-1C30-4453-8A03-7959DE8B90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86996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82863" y="5464701"/>
            <a:ext cx="13477764" cy="4276725"/>
          </a:xfrm>
        </p:spPr>
        <p:txBody>
          <a:bodyPr anchor="b">
            <a:normAutofit/>
          </a:bodyPr>
          <a:lstStyle>
            <a:lvl1pPr algn="ctr">
              <a:defRPr sz="8731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864052" y="2851150"/>
            <a:ext cx="8149446" cy="1425575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4989"/>
            </a:lvl1pPr>
            <a:lvl2pPr marL="1425595" indent="0">
              <a:buNone/>
              <a:defRPr sz="4989"/>
            </a:lvl2pPr>
            <a:lvl3pPr marL="2851191" indent="0">
              <a:buNone/>
              <a:defRPr sz="4989"/>
            </a:lvl3pPr>
            <a:lvl4pPr marL="4276786" indent="0">
              <a:buNone/>
              <a:defRPr sz="4989"/>
            </a:lvl4pPr>
            <a:lvl5pPr marL="5702381" indent="0">
              <a:buNone/>
              <a:defRPr sz="4989"/>
            </a:lvl5pPr>
            <a:lvl6pPr marL="7127977" indent="0">
              <a:buNone/>
              <a:defRPr sz="4989"/>
            </a:lvl6pPr>
            <a:lvl7pPr marL="8553572" indent="0">
              <a:buNone/>
              <a:defRPr sz="4989"/>
            </a:lvl7pPr>
            <a:lvl8pPr marL="9979167" indent="0">
              <a:buNone/>
              <a:defRPr sz="4989"/>
            </a:lvl8pPr>
            <a:lvl9pPr marL="11404763" indent="0">
              <a:buNone/>
              <a:defRPr sz="4989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682863" y="9741426"/>
            <a:ext cx="13477764" cy="5702300"/>
          </a:xfrm>
        </p:spPr>
        <p:txBody>
          <a:bodyPr>
            <a:normAutofit/>
          </a:bodyPr>
          <a:lstStyle>
            <a:lvl1pPr marL="0" indent="0" algn="ctr">
              <a:buNone/>
              <a:defRPr sz="5613"/>
            </a:lvl1pPr>
            <a:lvl2pPr marL="1425595" indent="0">
              <a:buNone/>
              <a:defRPr sz="3742"/>
            </a:lvl2pPr>
            <a:lvl3pPr marL="2851191" indent="0">
              <a:buNone/>
              <a:defRPr sz="3118"/>
            </a:lvl3pPr>
            <a:lvl4pPr marL="4276786" indent="0">
              <a:buNone/>
              <a:defRPr sz="2806"/>
            </a:lvl4pPr>
            <a:lvl5pPr marL="5702381" indent="0">
              <a:buNone/>
              <a:defRPr sz="2806"/>
            </a:lvl5pPr>
            <a:lvl6pPr marL="7127977" indent="0">
              <a:buNone/>
              <a:defRPr sz="2806"/>
            </a:lvl6pPr>
            <a:lvl7pPr marL="8553572" indent="0">
              <a:buNone/>
              <a:defRPr sz="2806"/>
            </a:lvl7pPr>
            <a:lvl8pPr marL="9979167" indent="0">
              <a:buNone/>
              <a:defRPr sz="2806"/>
            </a:lvl8pPr>
            <a:lvl9pPr marL="11404763" indent="0">
              <a:buNone/>
              <a:defRPr sz="280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7592E-0C21-4F4D-BDD6-4B8FDF93DDFF}" type="datetimeFigureOut">
              <a:rPr lang="ru-RU" smtClean="0"/>
              <a:t>08.12.2019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21700-1C30-4453-8A03-7959DE8B90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929191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86807" y="14757336"/>
            <a:ext cx="24884977" cy="1767121"/>
          </a:xfrm>
        </p:spPr>
        <p:txBody>
          <a:bodyPr anchor="b">
            <a:normAutofit/>
          </a:bodyPr>
          <a:lstStyle>
            <a:lvl1pPr algn="ctr">
              <a:defRPr sz="7483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926497" y="2906377"/>
            <a:ext cx="20432011" cy="9868571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4989"/>
            </a:lvl1pPr>
            <a:lvl2pPr marL="1425595" indent="0">
              <a:buNone/>
              <a:defRPr sz="4989"/>
            </a:lvl2pPr>
            <a:lvl3pPr marL="2851191" indent="0">
              <a:buNone/>
              <a:defRPr sz="4989"/>
            </a:lvl3pPr>
            <a:lvl4pPr marL="4276786" indent="0">
              <a:buNone/>
              <a:defRPr sz="4989"/>
            </a:lvl4pPr>
            <a:lvl5pPr marL="5702381" indent="0">
              <a:buNone/>
              <a:defRPr sz="4989"/>
            </a:lvl5pPr>
            <a:lvl6pPr marL="7127977" indent="0">
              <a:buNone/>
              <a:defRPr sz="4989"/>
            </a:lvl6pPr>
            <a:lvl7pPr marL="8553572" indent="0">
              <a:buNone/>
              <a:defRPr sz="4989"/>
            </a:lvl7pPr>
            <a:lvl8pPr marL="9979167" indent="0">
              <a:buNone/>
              <a:defRPr sz="4989"/>
            </a:lvl8pPr>
            <a:lvl9pPr marL="11404763" indent="0">
              <a:buNone/>
              <a:defRPr sz="4989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686807" y="16524457"/>
            <a:ext cx="24884977" cy="1539421"/>
          </a:xfrm>
        </p:spPr>
        <p:txBody>
          <a:bodyPr>
            <a:normAutofit/>
          </a:bodyPr>
          <a:lstStyle>
            <a:lvl1pPr marL="0" indent="0" algn="ctr">
              <a:buNone/>
              <a:defRPr sz="4365"/>
            </a:lvl1pPr>
            <a:lvl2pPr marL="1425595" indent="0">
              <a:buNone/>
              <a:defRPr sz="3742"/>
            </a:lvl2pPr>
            <a:lvl3pPr marL="2851191" indent="0">
              <a:buNone/>
              <a:defRPr sz="3118"/>
            </a:lvl3pPr>
            <a:lvl4pPr marL="4276786" indent="0">
              <a:buNone/>
              <a:defRPr sz="2806"/>
            </a:lvl4pPr>
            <a:lvl5pPr marL="5702381" indent="0">
              <a:buNone/>
              <a:defRPr sz="2806"/>
            </a:lvl5pPr>
            <a:lvl6pPr marL="7127977" indent="0">
              <a:buNone/>
              <a:defRPr sz="2806"/>
            </a:lvl6pPr>
            <a:lvl7pPr marL="8553572" indent="0">
              <a:buNone/>
              <a:defRPr sz="2806"/>
            </a:lvl7pPr>
            <a:lvl8pPr marL="9979167" indent="0">
              <a:buNone/>
              <a:defRPr sz="2806"/>
            </a:lvl8pPr>
            <a:lvl9pPr marL="11404763" indent="0">
              <a:buNone/>
              <a:defRPr sz="280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7592E-0C21-4F4D-BDD6-4B8FDF93DDFF}" type="datetimeFigureOut">
              <a:rPr lang="ru-RU" smtClean="0"/>
              <a:t>08.12.2019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21700-1C30-4453-8A03-7959DE8B90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977132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86810" y="2138363"/>
            <a:ext cx="24884977" cy="9503833"/>
          </a:xfrm>
        </p:spPr>
        <p:txBody>
          <a:bodyPr anchor="ctr">
            <a:normAutofit/>
          </a:bodyPr>
          <a:lstStyle>
            <a:lvl1pPr algn="ctr">
              <a:defRPr sz="9978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86809" y="13542962"/>
            <a:ext cx="24884980" cy="4514321"/>
          </a:xfrm>
        </p:spPr>
        <p:txBody>
          <a:bodyPr anchor="ctr">
            <a:normAutofit/>
          </a:bodyPr>
          <a:lstStyle>
            <a:lvl1pPr marL="0" indent="0" algn="ctr">
              <a:buNone/>
              <a:defRPr sz="6236">
                <a:solidFill>
                  <a:schemeClr val="tx1"/>
                </a:solidFill>
              </a:defRPr>
            </a:lvl1pPr>
            <a:lvl2pPr marL="1425595" indent="0">
              <a:buNone/>
              <a:defRPr sz="5613">
                <a:solidFill>
                  <a:schemeClr val="tx1">
                    <a:tint val="75000"/>
                  </a:schemeClr>
                </a:solidFill>
              </a:defRPr>
            </a:lvl2pPr>
            <a:lvl3pPr marL="2851191" indent="0">
              <a:buNone/>
              <a:defRPr sz="4989">
                <a:solidFill>
                  <a:schemeClr val="tx1">
                    <a:tint val="75000"/>
                  </a:schemeClr>
                </a:solidFill>
              </a:defRPr>
            </a:lvl3pPr>
            <a:lvl4pPr marL="4276786" indent="0">
              <a:buNone/>
              <a:defRPr sz="4365">
                <a:solidFill>
                  <a:schemeClr val="tx1">
                    <a:tint val="75000"/>
                  </a:schemeClr>
                </a:solidFill>
              </a:defRPr>
            </a:lvl4pPr>
            <a:lvl5pPr marL="5702381" indent="0">
              <a:buNone/>
              <a:defRPr sz="4365">
                <a:solidFill>
                  <a:schemeClr val="tx1">
                    <a:tint val="75000"/>
                  </a:schemeClr>
                </a:solidFill>
              </a:defRPr>
            </a:lvl5pPr>
            <a:lvl6pPr marL="7127977" indent="0">
              <a:buNone/>
              <a:defRPr sz="4365">
                <a:solidFill>
                  <a:schemeClr val="tx1">
                    <a:tint val="75000"/>
                  </a:schemeClr>
                </a:solidFill>
              </a:defRPr>
            </a:lvl6pPr>
            <a:lvl7pPr marL="8553572" indent="0">
              <a:buNone/>
              <a:defRPr sz="4365">
                <a:solidFill>
                  <a:schemeClr val="tx1">
                    <a:tint val="75000"/>
                  </a:schemeClr>
                </a:solidFill>
              </a:defRPr>
            </a:lvl7pPr>
            <a:lvl8pPr marL="9979167" indent="0">
              <a:buNone/>
              <a:defRPr sz="4365">
                <a:solidFill>
                  <a:schemeClr val="tx1">
                    <a:tint val="75000"/>
                  </a:schemeClr>
                </a:solidFill>
              </a:defRPr>
            </a:lvl8pPr>
            <a:lvl9pPr marL="11404763" indent="0">
              <a:buNone/>
              <a:defRPr sz="436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7592E-0C21-4F4D-BDD6-4B8FDF93DDFF}" type="datetimeFigureOut">
              <a:rPr lang="ru-RU" smtClean="0"/>
              <a:t>08.12.2019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21700-1C30-4453-8A03-7959DE8B90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724762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3209694" y="2690954"/>
            <a:ext cx="1514155" cy="1823364"/>
          </a:xfrm>
          <a:prstGeom prst="rect">
            <a:avLst/>
          </a:prstGeom>
        </p:spPr>
        <p:txBody>
          <a:bodyPr vert="horz" lIns="285115" tIns="142558" rIns="285115" bIns="142558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24945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7057635" y="8791043"/>
            <a:ext cx="1514155" cy="1823364"/>
          </a:xfrm>
          <a:prstGeom prst="rect">
            <a:avLst/>
          </a:prstGeom>
        </p:spPr>
        <p:txBody>
          <a:bodyPr vert="horz" lIns="285115" tIns="142558" rIns="285115" bIns="142558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24945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52" y="2138367"/>
            <a:ext cx="23090859" cy="8553447"/>
          </a:xfrm>
        </p:spPr>
        <p:txBody>
          <a:bodyPr anchor="ctr">
            <a:normAutofit/>
          </a:bodyPr>
          <a:lstStyle>
            <a:lvl1pPr algn="ctr">
              <a:defRPr sz="9978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291656" y="10691809"/>
            <a:ext cx="21955251" cy="1187979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5613"/>
            </a:lvl1pPr>
            <a:lvl2pPr marL="1425595" indent="0">
              <a:buFontTx/>
              <a:buNone/>
              <a:defRPr/>
            </a:lvl2pPr>
            <a:lvl3pPr marL="2851191" indent="0">
              <a:buFontTx/>
              <a:buNone/>
              <a:defRPr/>
            </a:lvl3pPr>
            <a:lvl4pPr marL="4276786" indent="0">
              <a:buFontTx/>
              <a:buNone/>
              <a:defRPr/>
            </a:lvl4pPr>
            <a:lvl5pPr marL="5702381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86807" y="13542962"/>
            <a:ext cx="24884977" cy="4514321"/>
          </a:xfrm>
        </p:spPr>
        <p:txBody>
          <a:bodyPr anchor="ctr">
            <a:normAutofit/>
          </a:bodyPr>
          <a:lstStyle>
            <a:lvl1pPr marL="0" indent="0" algn="ctr">
              <a:buNone/>
              <a:defRPr sz="6236">
                <a:solidFill>
                  <a:schemeClr val="tx1"/>
                </a:solidFill>
              </a:defRPr>
            </a:lvl1pPr>
            <a:lvl2pPr marL="1425595" indent="0">
              <a:buNone/>
              <a:defRPr sz="5613">
                <a:solidFill>
                  <a:schemeClr val="tx1">
                    <a:tint val="75000"/>
                  </a:schemeClr>
                </a:solidFill>
              </a:defRPr>
            </a:lvl2pPr>
            <a:lvl3pPr marL="2851191" indent="0">
              <a:buNone/>
              <a:defRPr sz="4989">
                <a:solidFill>
                  <a:schemeClr val="tx1">
                    <a:tint val="75000"/>
                  </a:schemeClr>
                </a:solidFill>
              </a:defRPr>
            </a:lvl3pPr>
            <a:lvl4pPr marL="4276786" indent="0">
              <a:buNone/>
              <a:defRPr sz="4365">
                <a:solidFill>
                  <a:schemeClr val="tx1">
                    <a:tint val="75000"/>
                  </a:schemeClr>
                </a:solidFill>
              </a:defRPr>
            </a:lvl4pPr>
            <a:lvl5pPr marL="5702381" indent="0">
              <a:buNone/>
              <a:defRPr sz="4365">
                <a:solidFill>
                  <a:schemeClr val="tx1">
                    <a:tint val="75000"/>
                  </a:schemeClr>
                </a:solidFill>
              </a:defRPr>
            </a:lvl5pPr>
            <a:lvl6pPr marL="7127977" indent="0">
              <a:buNone/>
              <a:defRPr sz="4365">
                <a:solidFill>
                  <a:schemeClr val="tx1">
                    <a:tint val="75000"/>
                  </a:schemeClr>
                </a:solidFill>
              </a:defRPr>
            </a:lvl6pPr>
            <a:lvl7pPr marL="8553572" indent="0">
              <a:buNone/>
              <a:defRPr sz="4365">
                <a:solidFill>
                  <a:schemeClr val="tx1">
                    <a:tint val="75000"/>
                  </a:schemeClr>
                </a:solidFill>
              </a:defRPr>
            </a:lvl7pPr>
            <a:lvl8pPr marL="9979167" indent="0">
              <a:buNone/>
              <a:defRPr sz="4365">
                <a:solidFill>
                  <a:schemeClr val="tx1">
                    <a:tint val="75000"/>
                  </a:schemeClr>
                </a:solidFill>
              </a:defRPr>
            </a:lvl8pPr>
            <a:lvl9pPr marL="11404763" indent="0">
              <a:buNone/>
              <a:defRPr sz="436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7592E-0C21-4F4D-BDD6-4B8FDF93DDFF}" type="datetimeFigureOut">
              <a:rPr lang="ru-RU" smtClean="0"/>
              <a:t>08.12.2019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21700-1C30-4453-8A03-7959DE8B90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738734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86814" y="10316339"/>
            <a:ext cx="24884970" cy="4579800"/>
          </a:xfrm>
        </p:spPr>
        <p:txBody>
          <a:bodyPr anchor="b">
            <a:normAutofit/>
          </a:bodyPr>
          <a:lstStyle>
            <a:lvl1pPr algn="r">
              <a:defRPr sz="9978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86808" y="14896139"/>
            <a:ext cx="24884974" cy="2682775"/>
          </a:xfrm>
        </p:spPr>
        <p:txBody>
          <a:bodyPr anchor="t">
            <a:normAutofit/>
          </a:bodyPr>
          <a:lstStyle>
            <a:lvl1pPr marL="0" indent="0" algn="r">
              <a:buNone/>
              <a:defRPr sz="6236">
                <a:solidFill>
                  <a:schemeClr val="tx1"/>
                </a:solidFill>
              </a:defRPr>
            </a:lvl1pPr>
            <a:lvl2pPr marL="1425595" indent="0">
              <a:buNone/>
              <a:defRPr sz="5613">
                <a:solidFill>
                  <a:schemeClr val="tx1">
                    <a:tint val="75000"/>
                  </a:schemeClr>
                </a:solidFill>
              </a:defRPr>
            </a:lvl2pPr>
            <a:lvl3pPr marL="2851191" indent="0">
              <a:buNone/>
              <a:defRPr sz="4989">
                <a:solidFill>
                  <a:schemeClr val="tx1">
                    <a:tint val="75000"/>
                  </a:schemeClr>
                </a:solidFill>
              </a:defRPr>
            </a:lvl3pPr>
            <a:lvl4pPr marL="4276786" indent="0">
              <a:buNone/>
              <a:defRPr sz="4365">
                <a:solidFill>
                  <a:schemeClr val="tx1">
                    <a:tint val="75000"/>
                  </a:schemeClr>
                </a:solidFill>
              </a:defRPr>
            </a:lvl4pPr>
            <a:lvl5pPr marL="5702381" indent="0">
              <a:buNone/>
              <a:defRPr sz="4365">
                <a:solidFill>
                  <a:schemeClr val="tx1">
                    <a:tint val="75000"/>
                  </a:schemeClr>
                </a:solidFill>
              </a:defRPr>
            </a:lvl5pPr>
            <a:lvl6pPr marL="7127977" indent="0">
              <a:buNone/>
              <a:defRPr sz="4365">
                <a:solidFill>
                  <a:schemeClr val="tx1">
                    <a:tint val="75000"/>
                  </a:schemeClr>
                </a:solidFill>
              </a:defRPr>
            </a:lvl6pPr>
            <a:lvl7pPr marL="8553572" indent="0">
              <a:buNone/>
              <a:defRPr sz="4365">
                <a:solidFill>
                  <a:schemeClr val="tx1">
                    <a:tint val="75000"/>
                  </a:schemeClr>
                </a:solidFill>
              </a:defRPr>
            </a:lvl7pPr>
            <a:lvl8pPr marL="9979167" indent="0">
              <a:buNone/>
              <a:defRPr sz="4365">
                <a:solidFill>
                  <a:schemeClr val="tx1">
                    <a:tint val="75000"/>
                  </a:schemeClr>
                </a:solidFill>
              </a:defRPr>
            </a:lvl8pPr>
            <a:lvl9pPr marL="11404763" indent="0">
              <a:buNone/>
              <a:defRPr sz="436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7592E-0C21-4F4D-BDD6-4B8FDF93DDFF}" type="datetimeFigureOut">
              <a:rPr lang="ru-RU" smtClean="0"/>
              <a:t>08.12.2019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21700-1C30-4453-8A03-7959DE8B90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410086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3209694" y="2690954"/>
            <a:ext cx="1514155" cy="1823364"/>
          </a:xfrm>
          <a:prstGeom prst="rect">
            <a:avLst/>
          </a:prstGeom>
        </p:spPr>
        <p:txBody>
          <a:bodyPr vert="horz" lIns="285115" tIns="142558" rIns="285115" bIns="142558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24945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7057635" y="8791043"/>
            <a:ext cx="1514155" cy="1823364"/>
          </a:xfrm>
          <a:prstGeom prst="rect">
            <a:avLst/>
          </a:prstGeom>
        </p:spPr>
        <p:txBody>
          <a:bodyPr vert="horz" lIns="285115" tIns="142558" rIns="285115" bIns="142558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24945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52" y="2138367"/>
            <a:ext cx="23090859" cy="8553447"/>
          </a:xfrm>
        </p:spPr>
        <p:txBody>
          <a:bodyPr anchor="ctr">
            <a:normAutofit/>
          </a:bodyPr>
          <a:lstStyle>
            <a:lvl1pPr algn="ctr">
              <a:defRPr sz="9978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686812" y="12117388"/>
            <a:ext cx="24884974" cy="2771951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7483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86808" y="14889339"/>
            <a:ext cx="24884974" cy="3167944"/>
          </a:xfrm>
        </p:spPr>
        <p:txBody>
          <a:bodyPr anchor="t">
            <a:normAutofit/>
          </a:bodyPr>
          <a:lstStyle>
            <a:lvl1pPr marL="0" indent="0" algn="r">
              <a:buNone/>
              <a:defRPr sz="5613">
                <a:solidFill>
                  <a:schemeClr val="tx1"/>
                </a:solidFill>
              </a:defRPr>
            </a:lvl1pPr>
            <a:lvl2pPr marL="1425595" indent="0">
              <a:buNone/>
              <a:defRPr sz="5613">
                <a:solidFill>
                  <a:schemeClr val="tx1">
                    <a:tint val="75000"/>
                  </a:schemeClr>
                </a:solidFill>
              </a:defRPr>
            </a:lvl2pPr>
            <a:lvl3pPr marL="2851191" indent="0">
              <a:buNone/>
              <a:defRPr sz="4989">
                <a:solidFill>
                  <a:schemeClr val="tx1">
                    <a:tint val="75000"/>
                  </a:schemeClr>
                </a:solidFill>
              </a:defRPr>
            </a:lvl3pPr>
            <a:lvl4pPr marL="4276786" indent="0">
              <a:buNone/>
              <a:defRPr sz="4365">
                <a:solidFill>
                  <a:schemeClr val="tx1">
                    <a:tint val="75000"/>
                  </a:schemeClr>
                </a:solidFill>
              </a:defRPr>
            </a:lvl4pPr>
            <a:lvl5pPr marL="5702381" indent="0">
              <a:buNone/>
              <a:defRPr sz="4365">
                <a:solidFill>
                  <a:schemeClr val="tx1">
                    <a:tint val="75000"/>
                  </a:schemeClr>
                </a:solidFill>
              </a:defRPr>
            </a:lvl5pPr>
            <a:lvl6pPr marL="7127977" indent="0">
              <a:buNone/>
              <a:defRPr sz="4365">
                <a:solidFill>
                  <a:schemeClr val="tx1">
                    <a:tint val="75000"/>
                  </a:schemeClr>
                </a:solidFill>
              </a:defRPr>
            </a:lvl6pPr>
            <a:lvl7pPr marL="8553572" indent="0">
              <a:buNone/>
              <a:defRPr sz="4365">
                <a:solidFill>
                  <a:schemeClr val="tx1">
                    <a:tint val="75000"/>
                  </a:schemeClr>
                </a:solidFill>
              </a:defRPr>
            </a:lvl7pPr>
            <a:lvl8pPr marL="9979167" indent="0">
              <a:buNone/>
              <a:defRPr sz="4365">
                <a:solidFill>
                  <a:schemeClr val="tx1">
                    <a:tint val="75000"/>
                  </a:schemeClr>
                </a:solidFill>
              </a:defRPr>
            </a:lvl8pPr>
            <a:lvl9pPr marL="11404763" indent="0">
              <a:buNone/>
              <a:defRPr sz="436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7592E-0C21-4F4D-BDD6-4B8FDF93DDFF}" type="datetimeFigureOut">
              <a:rPr lang="ru-RU" smtClean="0"/>
              <a:t>08.12.2019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21700-1C30-4453-8A03-7959DE8B90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916306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86813" y="2138367"/>
            <a:ext cx="24884977" cy="8503951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686809" y="10929408"/>
            <a:ext cx="24884980" cy="2613554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8731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86809" y="13542962"/>
            <a:ext cx="24884980" cy="4514321"/>
          </a:xfrm>
        </p:spPr>
        <p:txBody>
          <a:bodyPr anchor="t">
            <a:normAutofit/>
          </a:bodyPr>
          <a:lstStyle>
            <a:lvl1pPr marL="0" indent="0" algn="l">
              <a:buNone/>
              <a:defRPr sz="5613">
                <a:solidFill>
                  <a:schemeClr val="tx1"/>
                </a:solidFill>
              </a:defRPr>
            </a:lvl1pPr>
            <a:lvl2pPr marL="1425595" indent="0">
              <a:buNone/>
              <a:defRPr sz="5613">
                <a:solidFill>
                  <a:schemeClr val="tx1">
                    <a:tint val="75000"/>
                  </a:schemeClr>
                </a:solidFill>
              </a:defRPr>
            </a:lvl2pPr>
            <a:lvl3pPr marL="2851191" indent="0">
              <a:buNone/>
              <a:defRPr sz="4989">
                <a:solidFill>
                  <a:schemeClr val="tx1">
                    <a:tint val="75000"/>
                  </a:schemeClr>
                </a:solidFill>
              </a:defRPr>
            </a:lvl3pPr>
            <a:lvl4pPr marL="4276786" indent="0">
              <a:buNone/>
              <a:defRPr sz="4365">
                <a:solidFill>
                  <a:schemeClr val="tx1">
                    <a:tint val="75000"/>
                  </a:schemeClr>
                </a:solidFill>
              </a:defRPr>
            </a:lvl4pPr>
            <a:lvl5pPr marL="5702381" indent="0">
              <a:buNone/>
              <a:defRPr sz="4365">
                <a:solidFill>
                  <a:schemeClr val="tx1">
                    <a:tint val="75000"/>
                  </a:schemeClr>
                </a:solidFill>
              </a:defRPr>
            </a:lvl5pPr>
            <a:lvl6pPr marL="7127977" indent="0">
              <a:buNone/>
              <a:defRPr sz="4365">
                <a:solidFill>
                  <a:schemeClr val="tx1">
                    <a:tint val="75000"/>
                  </a:schemeClr>
                </a:solidFill>
              </a:defRPr>
            </a:lvl6pPr>
            <a:lvl7pPr marL="8553572" indent="0">
              <a:buNone/>
              <a:defRPr sz="4365">
                <a:solidFill>
                  <a:schemeClr val="tx1">
                    <a:tint val="75000"/>
                  </a:schemeClr>
                </a:solidFill>
              </a:defRPr>
            </a:lvl7pPr>
            <a:lvl8pPr marL="9979167" indent="0">
              <a:buNone/>
              <a:defRPr sz="4365">
                <a:solidFill>
                  <a:schemeClr val="tx1">
                    <a:tint val="75000"/>
                  </a:schemeClr>
                </a:solidFill>
              </a:defRPr>
            </a:lvl8pPr>
            <a:lvl9pPr marL="11404763" indent="0">
              <a:buNone/>
              <a:defRPr sz="436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7592E-0C21-4F4D-BDD6-4B8FDF93DDFF}" type="datetimeFigureOut">
              <a:rPr lang="ru-RU" smtClean="0"/>
              <a:t>08.12.2019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21700-1C30-4453-8A03-7959DE8B90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511756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7592E-0C21-4F4D-BDD6-4B8FDF93DDFF}" type="datetimeFigureOut">
              <a:rPr lang="ru-RU" smtClean="0"/>
              <a:t>08.12.2019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21700-1C30-4453-8A03-7959DE8B90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274080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4174458" y="2138362"/>
            <a:ext cx="4397332" cy="1591892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86810" y="2138362"/>
            <a:ext cx="19919835" cy="15918921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7592E-0C21-4F4D-BDD6-4B8FDF93DDFF}" type="datetimeFigureOut">
              <a:rPr lang="ru-RU" smtClean="0"/>
              <a:t>08.12.2019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21700-1C30-4453-8A03-7959DE8B90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55631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98622" y="1140461"/>
            <a:ext cx="26112372" cy="4133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98622" y="5702302"/>
            <a:ext cx="26112372" cy="135677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081421" y="19819460"/>
            <a:ext cx="6811923" cy="11384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4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0057592E-0C21-4F4D-BDD6-4B8FDF93DDFF}" type="datetimeFigureOut">
              <a:rPr lang="ru-RU" smtClean="0"/>
              <a:t>08.12.2019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028665" y="19819460"/>
            <a:ext cx="10217884" cy="11384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64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1399070" y="19819460"/>
            <a:ext cx="6811923" cy="11384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64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121700-1C30-4453-8A03-7959DE8B90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6374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3027442" rtl="0" eaLnBrk="1" latinLnBrk="0" hangingPunct="1">
        <a:lnSpc>
          <a:spcPct val="90000"/>
        </a:lnSpc>
        <a:spcBef>
          <a:spcPct val="0"/>
        </a:spcBef>
        <a:buNone/>
        <a:defRPr sz="1456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56860" indent="-756860" algn="l" defTabSz="3027442" rtl="0" eaLnBrk="1" latinLnBrk="0" hangingPunct="1">
        <a:lnSpc>
          <a:spcPct val="90000"/>
        </a:lnSpc>
        <a:spcBef>
          <a:spcPts val="3312"/>
        </a:spcBef>
        <a:buFont typeface="Wingdings 2" pitchFamily="18" charset="2"/>
        <a:buChar char=""/>
        <a:defRPr sz="9271" kern="1200">
          <a:solidFill>
            <a:schemeClr val="tx1"/>
          </a:solidFill>
          <a:latin typeface="+mn-lt"/>
          <a:ea typeface="+mn-ea"/>
          <a:cs typeface="+mn-cs"/>
        </a:defRPr>
      </a:lvl1pPr>
      <a:lvl2pPr marL="2270581" indent="-756860" algn="l" defTabSz="3027442" rtl="0" eaLnBrk="1" latinLnBrk="0" hangingPunct="1">
        <a:lnSpc>
          <a:spcPct val="90000"/>
        </a:lnSpc>
        <a:spcBef>
          <a:spcPts val="1655"/>
        </a:spcBef>
        <a:buFont typeface="Wingdings 2" pitchFamily="18" charset="2"/>
        <a:buChar char=""/>
        <a:defRPr sz="7947" kern="1200">
          <a:solidFill>
            <a:schemeClr val="tx1"/>
          </a:solidFill>
          <a:latin typeface="+mn-lt"/>
          <a:ea typeface="+mn-ea"/>
          <a:cs typeface="+mn-cs"/>
        </a:defRPr>
      </a:lvl2pPr>
      <a:lvl3pPr marL="3784302" indent="-756860" algn="l" defTabSz="3027442" rtl="0" eaLnBrk="1" latinLnBrk="0" hangingPunct="1">
        <a:lnSpc>
          <a:spcPct val="90000"/>
        </a:lnSpc>
        <a:spcBef>
          <a:spcPts val="1655"/>
        </a:spcBef>
        <a:buFont typeface="Wingdings 2" pitchFamily="18" charset="2"/>
        <a:buChar char=""/>
        <a:defRPr sz="6622" kern="1200">
          <a:solidFill>
            <a:schemeClr val="tx1"/>
          </a:solidFill>
          <a:latin typeface="+mn-lt"/>
          <a:ea typeface="+mn-ea"/>
          <a:cs typeface="+mn-cs"/>
        </a:defRPr>
      </a:lvl3pPr>
      <a:lvl4pPr marL="5298023" indent="-756860" algn="l" defTabSz="3027442" rtl="0" eaLnBrk="1" latinLnBrk="0" hangingPunct="1">
        <a:lnSpc>
          <a:spcPct val="90000"/>
        </a:lnSpc>
        <a:spcBef>
          <a:spcPts val="1655"/>
        </a:spcBef>
        <a:buFont typeface="Wingdings 2" pitchFamily="18" charset="2"/>
        <a:buChar char=""/>
        <a:defRPr sz="5959" kern="1200">
          <a:solidFill>
            <a:schemeClr val="tx1"/>
          </a:solidFill>
          <a:latin typeface="+mn-lt"/>
          <a:ea typeface="+mn-ea"/>
          <a:cs typeface="+mn-cs"/>
        </a:defRPr>
      </a:lvl4pPr>
      <a:lvl5pPr marL="6811744" indent="-756860" algn="l" defTabSz="3027442" rtl="0" eaLnBrk="1" latinLnBrk="0" hangingPunct="1">
        <a:lnSpc>
          <a:spcPct val="90000"/>
        </a:lnSpc>
        <a:spcBef>
          <a:spcPts val="1655"/>
        </a:spcBef>
        <a:buFont typeface="Wingdings 2" pitchFamily="18" charset="2"/>
        <a:buChar char=""/>
        <a:defRPr sz="5959" kern="1200">
          <a:solidFill>
            <a:schemeClr val="tx1"/>
          </a:solidFill>
          <a:latin typeface="+mn-lt"/>
          <a:ea typeface="+mn-ea"/>
          <a:cs typeface="+mn-cs"/>
        </a:defRPr>
      </a:lvl5pPr>
      <a:lvl6pPr marL="8325465" indent="-756860" algn="l" defTabSz="3027442" rtl="0" eaLnBrk="1" latinLnBrk="0" hangingPunct="1">
        <a:spcBef>
          <a:spcPct val="20000"/>
        </a:spcBef>
        <a:buFont typeface="Wingdings 2" pitchFamily="18" charset="2"/>
        <a:buChar char=""/>
        <a:defRPr sz="5959" kern="1200">
          <a:solidFill>
            <a:schemeClr val="tx1"/>
          </a:solidFill>
          <a:latin typeface="+mn-lt"/>
          <a:ea typeface="+mn-ea"/>
          <a:cs typeface="+mn-cs"/>
        </a:defRPr>
      </a:lvl6pPr>
      <a:lvl7pPr marL="9839186" indent="-756860" algn="l" defTabSz="3027442" rtl="0" eaLnBrk="1" latinLnBrk="0" hangingPunct="1">
        <a:spcBef>
          <a:spcPct val="20000"/>
        </a:spcBef>
        <a:buFont typeface="Wingdings 2" pitchFamily="18" charset="2"/>
        <a:buChar char=""/>
        <a:defRPr sz="5959" kern="1200">
          <a:solidFill>
            <a:schemeClr val="tx1"/>
          </a:solidFill>
          <a:latin typeface="+mn-lt"/>
          <a:ea typeface="+mn-ea"/>
          <a:cs typeface="+mn-cs"/>
        </a:defRPr>
      </a:lvl7pPr>
      <a:lvl8pPr marL="11352907" indent="-756860" algn="l" defTabSz="3027442" rtl="0" eaLnBrk="1" latinLnBrk="0" hangingPunct="1">
        <a:spcBef>
          <a:spcPct val="20000"/>
        </a:spcBef>
        <a:buFont typeface="Wingdings 2" pitchFamily="18" charset="2"/>
        <a:buChar char=""/>
        <a:defRPr sz="5959" kern="1200">
          <a:solidFill>
            <a:schemeClr val="tx1"/>
          </a:solidFill>
          <a:latin typeface="+mn-lt"/>
          <a:ea typeface="+mn-ea"/>
          <a:cs typeface="+mn-cs"/>
        </a:defRPr>
      </a:lvl8pPr>
      <a:lvl9pPr marL="12866628" indent="-756860" algn="l" defTabSz="3027442" rtl="0" eaLnBrk="1" latinLnBrk="0" hangingPunct="1">
        <a:spcBef>
          <a:spcPct val="20000"/>
        </a:spcBef>
        <a:buFont typeface="Wingdings 2" pitchFamily="18" charset="2"/>
        <a:buChar char=""/>
        <a:defRPr sz="595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027442" rtl="0" eaLnBrk="1" latinLnBrk="0" hangingPunct="1">
        <a:defRPr sz="5959" kern="1200">
          <a:solidFill>
            <a:schemeClr val="tx1"/>
          </a:solidFill>
          <a:latin typeface="+mn-lt"/>
          <a:ea typeface="+mn-ea"/>
          <a:cs typeface="+mn-cs"/>
        </a:defRPr>
      </a:lvl1pPr>
      <a:lvl2pPr marL="1513721" algn="l" defTabSz="3027442" rtl="0" eaLnBrk="1" latinLnBrk="0" hangingPunct="1">
        <a:defRPr sz="5959" kern="1200">
          <a:solidFill>
            <a:schemeClr val="tx1"/>
          </a:solidFill>
          <a:latin typeface="+mn-lt"/>
          <a:ea typeface="+mn-ea"/>
          <a:cs typeface="+mn-cs"/>
        </a:defRPr>
      </a:lvl2pPr>
      <a:lvl3pPr marL="3027442" algn="l" defTabSz="3027442" rtl="0" eaLnBrk="1" latinLnBrk="0" hangingPunct="1">
        <a:defRPr sz="5959" kern="1200">
          <a:solidFill>
            <a:schemeClr val="tx1"/>
          </a:solidFill>
          <a:latin typeface="+mn-lt"/>
          <a:ea typeface="+mn-ea"/>
          <a:cs typeface="+mn-cs"/>
        </a:defRPr>
      </a:lvl3pPr>
      <a:lvl4pPr marL="4541163" algn="l" defTabSz="3027442" rtl="0" eaLnBrk="1" latinLnBrk="0" hangingPunct="1">
        <a:defRPr sz="5959" kern="1200">
          <a:solidFill>
            <a:schemeClr val="tx1"/>
          </a:solidFill>
          <a:latin typeface="+mn-lt"/>
          <a:ea typeface="+mn-ea"/>
          <a:cs typeface="+mn-cs"/>
        </a:defRPr>
      </a:lvl4pPr>
      <a:lvl5pPr marL="6054884" algn="l" defTabSz="3027442" rtl="0" eaLnBrk="1" latinLnBrk="0" hangingPunct="1">
        <a:defRPr sz="5959" kern="1200">
          <a:solidFill>
            <a:schemeClr val="tx1"/>
          </a:solidFill>
          <a:latin typeface="+mn-lt"/>
          <a:ea typeface="+mn-ea"/>
          <a:cs typeface="+mn-cs"/>
        </a:defRPr>
      </a:lvl5pPr>
      <a:lvl6pPr marL="7568605" algn="l" defTabSz="3027442" rtl="0" eaLnBrk="1" latinLnBrk="0" hangingPunct="1">
        <a:defRPr sz="5959" kern="1200">
          <a:solidFill>
            <a:schemeClr val="tx1"/>
          </a:solidFill>
          <a:latin typeface="+mn-lt"/>
          <a:ea typeface="+mn-ea"/>
          <a:cs typeface="+mn-cs"/>
        </a:defRPr>
      </a:lvl6pPr>
      <a:lvl7pPr marL="9082324" algn="l" defTabSz="3027442" rtl="0" eaLnBrk="1" latinLnBrk="0" hangingPunct="1">
        <a:defRPr sz="5959" kern="1200">
          <a:solidFill>
            <a:schemeClr val="tx1"/>
          </a:solidFill>
          <a:latin typeface="+mn-lt"/>
          <a:ea typeface="+mn-ea"/>
          <a:cs typeface="+mn-cs"/>
        </a:defRPr>
      </a:lvl7pPr>
      <a:lvl8pPr marL="10596045" algn="l" defTabSz="3027442" rtl="0" eaLnBrk="1" latinLnBrk="0" hangingPunct="1">
        <a:defRPr sz="5959" kern="1200">
          <a:solidFill>
            <a:schemeClr val="tx1"/>
          </a:solidFill>
          <a:latin typeface="+mn-lt"/>
          <a:ea typeface="+mn-ea"/>
          <a:cs typeface="+mn-cs"/>
        </a:defRPr>
      </a:lvl8pPr>
      <a:lvl9pPr marL="12109766" algn="l" defTabSz="3027442" rtl="0" eaLnBrk="1" latinLnBrk="0" hangingPunct="1">
        <a:defRPr sz="595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2" y="2"/>
            <a:ext cx="7058962" cy="21383628"/>
            <a:chOff x="0" y="0"/>
            <a:chExt cx="2132013" cy="6858001"/>
          </a:xfrm>
        </p:grpSpPr>
        <p:sp>
          <p:nvSpPr>
            <p:cNvPr id="15" name="Freeform 6"/>
            <p:cNvSpPr/>
            <p:nvPr/>
          </p:nvSpPr>
          <p:spPr bwMode="auto">
            <a:xfrm>
              <a:off x="0" y="0"/>
              <a:ext cx="1073150" cy="5291138"/>
            </a:xfrm>
            <a:custGeom>
              <a:avLst/>
              <a:gdLst/>
              <a:ahLst/>
              <a:cxnLst/>
              <a:rect l="0" t="0" r="r" b="b"/>
              <a:pathLst>
                <a:path w="676" h="3333">
                  <a:moveTo>
                    <a:pt x="0" y="3132"/>
                  </a:moveTo>
                  <a:lnTo>
                    <a:pt x="0" y="3312"/>
                  </a:lnTo>
                  <a:lnTo>
                    <a:pt x="126" y="3333"/>
                  </a:lnTo>
                  <a:lnTo>
                    <a:pt x="676" y="0"/>
                  </a:lnTo>
                  <a:lnTo>
                    <a:pt x="514" y="0"/>
                  </a:lnTo>
                  <a:lnTo>
                    <a:pt x="0" y="313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6" name="Freeform 7"/>
            <p:cNvSpPr/>
            <p:nvPr/>
          </p:nvSpPr>
          <p:spPr bwMode="auto">
            <a:xfrm>
              <a:off x="0" y="0"/>
              <a:ext cx="758825" cy="4624388"/>
            </a:xfrm>
            <a:custGeom>
              <a:avLst/>
              <a:gdLst/>
              <a:ahLst/>
              <a:cxnLst/>
              <a:rect l="0" t="0" r="r" b="b"/>
              <a:pathLst>
                <a:path w="478" h="2913">
                  <a:moveTo>
                    <a:pt x="478" y="0"/>
                  </a:moveTo>
                  <a:lnTo>
                    <a:pt x="318" y="0"/>
                  </a:lnTo>
                  <a:lnTo>
                    <a:pt x="0" y="1938"/>
                  </a:lnTo>
                  <a:lnTo>
                    <a:pt x="0" y="2913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7" name="Freeform 8"/>
            <p:cNvSpPr/>
            <p:nvPr/>
          </p:nvSpPr>
          <p:spPr bwMode="auto">
            <a:xfrm>
              <a:off x="0" y="5662613"/>
              <a:ext cx="906463" cy="1195388"/>
            </a:xfrm>
            <a:custGeom>
              <a:avLst/>
              <a:gdLst/>
              <a:ahLst/>
              <a:cxnLst/>
              <a:rect l="0" t="0" r="r" b="b"/>
              <a:pathLst>
                <a:path w="571" h="753">
                  <a:moveTo>
                    <a:pt x="0" y="0"/>
                  </a:moveTo>
                  <a:lnTo>
                    <a:pt x="0" y="12"/>
                  </a:lnTo>
                  <a:lnTo>
                    <a:pt x="538" y="753"/>
                  </a:lnTo>
                  <a:lnTo>
                    <a:pt x="571" y="7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8" name="Freeform 9"/>
            <p:cNvSpPr/>
            <p:nvPr/>
          </p:nvSpPr>
          <p:spPr bwMode="auto">
            <a:xfrm>
              <a:off x="0" y="5295900"/>
              <a:ext cx="1487488" cy="1562100"/>
            </a:xfrm>
            <a:custGeom>
              <a:avLst/>
              <a:gdLst/>
              <a:ahLst/>
              <a:cxnLst/>
              <a:rect l="0" t="0" r="r" b="b"/>
              <a:pathLst>
                <a:path w="937" h="984">
                  <a:moveTo>
                    <a:pt x="0" y="0"/>
                  </a:moveTo>
                  <a:lnTo>
                    <a:pt x="0" y="3"/>
                  </a:lnTo>
                  <a:lnTo>
                    <a:pt x="901" y="984"/>
                  </a:lnTo>
                  <a:lnTo>
                    <a:pt x="937" y="9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9" name="Freeform 10"/>
            <p:cNvSpPr/>
            <p:nvPr/>
          </p:nvSpPr>
          <p:spPr bwMode="auto">
            <a:xfrm>
              <a:off x="0" y="5257800"/>
              <a:ext cx="2132013" cy="1600200"/>
            </a:xfrm>
            <a:custGeom>
              <a:avLst/>
              <a:gdLst/>
              <a:ahLst/>
              <a:cxnLst/>
              <a:rect l="0" t="0" r="r" b="b"/>
              <a:pathLst>
                <a:path w="1343" h="1008">
                  <a:moveTo>
                    <a:pt x="0" y="24"/>
                  </a:moveTo>
                  <a:lnTo>
                    <a:pt x="937" y="1008"/>
                  </a:lnTo>
                  <a:lnTo>
                    <a:pt x="1343" y="1008"/>
                  </a:lnTo>
                  <a:lnTo>
                    <a:pt x="126" y="21"/>
                  </a:lnTo>
                  <a:lnTo>
                    <a:pt x="0" y="0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0" name="Freeform 11"/>
            <p:cNvSpPr/>
            <p:nvPr/>
          </p:nvSpPr>
          <p:spPr bwMode="auto">
            <a:xfrm>
              <a:off x="0" y="5357813"/>
              <a:ext cx="1377950" cy="1500188"/>
            </a:xfrm>
            <a:custGeom>
              <a:avLst/>
              <a:gdLst/>
              <a:ahLst/>
              <a:cxnLst/>
              <a:rect l="0" t="0" r="r" b="b"/>
              <a:pathLst>
                <a:path w="868" h="945">
                  <a:moveTo>
                    <a:pt x="0" y="192"/>
                  </a:moveTo>
                  <a:lnTo>
                    <a:pt x="571" y="945"/>
                  </a:lnTo>
                  <a:lnTo>
                    <a:pt x="868" y="945"/>
                  </a:lnTo>
                  <a:lnTo>
                    <a:pt x="0" y="0"/>
                  </a:lnTo>
                  <a:lnTo>
                    <a:pt x="0" y="192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251783" y="1425578"/>
            <a:ext cx="25509671" cy="617749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51784" y="8315856"/>
            <a:ext cx="25509668" cy="1046729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4364128" y="19070248"/>
            <a:ext cx="2839040" cy="11384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118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057592E-0C21-4F4D-BDD6-4B8FDF93DDFF}" type="datetimeFigureOut">
              <a:rPr lang="ru-RU" smtClean="0"/>
              <a:t>08.12.2019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78825" y="19070248"/>
            <a:ext cx="17596034" cy="11384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118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7392438" y="19070248"/>
            <a:ext cx="1369016" cy="11384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118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4121700-1C30-4453-8A03-7959DE8B90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9558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  <p:sldLayoutId id="2147483804" r:id="rId12"/>
    <p:sldLayoutId id="2147483805" r:id="rId13"/>
    <p:sldLayoutId id="2147483806" r:id="rId14"/>
    <p:sldLayoutId id="2147483807" r:id="rId15"/>
    <p:sldLayoutId id="2147483808" r:id="rId16"/>
    <p:sldLayoutId id="2147483809" r:id="rId17"/>
  </p:sldLayoutIdLst>
  <p:txStyles>
    <p:titleStyle>
      <a:lvl1pPr algn="ctr" defTabSz="1425595" rtl="0" eaLnBrk="1" latinLnBrk="0" hangingPunct="1">
        <a:spcBef>
          <a:spcPct val="0"/>
        </a:spcBef>
        <a:buNone/>
        <a:defRPr sz="12472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890997" indent="-890997" algn="l" defTabSz="1425595" rtl="0" eaLnBrk="1" latinLnBrk="0" hangingPunct="1">
        <a:spcBef>
          <a:spcPct val="20000"/>
        </a:spcBef>
        <a:spcAft>
          <a:spcPts val="1871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7483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2316592" indent="-890997" algn="l" defTabSz="1425595" rtl="0" eaLnBrk="1" latinLnBrk="0" hangingPunct="1">
        <a:spcBef>
          <a:spcPct val="20000"/>
        </a:spcBef>
        <a:spcAft>
          <a:spcPts val="1871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6236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3742188" indent="-890997" algn="l" defTabSz="1425595" rtl="0" eaLnBrk="1" latinLnBrk="0" hangingPunct="1">
        <a:spcBef>
          <a:spcPct val="20000"/>
        </a:spcBef>
        <a:spcAft>
          <a:spcPts val="1871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5613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4811384" indent="-534598" algn="l" defTabSz="1425595" rtl="0" eaLnBrk="1" latinLnBrk="0" hangingPunct="1">
        <a:spcBef>
          <a:spcPct val="20000"/>
        </a:spcBef>
        <a:spcAft>
          <a:spcPts val="1871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4989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6236980" indent="-534598" algn="l" defTabSz="1425595" rtl="0" eaLnBrk="1" latinLnBrk="0" hangingPunct="1">
        <a:spcBef>
          <a:spcPct val="20000"/>
        </a:spcBef>
        <a:spcAft>
          <a:spcPts val="1871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4365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7840774" indent="-712798" algn="l" defTabSz="1425595" rtl="0" eaLnBrk="1" latinLnBrk="0" hangingPunct="1">
        <a:spcBef>
          <a:spcPct val="20000"/>
        </a:spcBef>
        <a:spcAft>
          <a:spcPts val="1871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4365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9266370" indent="-712798" algn="l" defTabSz="1425595" rtl="0" eaLnBrk="1" latinLnBrk="0" hangingPunct="1">
        <a:spcBef>
          <a:spcPct val="20000"/>
        </a:spcBef>
        <a:spcAft>
          <a:spcPts val="1871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4365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10691965" indent="-712798" algn="l" defTabSz="1425595" rtl="0" eaLnBrk="1" latinLnBrk="0" hangingPunct="1">
        <a:spcBef>
          <a:spcPct val="20000"/>
        </a:spcBef>
        <a:spcAft>
          <a:spcPts val="1871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4365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12117560" indent="-712798" algn="l" defTabSz="1425595" rtl="0" eaLnBrk="1" latinLnBrk="0" hangingPunct="1">
        <a:spcBef>
          <a:spcPct val="20000"/>
        </a:spcBef>
        <a:spcAft>
          <a:spcPts val="1871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4365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425595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1pPr>
      <a:lvl2pPr marL="1425595" algn="l" defTabSz="1425595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2pPr>
      <a:lvl3pPr marL="2851191" algn="l" defTabSz="1425595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3pPr>
      <a:lvl4pPr marL="4276786" algn="l" defTabSz="1425595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4pPr>
      <a:lvl5pPr marL="5702381" algn="l" defTabSz="1425595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5pPr>
      <a:lvl6pPr marL="7127977" algn="l" defTabSz="1425595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6pPr>
      <a:lvl7pPr marL="8553572" algn="l" defTabSz="1425595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7pPr>
      <a:lvl8pPr marL="9979167" algn="l" defTabSz="1425595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8pPr>
      <a:lvl9pPr marL="11404763" algn="l" defTabSz="1425595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sabranskaya.galina@rambler.ru" TargetMode="Externa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80992" y="2081048"/>
            <a:ext cx="20968139" cy="8292662"/>
          </a:xfrm>
          <a:solidFill>
            <a:schemeClr val="accent2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txBody>
          <a:bodyPr>
            <a:normAutofit/>
          </a:bodyPr>
          <a:lstStyle/>
          <a:p>
            <a:r>
              <a:rPr lang="ru-RU" sz="3600" b="1" cap="sm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Практико-ориентированный </a:t>
            </a:r>
            <a:r>
              <a:rPr lang="ru-RU" sz="3600" b="1" cap="sm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педагогический проект</a:t>
            </a:r>
            <a:br>
              <a:rPr lang="ru-RU" sz="3600" b="1" cap="sm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cap="sm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подготовке учащихся к ОГЭ по физике.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9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«ШАГИ К УСПЕХУ»</a:t>
            </a:r>
            <a:br>
              <a:rPr lang="ru-RU" sz="9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8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8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Г.Ф. </a:t>
            </a:r>
            <a:r>
              <a:rPr lang="ru-RU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Сабранская</a:t>
            </a:r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учитель физики </a:t>
            </a:r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высшей категории                                        МБОУ </a:t>
            </a:r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«Любино-</a:t>
            </a:r>
            <a:r>
              <a:rPr lang="ru-RU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Малоросская</a:t>
            </a:r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СОШ</a:t>
            </a:r>
            <a:r>
              <a:rPr lang="ru-RU" sz="4800" b="1" dirty="0" smtClean="0"/>
              <a:t>» </a:t>
            </a:r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Омской области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283558" y="12234040"/>
            <a:ext cx="14477895" cy="5391807"/>
          </a:xfrm>
          <a:solidFill>
            <a:srgbClr val="FFFF00"/>
          </a:solidFill>
          <a:ln>
            <a:solidFill>
              <a:schemeClr val="accent2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b="1" dirty="0" smtClean="0">
                <a:solidFill>
                  <a:srgbClr val="C00000"/>
                </a:solidFill>
              </a:rPr>
              <a:t>                  КОНТАКТЫ:  </a:t>
            </a:r>
            <a:endParaRPr lang="en-US" sz="4000" b="1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US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ru-RU" sz="4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</a:t>
            </a:r>
            <a:r>
              <a:rPr lang="en-US" sz="4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email:  </a:t>
            </a:r>
            <a:r>
              <a:rPr lang="en-US" sz="4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sabranskaya.galina@rambler.ru</a:t>
            </a:r>
            <a:endParaRPr lang="en-US" sz="40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4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МБОУ «Любино - </a:t>
            </a:r>
            <a:r>
              <a:rPr lang="ru-RU" sz="40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Малоросская</a:t>
            </a:r>
            <a:r>
              <a:rPr lang="ru-RU" sz="4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СОШ»</a:t>
            </a:r>
          </a:p>
          <a:p>
            <a:pPr marL="0" indent="0">
              <a:buNone/>
            </a:pPr>
            <a:r>
              <a:rPr lang="ru-RU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тел: 8 – 962 – 031 – 94 - 00</a:t>
            </a:r>
            <a:endParaRPr lang="ru-RU" sz="4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7291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51783" y="536027"/>
            <a:ext cx="25860596" cy="2774731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ru-RU" sz="5300" b="1" dirty="0" smtClean="0"/>
              <a:t/>
            </a:r>
            <a:br>
              <a:rPr lang="ru-RU" sz="5300" b="1" dirty="0" smtClean="0"/>
            </a:br>
            <a:r>
              <a:rPr lang="ru-RU" sz="5300" b="1" dirty="0" smtClean="0"/>
              <a:t>ОСНОВНОЕ СОДЕРЖАНИЕ</a:t>
            </a:r>
            <a:r>
              <a:rPr lang="ru-RU" sz="9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9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</a:t>
            </a:r>
            <a:r>
              <a:rPr lang="ru-RU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23. </a:t>
            </a:r>
            <a:br>
              <a:rPr lang="ru-RU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Одно из трёх заданий высокого уровня сложности с реальным использованием лабораторного 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оборудования.                      Максимальный балл -4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smtClean="0"/>
              <a:t> </a:t>
            </a:r>
            <a:endParaRPr lang="ru-RU" sz="5300" b="1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3255867" y="3752193"/>
            <a:ext cx="25856512" cy="16413337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sz="14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19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Задания 2 части</a:t>
            </a:r>
            <a:r>
              <a:rPr lang="ru-RU" sz="14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</a:p>
          <a:p>
            <a:pPr marL="0" indent="0">
              <a:buNone/>
            </a:pP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</a:p>
          <a:p>
            <a:pPr marL="0" indent="0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</a:p>
          <a:p>
            <a:pPr marL="0" indent="0">
              <a:buNone/>
            </a:pP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</a:t>
            </a:r>
          </a:p>
          <a:p>
            <a:pPr marL="0" indent="0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</a:p>
          <a:p>
            <a:pPr marL="0" indent="0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</a:p>
          <a:p>
            <a:pPr marL="0" indent="0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</a:p>
          <a:p>
            <a:pPr marL="0" indent="0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</a:p>
          <a:p>
            <a:pPr marL="0" indent="0">
              <a:buNone/>
            </a:pPr>
            <a:r>
              <a:rPr lang="ru-RU" sz="5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</a:t>
            </a:r>
          </a:p>
          <a:p>
            <a:pPr marL="0" indent="0">
              <a:buNone/>
            </a:pPr>
            <a:endParaRPr lang="ru-RU" sz="5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5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</a:t>
            </a:r>
          </a:p>
          <a:p>
            <a:pPr marL="0" indent="0">
              <a:buNone/>
            </a:pPr>
            <a:endParaRPr lang="ru-RU" sz="5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5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</a:t>
            </a:r>
          </a:p>
          <a:p>
            <a:pPr marL="0" indent="0">
              <a:buNone/>
            </a:pPr>
            <a:endParaRPr lang="ru-RU" sz="1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</a:t>
            </a:r>
          </a:p>
          <a:p>
            <a:pPr marL="0" indent="0">
              <a:buNone/>
            </a:pPr>
            <a:endParaRPr lang="ru-RU" sz="1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«</a:t>
            </a:r>
            <a:r>
              <a:rPr lang="ru-RU" sz="1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Три пути ведут к знанию: </a:t>
            </a:r>
          </a:p>
          <a:p>
            <a:pPr marL="0" indent="0">
              <a:buNone/>
            </a:pPr>
            <a:r>
              <a:rPr lang="ru-RU" sz="1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путь </a:t>
            </a:r>
            <a:r>
              <a:rPr lang="ru-RU" sz="1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размышлений – это самый благородный; </a:t>
            </a:r>
          </a:p>
          <a:p>
            <a:pPr marL="0" indent="0">
              <a:buNone/>
            </a:pPr>
            <a:r>
              <a:rPr lang="ru-RU" sz="1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путь </a:t>
            </a:r>
            <a:r>
              <a:rPr lang="ru-RU" sz="1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поражения – это путь самый легкий;</a:t>
            </a:r>
          </a:p>
          <a:p>
            <a:pPr marL="0" indent="0">
              <a:buNone/>
            </a:pPr>
            <a:r>
              <a:rPr lang="ru-RU" sz="1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ru-RU" sz="1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путь </a:t>
            </a:r>
            <a:r>
              <a:rPr lang="ru-RU" sz="1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опыта – это путь самый трудный</a:t>
            </a:r>
            <a:r>
              <a:rPr lang="ru-RU" sz="1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             </a:t>
            </a:r>
          </a:p>
          <a:p>
            <a:pPr marL="0" indent="0">
              <a:buNone/>
            </a:pPr>
            <a:r>
              <a:rPr lang="ru-RU" sz="1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</a:t>
            </a:r>
            <a:r>
              <a:rPr lang="ru-RU" sz="1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Конфуций </a:t>
            </a:r>
            <a:r>
              <a:rPr lang="ru-RU" sz="1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</a:t>
            </a:r>
            <a:r>
              <a:rPr lang="ru-RU" sz="14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Задания 20-22</a:t>
            </a:r>
            <a:r>
              <a:rPr lang="ru-RU" sz="14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Качественные задачи на основе работы и анализа текста,  </a:t>
            </a:r>
          </a:p>
          <a:p>
            <a:pPr marL="0" indent="0">
              <a:buNone/>
            </a:pPr>
            <a:r>
              <a:rPr lang="ru-RU" sz="1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описывающего </a:t>
            </a:r>
            <a:r>
              <a:rPr lang="ru-RU" sz="1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природные явления и др</a:t>
            </a:r>
            <a:r>
              <a:rPr lang="ru-RU" sz="1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</a:p>
          <a:p>
            <a:pPr marL="0" indent="0">
              <a:buNone/>
            </a:pPr>
            <a:r>
              <a:rPr lang="ru-RU" sz="14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</a:t>
            </a:r>
            <a:r>
              <a:rPr lang="ru-RU" sz="14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24</a:t>
            </a:r>
            <a:r>
              <a:rPr lang="ru-RU" sz="14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Качественная задача, требующая развёрнутого ответа на </a:t>
            </a:r>
          </a:p>
          <a:p>
            <a:pPr marL="0" indent="0">
              <a:buNone/>
            </a:pPr>
            <a:r>
              <a:rPr lang="ru-RU" sz="1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основе анализа физических процессов и явлений.      </a:t>
            </a:r>
          </a:p>
          <a:p>
            <a:pPr marL="0" indent="0">
              <a:buNone/>
            </a:pPr>
            <a:endParaRPr lang="ru-RU" sz="1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</a:t>
            </a:r>
            <a:r>
              <a:rPr lang="ru-RU" sz="14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25,26    </a:t>
            </a:r>
            <a:r>
              <a:rPr lang="ru-RU" sz="1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высокого уровня сложности. Расчётные задачи с полной записью решения.                                                                   </a:t>
            </a:r>
          </a:p>
          <a:p>
            <a:pPr marL="0" indent="0">
              <a:buNone/>
            </a:pPr>
            <a:endParaRPr lang="ru-RU" sz="1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58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endParaRPr lang="ru-RU" sz="58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</a:t>
            </a:r>
          </a:p>
          <a:p>
            <a:pPr marL="0" indent="0">
              <a:buNone/>
            </a:pP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600" b="1" dirty="0" smtClean="0"/>
          </a:p>
          <a:p>
            <a:endParaRPr lang="ru-RU" dirty="0"/>
          </a:p>
        </p:txBody>
      </p:sp>
      <p:pic>
        <p:nvPicPr>
          <p:cNvPr id="5" name="Picture 5" descr="10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97048" y="4572000"/>
            <a:ext cx="12536160" cy="9396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https://im0-tub-ru.yandex.net/i?id=fe1cab455d707c5f97e54c318135dd1b&amp;n=33&amp;h=215&amp;w=30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411" y="3752193"/>
            <a:ext cx="11113113" cy="759208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25827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59421" y="293811"/>
            <a:ext cx="26774148" cy="2228672"/>
          </a:xfrm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ru-RU" sz="4800" b="1" dirty="0" smtClean="0">
                <a:solidFill>
                  <a:srgbClr val="FF0000"/>
                </a:solidFill>
              </a:rPr>
              <a:t>АННОТАЦИЯ ПРОЕКТА</a:t>
            </a:r>
            <a:endParaRPr lang="ru-RU" sz="4800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59421" y="2900855"/>
            <a:ext cx="26580662" cy="17756272"/>
          </a:xfrm>
          <a:solidFill>
            <a:schemeClr val="accent5">
              <a:lumMod val="20000"/>
              <a:lumOff val="8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Педагогический проект «</a:t>
            </a:r>
            <a:r>
              <a:rPr lang="ru-RU" sz="4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Шаги к успеху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разработан 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целью повышения качества подготовки 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выпускников 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 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ОГЭ 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физике к заданиям повышенного 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уровня через использование 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возможностей современных 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информационных, цифровых и 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интернет 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технологий.</a:t>
            </a:r>
          </a:p>
          <a:p>
            <a:pPr marL="0" indent="0">
              <a:buNone/>
            </a:pP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r>
              <a:rPr lang="ru-RU" sz="7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7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4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Решает проблему: </a:t>
            </a:r>
          </a:p>
          <a:p>
            <a:pPr marL="0" indent="0">
              <a:buNone/>
            </a:pPr>
            <a:r>
              <a:rPr lang="ru-RU" sz="7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Обучающиеся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изучающие физику на базовом уровне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marL="0" indent="0">
              <a:buNone/>
            </a:pP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могут продемонстрировать в рамках ГИА 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по физике  уровень 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подготовленности, необходимый </a:t>
            </a:r>
            <a:endParaRPr lang="ru-RU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для 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получения хороших и отличных отметок. </a:t>
            </a:r>
          </a:p>
          <a:p>
            <a:pPr marL="0" indent="0">
              <a:buNone/>
            </a:pPr>
            <a:endParaRPr lang="ru-RU" sz="5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Проект определяет следующие условия достижения современного качества дошкольного, общего и профессионального образования:</a:t>
            </a:r>
            <a:endParaRPr lang="ru-RU" sz="4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- оптимизация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учебной, психологической и физической нагрузки учащихся;</a:t>
            </a:r>
          </a:p>
          <a:p>
            <a:pPr marL="0" lvl="0" indent="0">
              <a:buNone/>
            </a:pP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- обеспечение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дифференциации и индивидуализации обучения;</a:t>
            </a:r>
          </a:p>
          <a:p>
            <a:pPr marL="0" lvl="0" indent="0">
              <a:buNone/>
            </a:pP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- усиление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роли дисциплин, обеспечивающих социализацию учащихся;</a:t>
            </a:r>
          </a:p>
          <a:p>
            <a:pPr marL="0" lvl="0" indent="0">
              <a:buNone/>
            </a:pP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- развитие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дистанционного образования.</a:t>
            </a:r>
          </a:p>
          <a:p>
            <a:endParaRPr lang="ru-RU" sz="4000" dirty="0"/>
          </a:p>
        </p:txBody>
      </p:sp>
      <p:pic>
        <p:nvPicPr>
          <p:cNvPr id="6" name="Picture 2" descr="https://im0-tub-ru.yandex.net/i?id=751b1c6e79e53659630f4bf41ca8dede&amp;n=33&amp;h=215&amp;w=19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97049" y="5644054"/>
            <a:ext cx="11414234" cy="747285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04406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51783" y="1072055"/>
            <a:ext cx="25509671" cy="1923394"/>
          </a:xfrm>
          <a:solidFill>
            <a:srgbClr val="FFC000"/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ru-RU" sz="4800" b="1" dirty="0" smtClean="0">
                <a:solidFill>
                  <a:srgbClr val="FF0000"/>
                </a:solidFill>
              </a:rPr>
              <a:t/>
            </a:r>
            <a:br>
              <a:rPr lang="ru-RU" sz="4800" b="1" dirty="0" smtClean="0">
                <a:solidFill>
                  <a:srgbClr val="FF0000"/>
                </a:solidFill>
              </a:rPr>
            </a:br>
            <a:r>
              <a:rPr lang="ru-RU" sz="4800" b="1" dirty="0" smtClean="0">
                <a:solidFill>
                  <a:srgbClr val="C00000"/>
                </a:solidFill>
              </a:rPr>
              <a:t>АКТУАЛЬНОСТЬ ПРОЕКТА </a:t>
            </a:r>
            <a:r>
              <a:rPr lang="ru-RU" sz="4800" b="1" dirty="0">
                <a:solidFill>
                  <a:srgbClr val="C00000"/>
                </a:solidFill>
              </a:rPr>
              <a:t/>
            </a:r>
            <a:br>
              <a:rPr lang="ru-RU" sz="4800" b="1" dirty="0">
                <a:solidFill>
                  <a:srgbClr val="C00000"/>
                </a:solidFill>
              </a:rPr>
            </a:br>
            <a:endParaRPr lang="ru-RU" sz="4800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75640" y="3342290"/>
            <a:ext cx="27211283" cy="16270013"/>
          </a:xfrm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>
            <a:normAutofit fontScale="32500" lnSpcReduction="20000"/>
          </a:bodyPr>
          <a:lstStyle/>
          <a:p>
            <a:pPr marL="0" indent="0">
              <a:buNone/>
            </a:pPr>
            <a:r>
              <a:rPr lang="ru-RU" sz="1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обусловлена </a:t>
            </a:r>
            <a:r>
              <a:rPr lang="ru-RU" sz="1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потребностью государства в активном, самостоятельном, мобильном, информационно грамотном</a:t>
            </a:r>
            <a:r>
              <a:rPr lang="ru-RU" sz="1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 компетентном     гражданине </a:t>
            </a:r>
            <a:r>
              <a:rPr lang="ru-RU" sz="1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общества.  Преподавание физики, в силу особенностей самого предмета, </a:t>
            </a:r>
            <a:r>
              <a:rPr lang="ru-RU" sz="1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представляет </a:t>
            </a:r>
            <a:r>
              <a:rPr lang="ru-RU" sz="1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собой </a:t>
            </a:r>
            <a:r>
              <a:rPr lang="ru-RU" sz="1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благоприятную сферу </a:t>
            </a:r>
            <a:r>
              <a:rPr lang="ru-RU" sz="1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применения </a:t>
            </a:r>
            <a:r>
              <a:rPr lang="ru-RU" sz="1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современных </a:t>
            </a:r>
            <a:r>
              <a:rPr lang="ru-RU" sz="1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информационных </a:t>
            </a:r>
            <a:r>
              <a:rPr lang="ru-RU" sz="1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интернет и цифровых </a:t>
            </a:r>
            <a:r>
              <a:rPr lang="ru-RU" sz="1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технологий,</a:t>
            </a:r>
            <a:r>
              <a:rPr lang="ru-RU" sz="11100" dirty="0"/>
              <a:t> </a:t>
            </a:r>
            <a:r>
              <a:rPr lang="ru-RU" sz="1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которые</a:t>
            </a:r>
            <a:r>
              <a:rPr lang="ru-RU" sz="1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 применяются </a:t>
            </a:r>
            <a:r>
              <a:rPr lang="ru-RU" sz="1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передачи информации </a:t>
            </a:r>
            <a:r>
              <a:rPr lang="ru-RU" sz="1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обеспечения взаимодействия </a:t>
            </a:r>
            <a:r>
              <a:rPr lang="ru-RU" sz="1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преподавателя и обучаемого в </a:t>
            </a:r>
            <a:r>
              <a:rPr lang="ru-RU" sz="1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современных </a:t>
            </a:r>
            <a:r>
              <a:rPr lang="ru-RU" sz="1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системах открытого и </a:t>
            </a:r>
            <a:r>
              <a:rPr lang="ru-RU" sz="1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дистанционного образования </a:t>
            </a:r>
            <a:r>
              <a:rPr lang="ru-RU" sz="1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направлено </a:t>
            </a:r>
            <a:r>
              <a:rPr lang="ru-RU" sz="1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повышение качества образования </a:t>
            </a:r>
            <a:r>
              <a:rPr lang="ru-RU" sz="1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одну из основных задач, </a:t>
            </a:r>
            <a:r>
              <a:rPr lang="ru-RU" sz="1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декларируемых  </a:t>
            </a:r>
            <a:r>
              <a:rPr lang="ru-RU" sz="1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Концепцией модернизации российского </a:t>
            </a:r>
            <a:r>
              <a:rPr lang="ru-RU" sz="1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образования  на </a:t>
            </a:r>
            <a:r>
              <a:rPr lang="ru-RU" sz="1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период до 2020 года</a:t>
            </a:r>
            <a:r>
              <a:rPr lang="ru-RU" sz="1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Проект отражает </a:t>
            </a:r>
            <a:r>
              <a:rPr lang="ru-RU" sz="1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1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собенности требований к ОГЭ  для учащихся обучающихся по ФГОС.</a:t>
            </a:r>
          </a:p>
          <a:p>
            <a:pPr marL="0" indent="0">
              <a:buNone/>
            </a:pPr>
            <a:endParaRPr lang="ru-RU" sz="111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11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</a:t>
            </a:r>
            <a:r>
              <a:rPr lang="ru-RU" sz="111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НОВИЗНА ПРОЕКТА</a:t>
            </a:r>
            <a:r>
              <a:rPr lang="ru-RU" sz="111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11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11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</a:t>
            </a:r>
            <a:r>
              <a:rPr lang="ru-RU" sz="1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 </a:t>
            </a:r>
            <a:r>
              <a:rPr lang="ru-RU" sz="1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разработанном механизме</a:t>
            </a:r>
            <a:r>
              <a:rPr lang="ru-RU" sz="1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1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обеспечивающем комплексный подход </a:t>
            </a:r>
            <a:r>
              <a:rPr lang="ru-RU" sz="1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 выполнению                                                                            </a:t>
            </a:r>
            <a:endParaRPr lang="ru-RU" sz="1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ru-RU" sz="1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программных мероприятий, направленных </a:t>
            </a:r>
            <a:r>
              <a:rPr lang="ru-RU" sz="1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1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реализацию </a:t>
            </a:r>
            <a:r>
              <a:rPr lang="ru-RU" sz="1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самоопределения учащихся в </a:t>
            </a:r>
            <a:r>
              <a:rPr lang="ru-RU" sz="1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</a:t>
            </a:r>
            <a:endParaRPr lang="ru-RU" sz="1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ru-RU" sz="1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ru-RU" sz="1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самостоятельной жизни:  - логической   структуре  </a:t>
            </a:r>
            <a:r>
              <a:rPr lang="ru-RU" sz="1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совместной деятельности педагога и учащихся ,                                            </a:t>
            </a:r>
            <a:endParaRPr lang="ru-RU" sz="11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ru-RU" sz="1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- алгоритме  </a:t>
            </a:r>
            <a:r>
              <a:rPr lang="ru-RU" sz="1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их осуществления для достижения целей прое</a:t>
            </a:r>
            <a:r>
              <a:rPr lang="ru-RU" sz="9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кта; </a:t>
            </a:r>
            <a:endParaRPr lang="ru-RU" sz="9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9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7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  <a:p>
            <a:pPr marL="0" indent="0">
              <a:buNone/>
            </a:pPr>
            <a:endParaRPr lang="ru-RU" sz="7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7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9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</a:t>
            </a:r>
          </a:p>
          <a:p>
            <a:pPr marL="0" indent="0">
              <a:buNone/>
            </a:pPr>
            <a:r>
              <a:rPr lang="ru-RU" sz="9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</a:t>
            </a:r>
            <a:r>
              <a:rPr lang="ru-RU" sz="1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Выполнены</a:t>
            </a:r>
            <a:r>
              <a:rPr lang="ru-RU" sz="1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buNone/>
            </a:pPr>
            <a:r>
              <a:rPr lang="ru-RU" sz="1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- </a:t>
            </a:r>
            <a:r>
              <a:rPr lang="ru-RU" sz="1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отбор исполнителей и взаимосвязи между ними;                                                                                                                                                                                     </a:t>
            </a:r>
            <a:r>
              <a:rPr lang="ru-RU" sz="1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- </a:t>
            </a:r>
            <a:r>
              <a:rPr lang="ru-RU" sz="1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создана методическая база осуществления проекта</a:t>
            </a:r>
            <a:br>
              <a:rPr lang="ru-RU" sz="11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ru-RU" sz="1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- проведена диагностика уровней подготовки  учащихся основной школы, выбравших физику </a:t>
            </a:r>
            <a:r>
              <a:rPr lang="ru-RU" sz="1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1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предпрофильного</a:t>
            </a:r>
            <a:r>
              <a:rPr lang="ru-RU" sz="1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изучения;  </a:t>
            </a:r>
            <a:br>
              <a:rPr lang="ru-RU" sz="11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- </a:t>
            </a:r>
            <a:r>
              <a:rPr lang="ru-RU" sz="1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показано, что подготовка учащихся к  ОГЭ с учетом ИКТ- технологий , способствует формированию положительного отношения учащихся к практико-ориентированной и информационной деятельности и формированию у учащихся знаний, умений и навыков через выполнение этой деятельности. </a:t>
            </a:r>
            <a:br>
              <a:rPr lang="ru-RU" sz="11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https://im0-tub-ru.yandex.net/i?id=8c919c04eee6302571a73279668c2a71&amp;n=33&amp;h=215&amp;w=32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400690" y="11855670"/>
            <a:ext cx="14693461" cy="4855778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</p:pic>
      <p:pic>
        <p:nvPicPr>
          <p:cNvPr id="9" name="Picture 2" descr="https://im3-tub-ru.yandex.net/i?id=206478d87a30689596eadf84686aecc8&amp;n=33&amp;h=215&amp;w=38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02676" y="7567448"/>
            <a:ext cx="7788163" cy="7189076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</p:pic>
    </p:spTree>
    <p:extLst>
      <p:ext uri="{BB962C8B-B14F-4D97-AF65-F5344CB8AC3E}">
        <p14:creationId xmlns:p14="http://schemas.microsoft.com/office/powerpoint/2010/main" val="1218578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1056" y="1639614"/>
            <a:ext cx="24097088" cy="1986455"/>
          </a:xfrm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ru-RU" sz="5300" b="1" dirty="0" smtClean="0"/>
              <a:t/>
            </a:r>
            <a:br>
              <a:rPr lang="ru-RU" sz="5300" b="1" dirty="0" smtClean="0"/>
            </a:br>
            <a:r>
              <a:rPr lang="ru-RU" sz="5300" b="1" dirty="0" smtClean="0">
                <a:solidFill>
                  <a:srgbClr val="C00000"/>
                </a:solidFill>
              </a:rPr>
              <a:t>ЦЕЛИ ПРОЕКТА  «ШАГИ К УСПЕХУ»</a:t>
            </a:r>
            <a:r>
              <a:rPr lang="ru-RU" sz="5300" dirty="0">
                <a:solidFill>
                  <a:srgbClr val="C00000"/>
                </a:solidFill>
              </a:rPr>
              <a:t/>
            </a:r>
            <a:br>
              <a:rPr lang="ru-RU" sz="5300" dirty="0">
                <a:solidFill>
                  <a:srgbClr val="C00000"/>
                </a:solidFill>
              </a:rPr>
            </a:br>
            <a:r>
              <a:rPr lang="ru-RU" b="1" dirty="0"/>
              <a:t> 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06262" y="4729655"/>
            <a:ext cx="25571882" cy="15008774"/>
          </a:xfrm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marL="0" lvl="0" indent="0">
              <a:lnSpc>
                <a:spcPct val="150000"/>
              </a:lnSpc>
              <a:spcAft>
                <a:spcPts val="0"/>
              </a:spcAft>
              <a:buNone/>
              <a:tabLst>
                <a:tab pos="450215" algn="l"/>
              </a:tabLst>
            </a:pPr>
            <a:r>
              <a:rPr lang="ru-RU" sz="3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36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1.Создание  </a:t>
            </a:r>
            <a:r>
              <a:rPr lang="ru-RU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формирование эффективной модели образовательного пространства, в которой учебно-воспитательные задачи решаются на основе широкого использования современных информационных технологий, позволяющих качественно подготовить выпускников к сдаче </a:t>
            </a:r>
            <a:r>
              <a:rPr lang="ru-RU" sz="36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ОГЭ, ориентируясь на требования ФГОС.</a:t>
            </a:r>
            <a:endParaRPr lang="ru-RU" sz="36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50000"/>
              </a:lnSpc>
              <a:spcAft>
                <a:spcPts val="0"/>
              </a:spcAft>
              <a:buNone/>
              <a:tabLst>
                <a:tab pos="450215" algn="l"/>
              </a:tabLst>
            </a:pPr>
            <a:endParaRPr lang="ru-RU" sz="36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50000"/>
              </a:lnSpc>
              <a:spcAft>
                <a:spcPts val="0"/>
              </a:spcAft>
              <a:buNone/>
              <a:tabLst>
                <a:tab pos="450215" algn="l"/>
              </a:tabLst>
            </a:pPr>
            <a:r>
              <a:rPr lang="ru-RU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6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50000"/>
              </a:lnSpc>
              <a:spcAft>
                <a:spcPts val="0"/>
              </a:spcAft>
              <a:buNone/>
              <a:tabLst>
                <a:tab pos="450215" algn="l"/>
              </a:tabLst>
            </a:pPr>
            <a:endParaRPr lang="ru-RU" sz="36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50000"/>
              </a:lnSpc>
              <a:spcAft>
                <a:spcPts val="0"/>
              </a:spcAft>
              <a:buNone/>
              <a:tabLst>
                <a:tab pos="450215" algn="l"/>
              </a:tabLst>
            </a:pPr>
            <a:endParaRPr lang="ru-RU" sz="36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50000"/>
              </a:lnSpc>
              <a:spcAft>
                <a:spcPts val="0"/>
              </a:spcAft>
              <a:buNone/>
              <a:tabLst>
                <a:tab pos="450215" algn="l"/>
              </a:tabLst>
            </a:pPr>
            <a:endParaRPr lang="ru-RU" sz="3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ru-RU" sz="36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</a:p>
          <a:p>
            <a:pPr marL="0" lvl="0" indent="0" algn="just">
              <a:lnSpc>
                <a:spcPct val="150000"/>
              </a:lnSpc>
              <a:spcAft>
                <a:spcPts val="0"/>
              </a:spcAft>
              <a:buNone/>
            </a:pPr>
            <a:endParaRPr lang="ru-RU" sz="36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50000"/>
              </a:lnSpc>
              <a:spcAft>
                <a:spcPts val="0"/>
              </a:spcAft>
              <a:buNone/>
            </a:pPr>
            <a:endParaRPr lang="ru-RU" sz="36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ru-RU" sz="36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2.Повышение уровня подготовки </a:t>
            </a:r>
            <a:r>
              <a:rPr lang="ru-RU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выпускников к </a:t>
            </a:r>
            <a:r>
              <a:rPr lang="ru-RU" sz="36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экзамену по физике </a:t>
            </a:r>
          </a:p>
          <a:p>
            <a:pPr marL="0" lvl="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ru-RU" sz="36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за курс основной школы и </a:t>
            </a:r>
            <a:r>
              <a:rPr lang="ru-RU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осуществление педагогической поддержки </a:t>
            </a:r>
            <a:endParaRPr lang="ru-RU" sz="36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ru-RU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обучающихся </a:t>
            </a:r>
            <a:r>
              <a:rPr lang="ru-RU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рамках индивидуальной </a:t>
            </a:r>
            <a:r>
              <a:rPr lang="ru-RU" sz="36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траектории.</a:t>
            </a:r>
          </a:p>
          <a:p>
            <a:pPr marL="0" lvl="0" indent="0" algn="just">
              <a:lnSpc>
                <a:spcPct val="150000"/>
              </a:lnSpc>
              <a:spcAft>
                <a:spcPts val="0"/>
              </a:spcAft>
              <a:buNone/>
            </a:pPr>
            <a:endParaRPr lang="ru-RU" sz="3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281056" y="2431141"/>
            <a:ext cx="23441889" cy="20428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9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9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22207" y="10216055"/>
            <a:ext cx="6653048" cy="917553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8384" y="7977352"/>
            <a:ext cx="5780926" cy="614855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3421" y="8418787"/>
            <a:ext cx="6274675" cy="7015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015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51783" y="1425578"/>
            <a:ext cx="27023430" cy="1916712"/>
          </a:xfrm>
          <a:solidFill>
            <a:srgbClr val="FFC000"/>
          </a:solidFill>
        </p:spPr>
        <p:txBody>
          <a:bodyPr>
            <a:noAutofit/>
          </a:bodyPr>
          <a:lstStyle/>
          <a:p>
            <a:r>
              <a:rPr lang="ru-RU" sz="48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ЗАДАЧИ ПРОЕКТА</a:t>
            </a:r>
            <a:endParaRPr lang="ru-RU" sz="4800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51783" y="8544910"/>
            <a:ext cx="25509671" cy="10162849"/>
          </a:xfrm>
        </p:spPr>
        <p:txBody>
          <a:bodyPr>
            <a:normAutofit fontScale="92500" lnSpcReduction="20000"/>
          </a:bodyPr>
          <a:lstStyle/>
          <a:p>
            <a:r>
              <a:rPr lang="ru-RU" sz="4800" b="1" dirty="0" smtClean="0">
                <a:solidFill>
                  <a:srgbClr val="C00000"/>
                </a:solidFill>
              </a:rPr>
              <a:t> </a:t>
            </a:r>
          </a:p>
          <a:p>
            <a:pPr marL="0" indent="0">
              <a:buNone/>
            </a:pP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Предмет 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исследования - 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обучающая среда школьного курса физики.</a:t>
            </a:r>
            <a:r>
              <a:rPr lang="ru-RU" sz="4800" dirty="0"/>
              <a:t> </a:t>
            </a:r>
          </a:p>
          <a:p>
            <a:pPr marL="0" indent="0">
              <a:buNone/>
            </a:pP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</a:p>
          <a:p>
            <a:pPr marL="0" indent="0">
              <a:buNone/>
            </a:pPr>
            <a: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</a:p>
          <a:p>
            <a:pPr marL="0" indent="0">
              <a:buNone/>
            </a:pPr>
            <a: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</a:p>
          <a:p>
            <a:pPr marL="0" indent="0">
              <a:buNone/>
            </a:pPr>
            <a: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Предмет исследования 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обучающая среда школьного курса физики</a:t>
            </a:r>
          </a:p>
          <a:p>
            <a:pPr marL="0" indent="0">
              <a:buNone/>
            </a:pP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Целевая </a:t>
            </a:r>
            <a: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проекта 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образовательного процесса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обучающиеся в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8,9 классов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МБОУ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«Любино-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Малоросская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СОШ», выбравших физику для ГИА..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 </a:t>
            </a:r>
            <a: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реализации проекта 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среднесрочный педагогический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с возможным переходом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долгосрочный проект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Место </a:t>
            </a:r>
            <a: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реализации проекта 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образовательное пространство МБОУ «Любино-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Малоросская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СОШ»</a:t>
            </a:r>
          </a:p>
          <a:p>
            <a:pPr marL="0" indent="0">
              <a:buNone/>
            </a:pP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с использованием ресурсов муниципального цифрового образовательного центра на базе школы.</a:t>
            </a:r>
          </a:p>
          <a:p>
            <a:pPr marL="0" indent="0">
              <a:buNone/>
            </a:pPr>
            <a: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</a:t>
            </a:r>
          </a:p>
          <a:p>
            <a:pPr marL="0" indent="0">
              <a:buNone/>
            </a:pPr>
            <a: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РАЗРАБОТАН:   январе 2019 года</a:t>
            </a:r>
            <a:endParaRPr lang="ru-RU" sz="3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51784" y="4322620"/>
            <a:ext cx="26292796" cy="84023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7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3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1. </a:t>
            </a:r>
            <a:r>
              <a:rPr lang="ru-RU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Реализация 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социального заказа, обусловленного </a:t>
            </a:r>
            <a:r>
              <a:rPr lang="ru-RU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информатизацией современного 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общества.</a:t>
            </a:r>
          </a:p>
          <a:p>
            <a:pPr lvl="0" algn="just">
              <a:lnSpc>
                <a:spcPct val="150000"/>
              </a:lnSpc>
              <a:spcAft>
                <a:spcPts val="0"/>
              </a:spcAft>
              <a:tabLst>
                <a:tab pos="90170" algn="l"/>
                <a:tab pos="114300" algn="l"/>
              </a:tabLst>
            </a:pPr>
            <a:r>
              <a:rPr lang="ru-RU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2. Интенсификация 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образовательного процесса во всех уровнях системы непрерывного образования:</a:t>
            </a:r>
          </a:p>
          <a:p>
            <a:pPr lvl="0" algn="just">
              <a:lnSpc>
                <a:spcPct val="150000"/>
              </a:lnSpc>
              <a:spcAft>
                <a:spcPts val="0"/>
              </a:spcAft>
              <a:tabLst>
                <a:tab pos="90170" algn="l"/>
                <a:tab pos="114300" algn="l"/>
              </a:tabLst>
            </a:pPr>
            <a:r>
              <a:rPr lang="ru-RU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- повышение 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эффективности и качества образовательного процесса за счет реализации возможностей скриншот технологий </a:t>
            </a:r>
          </a:p>
          <a:p>
            <a:pPr lvl="0" algn="just">
              <a:lnSpc>
                <a:spcPct val="150000"/>
              </a:lnSpc>
              <a:spcAft>
                <a:spcPts val="0"/>
              </a:spcAft>
              <a:tabLst>
                <a:tab pos="90170" algn="l"/>
                <a:tab pos="114300" algn="l"/>
              </a:tabLst>
            </a:pPr>
            <a:r>
              <a:rPr lang="ru-RU" sz="3600" spc="5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3. Развитие личности обучающегося, подготовка его к самостоятельной продуктивной деятельности при подготовке                </a:t>
            </a:r>
          </a:p>
          <a:p>
            <a:pPr lvl="0" algn="just">
              <a:lnSpc>
                <a:spcPct val="150000"/>
              </a:lnSpc>
              <a:spcAft>
                <a:spcPts val="0"/>
              </a:spcAft>
              <a:tabLst>
                <a:tab pos="90170" algn="l"/>
                <a:tab pos="114300" algn="l"/>
              </a:tabLst>
            </a:pPr>
            <a:r>
              <a:rPr lang="ru-RU" sz="3600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spc="5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и успешной сдачи</a:t>
            </a:r>
            <a:r>
              <a:rPr lang="ru-RU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ОГЭ в условиях современного информационного общества.</a:t>
            </a:r>
          </a:p>
          <a:p>
            <a:pPr lvl="0" algn="just">
              <a:lnSpc>
                <a:spcPct val="150000"/>
              </a:lnSpc>
              <a:spcAft>
                <a:spcPts val="0"/>
              </a:spcAft>
              <a:tabLst>
                <a:tab pos="90170" algn="l"/>
                <a:tab pos="114300" algn="l"/>
              </a:tabLst>
            </a:pPr>
            <a:r>
              <a:rPr lang="ru-RU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-   активизация 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познавательной деятельности с использованием </a:t>
            </a:r>
            <a:r>
              <a:rPr lang="ru-RU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ИКТ в соответствии</a:t>
            </a:r>
          </a:p>
          <a:p>
            <a:pPr lvl="0" algn="just">
              <a:lnSpc>
                <a:spcPct val="150000"/>
              </a:lnSpc>
              <a:spcAft>
                <a:spcPts val="0"/>
              </a:spcAft>
              <a:tabLst>
                <a:tab pos="90170" algn="l"/>
                <a:tab pos="114300" algn="l"/>
              </a:tabLst>
            </a:pP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требованиям ФГОС</a:t>
            </a:r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Aft>
                <a:spcPts val="0"/>
              </a:spcAft>
              <a:tabLst>
                <a:tab pos="90170" algn="l"/>
                <a:tab pos="114300" algn="l"/>
              </a:tabLst>
            </a:pP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-   реализация 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идей открытого образования на основе использования сетевых технологий.</a:t>
            </a:r>
          </a:p>
          <a:p>
            <a:pPr lvl="0" algn="just">
              <a:lnSpc>
                <a:spcPct val="150000"/>
              </a:lnSpc>
              <a:spcAft>
                <a:spcPts val="0"/>
              </a:spcAft>
              <a:tabLst>
                <a:tab pos="114300" algn="l"/>
              </a:tabLst>
            </a:pPr>
            <a:r>
              <a:rPr lang="ru-RU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4. Анализ научно-педагогической литературы 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 данной проблеме.</a:t>
            </a:r>
            <a:endParaRPr lang="ru-RU" sz="3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Picture 2" descr="https://im2-tub-ru.yandex.net/i?id=68e980d4f969bfbceaac74589b08e749&amp;n=33&amp;h=215&amp;w=33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387035" y="8959741"/>
            <a:ext cx="7157545" cy="466659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1363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69324" y="756746"/>
            <a:ext cx="26328413" cy="2081047"/>
          </a:xfrm>
          <a:solidFill>
            <a:srgbClr val="FFC000"/>
          </a:solidFill>
          <a:ln>
            <a:solidFill>
              <a:schemeClr val="accent2"/>
            </a:solidFill>
          </a:ln>
        </p:spPr>
        <p:txBody>
          <a:bodyPr>
            <a:normAutofit/>
          </a:bodyPr>
          <a:lstStyle/>
          <a:p>
            <a:r>
              <a:rPr lang="ru-RU" sz="4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ЭТАПЫ ПРОЕКТА</a:t>
            </a:r>
            <a:endParaRPr lang="ru-RU" sz="4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13978595"/>
              </p:ext>
            </p:extLst>
          </p:nvPr>
        </p:nvGraphicFramePr>
        <p:xfrm>
          <a:off x="1671146" y="3184635"/>
          <a:ext cx="27904964" cy="1752630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391806"/>
                <a:gridCol w="14645708"/>
                <a:gridCol w="7867450"/>
              </a:tblGrid>
              <a:tr h="88004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3600" baseline="0" dirty="0" smtClean="0">
                          <a:effectLst/>
                          <a:latin typeface="+mn-lt"/>
                          <a:ea typeface="+mn-ea"/>
                        </a:rPr>
                        <a:t>                   ЭТАПЫ</a:t>
                      </a:r>
                      <a:endParaRPr lang="ru-RU" sz="3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 smtClean="0">
                          <a:effectLst/>
                        </a:rPr>
                        <a:t>    Содержание </a:t>
                      </a:r>
                      <a:r>
                        <a:rPr lang="ru-RU" sz="3600" dirty="0">
                          <a:effectLst/>
                        </a:rPr>
                        <a:t>деятельности</a:t>
                      </a:r>
                      <a:endParaRPr lang="ru-RU" sz="3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 smtClean="0">
                          <a:effectLst/>
                        </a:rPr>
                        <a:t>            Ожидаемый результат</a:t>
                      </a:r>
                      <a:endParaRPr lang="ru-RU" sz="3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422797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3600" baseline="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1-</a:t>
                      </a:r>
                      <a:r>
                        <a:rPr lang="ru-RU" sz="36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й </a:t>
                      </a:r>
                      <a:r>
                        <a:rPr lang="ru-RU" sz="360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этап </a:t>
                      </a:r>
                      <a:r>
                        <a:rPr lang="ru-RU" sz="36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 smtClean="0">
                          <a:solidFill>
                            <a:srgbClr val="C00000"/>
                          </a:solidFill>
                          <a:effectLst/>
                        </a:rPr>
                        <a:t>    </a:t>
                      </a:r>
                      <a:r>
                        <a:rPr lang="ru-RU" sz="3600" dirty="0" smtClean="0">
                          <a:solidFill>
                            <a:schemeClr val="tx1"/>
                          </a:solidFill>
                          <a:effectLst/>
                        </a:rPr>
                        <a:t>ПОДГОТОВИТЕЛЬНЫЙ</a:t>
                      </a:r>
                      <a:r>
                        <a:rPr lang="ru-RU" sz="3600" baseline="0" dirty="0" smtClean="0">
                          <a:solidFill>
                            <a:schemeClr val="tx1"/>
                          </a:solidFill>
                          <a:effectLst/>
                        </a:rPr>
                        <a:t>  </a:t>
                      </a:r>
                      <a:r>
                        <a:rPr lang="ru-RU" sz="3600" baseline="0" dirty="0" smtClean="0">
                          <a:solidFill>
                            <a:srgbClr val="C00000"/>
                          </a:solidFill>
                          <a:effectLst/>
                        </a:rPr>
                        <a:t>август                                       </a:t>
                      </a:r>
                      <a:r>
                        <a:rPr lang="ru-RU" sz="3600" dirty="0" smtClean="0">
                          <a:solidFill>
                            <a:srgbClr val="C00000"/>
                          </a:solidFill>
                          <a:effectLst/>
                        </a:rPr>
                        <a:t>каждого </a:t>
                      </a:r>
                      <a:r>
                        <a:rPr lang="ru-RU" sz="3600" dirty="0">
                          <a:solidFill>
                            <a:srgbClr val="C00000"/>
                          </a:solidFill>
                          <a:effectLst/>
                        </a:rPr>
                        <a:t>года</a:t>
                      </a:r>
                      <a:endParaRPr lang="ru-RU" sz="36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Предварительный анализ и осмысление проблемы, выработка исходных позиций для проведения исследования проекта;</a:t>
                      </a:r>
                    </a:p>
                    <a:p>
                      <a:pPr marL="342900" lvl="0" indent="-342900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Разработаны приемы и методы, нацеленные на формирование ИКТ с учетом специфики изучения физики. </a:t>
                      </a:r>
                    </a:p>
                    <a:p>
                      <a:pPr marL="342900" lvl="0" indent="-342900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Изучение нормативных и инструктивных материалов </a:t>
                      </a:r>
                      <a:r>
                        <a:rPr lang="ru-RU" sz="3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ОГЭ.</a:t>
                      </a:r>
                    </a:p>
                    <a:p>
                      <a:pPr marL="342900" lvl="0" indent="-342900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Изучение существующего опыта по организации и подготовке к </a:t>
                      </a:r>
                      <a:r>
                        <a:rPr lang="ru-RU" sz="3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ГИА :</a:t>
                      </a:r>
                      <a:endParaRPr lang="ru-RU" sz="3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Работа в сети Интернет (сетевое взаимодействие</a:t>
                      </a:r>
                      <a:r>
                        <a:rPr lang="ru-RU" sz="3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marL="342900" lvl="0" indent="-342900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ru-RU" sz="3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Создание модели </a:t>
                      </a:r>
                      <a:r>
                        <a:rPr lang="ru-RU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проекта, определение технологических действий по её реализации.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Корректировка своей педагогической деятельности на начальном этапе реализации проекта.</a:t>
                      </a:r>
                      <a:endParaRPr lang="ru-RU" sz="3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6909036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3600" baseline="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2-</a:t>
                      </a:r>
                      <a:r>
                        <a:rPr lang="ru-RU" sz="36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й </a:t>
                      </a:r>
                      <a:r>
                        <a:rPr lang="ru-RU" sz="360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этап –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36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ЭКСПЕРИМЕНТАЛЬНО-ПРАКТИЧЕСКИЙ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3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36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</a:t>
                      </a:r>
                      <a:r>
                        <a:rPr lang="ru-RU" sz="3600" baseline="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</a:t>
                      </a:r>
                      <a:r>
                        <a:rPr lang="ru-RU" sz="36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ентябрь </a:t>
                      </a:r>
                      <a:r>
                        <a:rPr lang="ru-RU" sz="360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май</a:t>
                      </a:r>
                      <a:endParaRPr lang="ru-RU" sz="36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Разработка показателей учебно-познавательной компетентности при обучении физике.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2.Адаптация </a:t>
                      </a:r>
                      <a:r>
                        <a:rPr lang="ru-RU" sz="3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диагностического </a:t>
                      </a:r>
                      <a:r>
                        <a:rPr lang="ru-RU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инструментария по выявлению уровня сформированности </a:t>
                      </a:r>
                      <a:r>
                        <a:rPr lang="ru-RU" sz="3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УУД,</a:t>
                      </a:r>
                      <a:r>
                        <a:rPr lang="ru-RU" sz="36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достижения планируемых результатов.</a:t>
                      </a:r>
                      <a:endParaRPr lang="ru-RU" sz="3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Организация мероприятий учебно- методического характера по подготовке к проведению ОГЭ </a:t>
                      </a:r>
                      <a:r>
                        <a:rPr lang="ru-RU" sz="3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</a:p>
                    <a:p>
                      <a:pPr marL="571500" indent="-571500">
                        <a:lnSpc>
                          <a:spcPct val="100000"/>
                        </a:lnSpc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ru-RU" sz="3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Изучение демонстрационного</a:t>
                      </a:r>
                      <a:r>
                        <a:rPr lang="ru-RU" sz="36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3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варианта</a:t>
                      </a:r>
                    </a:p>
                    <a:p>
                      <a:pPr marL="571500" indent="-571500">
                        <a:lnSpc>
                          <a:spcPct val="100000"/>
                        </a:lnSpc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ru-RU" sz="3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Знакомства с особенностью заданий части 2 ОГЭ по физике</a:t>
                      </a:r>
                    </a:p>
                    <a:p>
                      <a:pPr marL="571500" indent="-571500">
                        <a:lnSpc>
                          <a:spcPct val="100000"/>
                        </a:lnSpc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ru-RU" sz="3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Изучение экспериментальных заданий 1, 2 и 3-его  типов и требований к их выполнению</a:t>
                      </a:r>
                      <a:r>
                        <a:rPr lang="ru-RU" sz="36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оформлению результатов, проведённых экспериментов</a:t>
                      </a:r>
                      <a:endParaRPr lang="ru-RU" sz="3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ru-RU" sz="3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5. Анализ достигнутых результатов</a:t>
                      </a:r>
                      <a:endParaRPr lang="ru-RU" sz="3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Методические материалы по теме проекта </a:t>
                      </a:r>
                      <a:r>
                        <a:rPr lang="ru-RU" sz="3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3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Представление промежуточных и конечных результатов реализации проекта на совещаниях при директоре. </a:t>
                      </a:r>
                    </a:p>
                    <a:p>
                      <a:pPr marL="342900" lvl="0" indent="-342900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обобщение опыта по результатам апробирования инновационного проекта,</a:t>
                      </a:r>
                    </a:p>
                    <a:p>
                      <a:pPr marL="342900" lvl="0" indent="-342900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банк данных на основе мониторинговых, диагностических </a:t>
                      </a:r>
                      <a:r>
                        <a:rPr lang="ru-RU" sz="3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исследований</a:t>
                      </a:r>
                    </a:p>
                    <a:p>
                      <a:pPr marL="342900" lvl="0" indent="-342900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endParaRPr lang="ru-RU" sz="3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12481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36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</a:t>
                      </a:r>
                      <a:r>
                        <a:rPr lang="ru-RU" sz="3600" baseline="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ru-RU" sz="36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-й </a:t>
                      </a:r>
                      <a:r>
                        <a:rPr lang="ru-RU" sz="360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этап – </a:t>
                      </a:r>
                      <a:endParaRPr lang="ru-RU" sz="3600" dirty="0" smtClean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3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36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РЕФЛЕКСИВНО -ОБОБЩАЮЩИЙ</a:t>
                      </a:r>
                      <a:endParaRPr lang="ru-RU" sz="3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36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</a:t>
                      </a:r>
                      <a:r>
                        <a:rPr lang="ru-RU" sz="3600" baseline="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</a:t>
                      </a:r>
                      <a:r>
                        <a:rPr lang="ru-RU" sz="36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юнь-август</a:t>
                      </a:r>
                      <a:endParaRPr lang="ru-RU" sz="36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1.Диссеминация опыта работы по созданию инновационной  модели реализации проекта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Издание материалов проектной деятельности и методических нара­боток, подготовка публикаций в на­учных изданиях.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3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Публикация материалов реализации проекта на муниципальном, окружном, всероссийском уровнях</a:t>
                      </a:r>
                      <a:r>
                        <a:rPr lang="ru-RU" sz="3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Подготовка </a:t>
                      </a:r>
                      <a:r>
                        <a:rPr lang="ru-RU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компью­терной презентации с результатами и обобще­ниями</a:t>
                      </a:r>
                      <a:r>
                        <a:rPr lang="ru-RU" sz="3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Проведение практико-ориентированного семинара для обучающихся школ </a:t>
                      </a:r>
                      <a:r>
                        <a:rPr lang="ru-RU" sz="3600" dirty="0" err="1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Любинского</a:t>
                      </a:r>
                      <a:r>
                        <a:rPr lang="ru-RU" sz="3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района на базе</a:t>
                      </a:r>
                      <a:r>
                        <a:rPr lang="ru-RU" sz="3600" baseline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цифрового центра.</a:t>
                      </a:r>
                      <a:endParaRPr lang="ru-RU" sz="3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17830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51783" y="665018"/>
            <a:ext cx="25509671" cy="2618509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ВОЗМОЖНЫЕ  РИСКИ</a:t>
            </a:r>
            <a:endParaRPr lang="ru-RU" sz="5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51783" y="3740726"/>
            <a:ext cx="25509671" cy="9393383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ru-RU" dirty="0" smtClean="0"/>
              <a:t>Изменение требований к проведению ОГЭ по физике в связи  с тем, что ОГЭ сдают обучающиеся по ФГОС</a:t>
            </a:r>
          </a:p>
          <a:p>
            <a:pPr>
              <a:buFontTx/>
              <a:buChar char="-"/>
            </a:pPr>
            <a:r>
              <a:rPr lang="ru-RU" dirty="0" smtClean="0"/>
              <a:t>Отсутствие обучающихся, выбравших предмет физики для ОГЭ</a:t>
            </a:r>
          </a:p>
          <a:p>
            <a:pPr>
              <a:buFontTx/>
              <a:buChar char="-"/>
            </a:pPr>
            <a:r>
              <a:rPr lang="ru-RU" dirty="0" smtClean="0"/>
              <a:t>Выход из строя приборов из</a:t>
            </a:r>
          </a:p>
          <a:p>
            <a:pPr marL="0" indent="0">
              <a:buNone/>
            </a:pPr>
            <a:r>
              <a:rPr lang="ru-RU" dirty="0" smtClean="0"/>
              <a:t> комплектов оборудования для ОГЭ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77464" y="8564354"/>
            <a:ext cx="8644501" cy="11320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874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51783" y="1425578"/>
            <a:ext cx="25509671" cy="3187986"/>
          </a:xfrm>
          <a:solidFill>
            <a:srgbClr val="FFC000"/>
          </a:solidFill>
        </p:spPr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Ожидаемые результаты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51783" y="5320146"/>
            <a:ext cx="25509671" cy="13387614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00000"/>
              </a:lnSpc>
              <a:spcAft>
                <a:spcPts val="0"/>
              </a:spcAft>
            </a:pP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и внедрение 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модели </a:t>
            </a: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 подготовки обучающихся к ОГЭ по физике на базе основного общего образования.</a:t>
            </a:r>
          </a:p>
          <a:p>
            <a:pPr lvl="0">
              <a:spcAft>
                <a:spcPts val="0"/>
              </a:spcAft>
            </a:pP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Предварительная качественная подготовка обучающихся к сдаче ГИА по </a:t>
            </a: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физике.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8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spcAft>
                <a:spcPts val="0"/>
              </a:spcAft>
            </a:pP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Успешная 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социализация обучающихся</a:t>
            </a: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0000"/>
              </a:lnSpc>
              <a:spcAft>
                <a:spcPts val="0"/>
              </a:spcAft>
            </a:pP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Определение 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технологических действий по </a:t>
            </a: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реализации разработанной модели.</a:t>
            </a:r>
            <a:endParaRPr lang="ru-RU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spcAft>
                <a:spcPts val="0"/>
              </a:spcAft>
            </a:pP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педагогического мастерства учителя, приобретение собственного инновационного педагогического опыта</a:t>
            </a: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Распространение педагогического опыта</a:t>
            </a: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6207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51783" y="1425578"/>
            <a:ext cx="25509671" cy="4559586"/>
          </a:xfrm>
        </p:spPr>
        <p:txBody>
          <a:bodyPr/>
          <a:lstStyle/>
          <a:p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ВНМАНИЕ!</a:t>
            </a:r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5985164"/>
            <a:ext cx="22817854" cy="14755091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2344145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DOfficeLightV0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Параллакс">
  <a:themeElements>
    <a:clrScheme name="Другая 6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E31819"/>
      </a:accent1>
      <a:accent2>
        <a:srgbClr val="E31819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Параллакс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араллакс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93B4CCAC-FD5A-4D59-B1AC-EAF45910B5A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775</TotalTime>
  <Words>765</Words>
  <Application>Microsoft Office PowerPoint</Application>
  <PresentationFormat>Произвольный</PresentationFormat>
  <Paragraphs>157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10</vt:i4>
      </vt:variant>
    </vt:vector>
  </HeadingPairs>
  <TitlesOfParts>
    <vt:vector size="19" baseType="lpstr">
      <vt:lpstr>Arial</vt:lpstr>
      <vt:lpstr>Calibri</vt:lpstr>
      <vt:lpstr>Calibri Light</vt:lpstr>
      <vt:lpstr>Corbel</vt:lpstr>
      <vt:lpstr>Symbol</vt:lpstr>
      <vt:lpstr>Times New Roman</vt:lpstr>
      <vt:lpstr>Wingdings 2</vt:lpstr>
      <vt:lpstr>HDOfficeLightV0</vt:lpstr>
      <vt:lpstr>Параллакс</vt:lpstr>
      <vt:lpstr>Практико-ориентированный педагогический проект по подготовке учащихся к ОГЭ по физике.   «ШАГИ К УСПЕХУ»  Г.Ф. Сабранская, учитель физики высшей категории                                        МБОУ «Любино-Малоросская СОШ» Омской области</vt:lpstr>
      <vt:lpstr> ОСНОВНОЕ СОДЕРЖАНИЕ  Задание 23.            Одно из трёх заданий высокого уровня сложности с реальным использованием лабораторного оборудования.                      Максимальный балл -4                                                                                                        </vt:lpstr>
      <vt:lpstr>АННОТАЦИЯ ПРОЕКТА</vt:lpstr>
      <vt:lpstr> АКТУАЛЬНОСТЬ ПРОЕКТА  </vt:lpstr>
      <vt:lpstr> ЦЕЛИ ПРОЕКТА  «ШАГИ К УСПЕХУ»  </vt:lpstr>
      <vt:lpstr>ЗАДАЧИ ПРОЕКТА</vt:lpstr>
      <vt:lpstr>ЭТАПЫ ПРОЕКТА</vt:lpstr>
      <vt:lpstr>ВОЗМОЖНЫЕ  РИСКИ</vt:lpstr>
      <vt:lpstr>Ожидаемые результаты</vt:lpstr>
      <vt:lpstr>СПАСИБО ЗА ВНМАНИЕ!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Yulya Baklanova</dc:creator>
  <cp:lastModifiedBy>User_1</cp:lastModifiedBy>
  <cp:revision>75</cp:revision>
  <dcterms:created xsi:type="dcterms:W3CDTF">2017-10-02T13:44:20Z</dcterms:created>
  <dcterms:modified xsi:type="dcterms:W3CDTF">2019-12-08T05:04:19Z</dcterms:modified>
</cp:coreProperties>
</file>