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58" r:id="rId5"/>
    <p:sldId id="259" r:id="rId6"/>
    <p:sldId id="260" r:id="rId7"/>
    <p:sldId id="261" r:id="rId8"/>
    <p:sldId id="263" r:id="rId9"/>
    <p:sldId id="264" r:id="rId10"/>
    <p:sldId id="265" r:id="rId11"/>
    <p:sldId id="267" r:id="rId12"/>
    <p:sldId id="266" r:id="rId13"/>
  </p:sldIdLst>
  <p:sldSz cx="9144000" cy="6858000" type="screen4x3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498" autoAdjust="0"/>
    <p:restoredTop sz="94660"/>
  </p:normalViewPr>
  <p:slideViewPr>
    <p:cSldViewPr>
      <p:cViewPr varScale="1">
        <p:scale>
          <a:sx n="74" d="100"/>
          <a:sy n="74" d="100"/>
        </p:scale>
        <p:origin x="-91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7EAF463A-BC7C-46EE-9F1E-7F377CCA4891}" type="datetimeFigureOut">
              <a:rPr lang="en-US" smtClean="0"/>
              <a:pPr/>
              <a:t>11/9/2020</a:t>
            </a:fld>
            <a:endParaRPr lang="en-US" dirty="0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11/9/2020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11/9/2020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11/9/2020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11/9/2020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11/9/2020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7EAF463A-BC7C-46EE-9F1E-7F377CCA4891}" type="datetimeFigureOut">
              <a:rPr lang="en-US" smtClean="0"/>
              <a:pPr/>
              <a:t>11/9/2020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7EAF463A-BC7C-46EE-9F1E-7F377CCA4891}" type="datetimeFigureOut">
              <a:rPr lang="en-US" smtClean="0"/>
              <a:pPr/>
              <a:t>11/9/2020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dirty="0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7EAF463A-BC7C-46EE-9F1E-7F377CCA4891}" type="datetimeFigureOut">
              <a:rPr lang="en-US" smtClean="0"/>
              <a:pPr/>
              <a:t>11/9/2020</a:t>
            </a:fld>
            <a:endParaRPr lang="en-US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11/9/2020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11/9/2020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11/9/2020</a:t>
            </a:fld>
            <a:endParaRPr lang="en-US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40544" y="304801"/>
            <a:ext cx="8062912" cy="685800"/>
          </a:xfrm>
        </p:spPr>
        <p:txBody>
          <a:bodyPr>
            <a:noAutofit/>
          </a:bodyPr>
          <a:lstStyle/>
          <a:p>
            <a:pPr algn="ctr"/>
            <a:r>
              <a:rPr lang="ru-RU" sz="1600" dirty="0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Государственное профессиональное образовательное учреждение</a:t>
            </a:r>
            <a:br>
              <a:rPr lang="ru-RU" sz="1600" dirty="0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</a:rPr>
            </a:br>
            <a:r>
              <a:rPr lang="ru-RU" sz="1600" dirty="0" smtClean="0">
                <a:ln w="6350"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«Анжеро-Судженский педагогический колледж</a:t>
            </a:r>
            <a:endParaRPr lang="ru-RU" sz="1600" dirty="0">
              <a:ln w="6350"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8600" y="1676400"/>
            <a:ext cx="8610600" cy="4800600"/>
          </a:xfrm>
        </p:spPr>
        <p:txBody>
          <a:bodyPr>
            <a:normAutofit/>
          </a:bodyPr>
          <a:lstStyle/>
          <a:p>
            <a:pPr algn="ctr"/>
            <a:r>
              <a:rPr lang="ru-RU" sz="4400" dirty="0" smtClean="0">
                <a:ln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</a:rPr>
              <a:t>«Роль компьютера для воспитателя ДОУ»</a:t>
            </a:r>
          </a:p>
          <a:p>
            <a:pPr algn="ctr"/>
            <a:endParaRPr lang="ru-RU" sz="4400" dirty="0" smtClean="0"/>
          </a:p>
          <a:p>
            <a:pPr algn="ctr"/>
            <a:endParaRPr lang="ru-RU" sz="4400" dirty="0" smtClean="0"/>
          </a:p>
          <a:p>
            <a:pPr algn="ctr"/>
            <a:endParaRPr lang="ru-RU" sz="4400" dirty="0" smtClean="0"/>
          </a:p>
          <a:p>
            <a:pPr algn="ctr"/>
            <a:endParaRPr lang="ru-RU" sz="4400" dirty="0" smtClean="0"/>
          </a:p>
          <a:p>
            <a:r>
              <a:rPr lang="ru-RU" sz="18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Выполнила: студентка 341 группы</a:t>
            </a:r>
          </a:p>
          <a:p>
            <a:r>
              <a:rPr lang="ru-RU" sz="1800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</a:rPr>
              <a:t>Бухнер Алина</a:t>
            </a:r>
            <a:endParaRPr lang="ru-RU" sz="1800" dirty="0">
              <a:ln>
                <a:solidFill>
                  <a:schemeClr val="bg1"/>
                </a:solidFill>
              </a:ln>
              <a:solidFill>
                <a:schemeClr val="bg1"/>
              </a:solidFill>
            </a:endParaRPr>
          </a:p>
        </p:txBody>
      </p:sp>
      <p:pic>
        <p:nvPicPr>
          <p:cNvPr id="4" name="Рисунок 3" descr="компьютер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" y="3529904"/>
            <a:ext cx="3429000" cy="3040559"/>
          </a:xfrm>
          <a:prstGeom prst="rect">
            <a:avLst/>
          </a:prstGeom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/>
              <a:t>Что такое информационные технологии?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882808"/>
            <a:ext cx="4191000" cy="4213192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b="1" dirty="0" smtClean="0"/>
              <a:t>Информационные технологии </a:t>
            </a:r>
            <a:r>
              <a:rPr lang="ru-RU" dirty="0" smtClean="0"/>
              <a:t>(ИТ, также — информационно-коммуникационные технологии[1][2]) — процессы, методы поиска, сбора, хранения, обработки, предоставления, распространения информации и способы осуществления таких процессов и методов.</a:t>
            </a:r>
            <a:endParaRPr lang="ru-RU" dirty="0"/>
          </a:p>
        </p:txBody>
      </p:sp>
      <p:pic>
        <p:nvPicPr>
          <p:cNvPr id="4" name="Рисунок 3" descr="Computer_with_cartoon_kids_and_dog-1024x9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0" y="2057400"/>
            <a:ext cx="4210150" cy="39264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18030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Задачи использования ИКТ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8358" indent="-514350" algn="just">
              <a:buAutoNum type="arabicPeriod"/>
            </a:pPr>
            <a:r>
              <a:rPr lang="ru-RU" sz="2400" dirty="0" smtClean="0"/>
              <a:t>Повышать профессиональное мастерство через применение информационно-коммуникационных технологий. </a:t>
            </a:r>
          </a:p>
          <a:p>
            <a:pPr marL="578358" indent="-514350" algn="just">
              <a:buAutoNum type="arabicPeriod"/>
            </a:pPr>
            <a:r>
              <a:rPr lang="ru-RU" sz="2400" dirty="0" smtClean="0"/>
              <a:t>Внедрять ИКТ в совместную деятельность педагога и детей.</a:t>
            </a:r>
          </a:p>
          <a:p>
            <a:pPr marL="578358" indent="-514350" algn="just">
              <a:buAutoNum type="arabicPeriod"/>
            </a:pPr>
            <a:r>
              <a:rPr lang="ru-RU" sz="2400" dirty="0" smtClean="0"/>
              <a:t> Использовать ИКТ в работе с родителями для повышения компетентности в вопросах воспитания детей.</a:t>
            </a:r>
          </a:p>
          <a:p>
            <a:pPr marL="578358" indent="-514350" algn="just">
              <a:buNone/>
            </a:pPr>
            <a:r>
              <a:rPr lang="ru-RU" sz="2400" u="sng" dirty="0" smtClean="0"/>
              <a:t>Одним из важнейших факторов, влияющих на профессионализм воспитателя, является самообразование.</a:t>
            </a:r>
            <a:endParaRPr lang="ru-RU" sz="2400" u="sng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 smtClean="0"/>
              <a:t>ИКТ как средства для улучшения освоения изучаемого материала дошкольниками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2400" y="1882808"/>
            <a:ext cx="5181600" cy="4822792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dirty="0" smtClean="0"/>
              <a:t>Для педагога важно помнить, что каждый ребёнок это – личность и его способности развиваются в той деятельности, в которой он занимается по собственному желанию и с интересом. Следовательно, необходимо выбирать такие технологии, которые давали бы возможность — это осуществить. Я считаю, что ИКТ являются таким средством, так как открывают перед воспитателем безграничные возможности для эффективной творческой работы.</a:t>
            </a:r>
            <a:endParaRPr lang="ru-RU" dirty="0"/>
          </a:p>
        </p:txBody>
      </p:sp>
      <p:pic>
        <p:nvPicPr>
          <p:cNvPr id="4" name="Рисунок 3" descr="vector-illustration-of-kid-with-computer_29937-165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5000" y="3124200"/>
            <a:ext cx="3286125" cy="35052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Использование ИКТ в работе с родителями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2400" y="1882808"/>
            <a:ext cx="8839200" cy="4746592"/>
          </a:xfrm>
        </p:spPr>
        <p:txBody>
          <a:bodyPr>
            <a:normAutofit fontScale="70000" lnSpcReduction="20000"/>
          </a:bodyPr>
          <a:lstStyle/>
          <a:p>
            <a:pPr algn="just">
              <a:buNone/>
            </a:pPr>
            <a:r>
              <a:rPr lang="ru-RU" dirty="0" smtClean="0"/>
              <a:t>Какие преимущества получают родители от группового сайта? </a:t>
            </a:r>
          </a:p>
          <a:p>
            <a:pPr algn="just">
              <a:buNone/>
            </a:pPr>
            <a:r>
              <a:rPr lang="ru-RU" dirty="0" smtClean="0"/>
              <a:t>Во-первых, имеют возможность следить за жизнью группы, садика. Во-вторых, сайт позволяет лучше узнать воспитателей и специалистов детского сада, могут получить от них необходимую консультацию. А дома вместе с ребёнком всегда интересно заглянуть на сайт садика, посмотреть вместе новые фотографии, выслушать сообщение ребёнка о прошедших событиях. Используя ИКТ в работе с родителями, оно даёт большие преимущества: </a:t>
            </a:r>
          </a:p>
          <a:p>
            <a:pPr marL="578358" indent="-514350" algn="just">
              <a:buAutoNum type="arabicPeriod"/>
            </a:pPr>
            <a:r>
              <a:rPr lang="ru-RU" dirty="0" smtClean="0"/>
              <a:t>Электронную почту для обмена мнениями без затраты времени; </a:t>
            </a:r>
          </a:p>
          <a:p>
            <a:pPr marL="578358" indent="-514350" algn="just">
              <a:buAutoNum type="arabicPeriod"/>
            </a:pPr>
            <a:r>
              <a:rPr lang="ru-RU" dirty="0" smtClean="0"/>
              <a:t> Информация изучается родителями в удобное для них время; </a:t>
            </a:r>
          </a:p>
          <a:p>
            <a:pPr marL="578358" indent="-514350" algn="just">
              <a:buAutoNum type="arabicPeriod"/>
            </a:pPr>
            <a:r>
              <a:rPr lang="ru-RU" dirty="0" smtClean="0"/>
              <a:t>Возрастают потоки информации; </a:t>
            </a:r>
          </a:p>
          <a:p>
            <a:pPr marL="578358" indent="-514350" algn="just">
              <a:buAutoNum type="arabicPeriod"/>
            </a:pPr>
            <a:r>
              <a:rPr lang="ru-RU" dirty="0" smtClean="0"/>
              <a:t> Индивидуальный подход в подаче информации.</a:t>
            </a:r>
            <a:endParaRPr lang="ru-RU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25650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Мультимедийные технологии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28600" y="1600200"/>
            <a:ext cx="8686800" cy="5181600"/>
          </a:xfrm>
        </p:spPr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ru-RU" dirty="0" smtClean="0"/>
              <a:t>               Использование </a:t>
            </a:r>
            <a:r>
              <a:rPr lang="ru-RU" dirty="0" smtClean="0"/>
              <a:t>мультимедийных презентаций в работе с детьми позволяет образовательный процесс сделать более ярким, эмоциональным, с привлечением большого иллюстративного материала, с использованием звуковых эффектов и видеозаписей. Таким образом, можно выделить два главных достоинства презентаций – интерактивность, то есть способность выполнять определенные действия в ответ на действия ребенка, и </a:t>
            </a:r>
            <a:r>
              <a:rPr lang="ru-RU" dirty="0"/>
              <a:t>м</a:t>
            </a:r>
            <a:r>
              <a:rPr lang="ru-RU" dirty="0" smtClean="0"/>
              <a:t>ультимедийность</a:t>
            </a:r>
            <a:r>
              <a:rPr lang="ru-RU" dirty="0" smtClean="0"/>
              <a:t>, то есть, возможность «предъявлять» и тексты, и изображения (в том числе движущиеся), а также воспроизводить звук и музыку. Мультимедийность облегчает процесс запоминания, позволяет сделать образовательную деятельность более интересной и динамичной, «погрузить» ребенка в определенную обстановку, создать иллюзию соприсутствия, сопереживания, содействует становлению объемных и ярких </a:t>
            </a:r>
            <a:r>
              <a:rPr lang="ru-RU" dirty="0" smtClean="0"/>
              <a:t>представлений.</a:t>
            </a:r>
            <a:r>
              <a:rPr lang="ru-RU" dirty="0" smtClean="0"/>
              <a:t> </a:t>
            </a:r>
            <a:r>
              <a:rPr lang="ru-RU" b="1" dirty="0" smtClean="0"/>
              <a:t>Однако </a:t>
            </a:r>
            <a:r>
              <a:rPr lang="ru-RU" b="1" dirty="0" smtClean="0"/>
              <a:t>при этом важно не забывать о том, </a:t>
            </a:r>
            <a:r>
              <a:rPr lang="ru-RU" dirty="0" smtClean="0"/>
              <a:t>что компьютер должен только дополнять педагога, а не заменять его. </a:t>
            </a:r>
            <a:r>
              <a:rPr lang="ru-RU" b="1" dirty="0" smtClean="0"/>
              <a:t>Нельзя</a:t>
            </a:r>
            <a:r>
              <a:rPr lang="ru-RU" dirty="0" smtClean="0"/>
              <a:t> слишком часто использовать Мультимедийные технологии, так как при частом использовании ИКТ у детей теряется особый интерес к таким занятиям.</a:t>
            </a:r>
            <a:endParaRPr lang="ru-RU" dirty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Преимущества использования ИКТ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5791200" cy="5257800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ru-RU" sz="3400" b="1" dirty="0" smtClean="0"/>
              <a:t>Внедрение ИКТ в воспитательно-образовательный процесс детского сада имеет много преимуществ, на которых следует остановиться:</a:t>
            </a:r>
          </a:p>
          <a:p>
            <a:pPr algn="just">
              <a:buNone/>
            </a:pPr>
            <a:endParaRPr lang="ru-RU" dirty="0" smtClean="0"/>
          </a:p>
          <a:p>
            <a:pPr algn="just">
              <a:buNone/>
            </a:pPr>
            <a:r>
              <a:rPr lang="ru-RU" dirty="0" smtClean="0"/>
              <a:t>• дает возможность расширения использования электронных средств обучения, так как они передают информацию быстрее, чем при использовании традиционных средств;</a:t>
            </a:r>
          </a:p>
          <a:p>
            <a:pPr algn="just">
              <a:buNone/>
            </a:pPr>
            <a:r>
              <a:rPr lang="ru-RU" dirty="0" smtClean="0"/>
              <a:t>• позволяют увеличить восприятие материала за счет увеличения количества иллюстративного материала;</a:t>
            </a:r>
          </a:p>
          <a:p>
            <a:pPr algn="just">
              <a:buNone/>
            </a:pPr>
            <a:r>
              <a:rPr lang="ru-RU" dirty="0" smtClean="0"/>
              <a:t>• позволяют делать поправки во время занятия, выполнять совместную работу детей во взаимодействии, осуществлять интерактивную взаимосвязь ребенок – педагог;</a:t>
            </a:r>
          </a:p>
          <a:p>
            <a:pPr algn="just">
              <a:buNone/>
            </a:pPr>
            <a:r>
              <a:rPr lang="ru-RU" dirty="0" smtClean="0"/>
              <a:t>• использование мультимедийных презентаций обеспечивает наглядность, которая способствует восприятию и лучшему запоминанию материала, что очень важно, учитывая наглядно-образное мышление детей дошкольного возраста;</a:t>
            </a:r>
          </a:p>
          <a:p>
            <a:pPr algn="just">
              <a:buNone/>
            </a:pPr>
            <a:endParaRPr lang="ru-RU" dirty="0"/>
          </a:p>
        </p:txBody>
      </p:sp>
      <p:pic>
        <p:nvPicPr>
          <p:cNvPr id="4" name="Рисунок 3" descr="34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1200" y="2590800"/>
            <a:ext cx="3200400" cy="35415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62400" y="304800"/>
            <a:ext cx="4724400" cy="6400800"/>
          </a:xfrm>
        </p:spPr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ru-RU" dirty="0" smtClean="0"/>
              <a:t>• одновременно используется графическая, текстовая, аудиовизуальная информация;</a:t>
            </a:r>
          </a:p>
          <a:p>
            <a:pPr algn="just">
              <a:buNone/>
            </a:pPr>
            <a:r>
              <a:rPr lang="ru-RU" dirty="0" smtClean="0"/>
              <a:t>• с помощью компьютера можно смоделировать такие жизненные ситуации, которые нельзя или сложно показать на занятии либо увидеть в повседневной жизни (например, воспроизведение звуков животных; природы, работу транспорта и т. д.) ;</a:t>
            </a:r>
          </a:p>
          <a:p>
            <a:pPr algn="just">
              <a:buNone/>
            </a:pPr>
            <a:r>
              <a:rPr lang="ru-RU" dirty="0" smtClean="0"/>
              <a:t>• занятия с использованием информационно-коммуникационных технологий побуждает детей к поисковой и познавательной деятельности, включая и поиск в сети Интернет самостоятельно или вместе с родителями;</a:t>
            </a:r>
          </a:p>
          <a:p>
            <a:pPr algn="just">
              <a:buNone/>
            </a:pPr>
            <a:r>
              <a:rPr lang="ru-RU" dirty="0" smtClean="0"/>
              <a:t>• высокая динамика занятия способствует эффективному усвоению материала, развитию памяти, воображения, творчества детей;</a:t>
            </a:r>
          </a:p>
          <a:p>
            <a:pPr algn="just">
              <a:buNone/>
            </a:pPr>
            <a:r>
              <a:rPr lang="ru-RU" dirty="0" smtClean="0"/>
              <a:t>• предоставляет возможность индивидуализации обучения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i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" y="304800"/>
            <a:ext cx="3048000" cy="3238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 descr="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3239" y="3661286"/>
            <a:ext cx="2813304" cy="305793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104106"/>
          </a:xfrm>
        </p:spPr>
        <p:txBody>
          <a:bodyPr>
            <a:noAutofit/>
          </a:bodyPr>
          <a:lstStyle/>
          <a:p>
            <a:pPr algn="ctr"/>
            <a:r>
              <a:rPr lang="ru-RU" sz="3200" dirty="0" smtClean="0"/>
              <a:t>Условия внедрения информационных технологий в ДОУ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882808"/>
            <a:ext cx="6400800" cy="4975192"/>
          </a:xfrm>
        </p:spPr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ru-RU" dirty="0" smtClean="0"/>
              <a:t>                Одно </a:t>
            </a:r>
            <a:r>
              <a:rPr lang="ru-RU" dirty="0" smtClean="0"/>
              <a:t>из главных условий внедрения информационных технологий в ДОУ – с детьми должны работать специалисты, знающие технические возможности компьютера, имеющие навыки работы с ними, четко выполняющие санитарные нормы и правила использования компьютеров, владеющие методикой приобщения дошкольников к новым информационным технологиям. Учитывая это, первостепенной задачей в настоящее время становится повышение компьютерной грамотности педагогов, освоение ими работы с программными образовательными комплексами, ресурсами глобальной компьютерной сети Интернет для того, чтобы в перспективе каждый из них мог использовать современные компьютерные технологии для подготовки и проведения занятий с детьми на качественно новом уровне.</a:t>
            </a:r>
          </a:p>
        </p:txBody>
      </p:sp>
      <p:pic>
        <p:nvPicPr>
          <p:cNvPr id="4" name="Рисунок 3" descr="189_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3200" y="3709878"/>
            <a:ext cx="2590800" cy="3004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Плюсы и минусы использования ИКТ в ДОУ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04800" y="1905000"/>
            <a:ext cx="8458200" cy="4953000"/>
          </a:xfrm>
        </p:spPr>
        <p:txBody>
          <a:bodyPr>
            <a:normAutofit fontScale="62500" lnSpcReduction="20000"/>
          </a:bodyPr>
          <a:lstStyle/>
          <a:p>
            <a:pPr algn="ctr">
              <a:buNone/>
            </a:pPr>
            <a:r>
              <a:rPr lang="ru-RU" sz="3500" b="1" u="sng" dirty="0" smtClean="0"/>
              <a:t>Плюсы использования ИКТ в ДОУ </a:t>
            </a:r>
          </a:p>
          <a:p>
            <a:pPr algn="just">
              <a:buNone/>
            </a:pPr>
            <a:r>
              <a:rPr lang="ru-RU" dirty="0" smtClean="0"/>
              <a:t>Приоритеты ИКТ перед старой системой подачи материала</a:t>
            </a:r>
          </a:p>
          <a:p>
            <a:pPr algn="just">
              <a:buNone/>
            </a:pPr>
            <a:r>
              <a:rPr lang="ru-RU" dirty="0" smtClean="0"/>
              <a:t>• Фото, карточки, картинки устаревают физически, их хранение требует много места, поиск отнимает много времени.</a:t>
            </a:r>
          </a:p>
          <a:p>
            <a:pPr algn="just">
              <a:buNone/>
            </a:pPr>
            <a:r>
              <a:rPr lang="ru-RU" dirty="0" smtClean="0"/>
              <a:t>• ИКТ картинки легко восстанавливаемы, их легко перемещать, практически любую иллюстрацию можно найти в интернет </a:t>
            </a:r>
          </a:p>
          <a:p>
            <a:pPr algn="just">
              <a:buNone/>
            </a:pPr>
            <a:r>
              <a:rPr lang="ru-RU" dirty="0" smtClean="0"/>
              <a:t>Виртуальные экскурсии, например, в Эрмитаж, позволяют очутиться в другом месте, не выходя из помещения.</a:t>
            </a:r>
          </a:p>
          <a:p>
            <a:pPr algn="just">
              <a:buNone/>
            </a:pPr>
            <a:r>
              <a:rPr lang="ru-RU" dirty="0" smtClean="0"/>
              <a:t>                          </a:t>
            </a:r>
            <a:r>
              <a:rPr lang="ru-RU" sz="3500" b="1" u="sng" dirty="0" smtClean="0"/>
              <a:t>Минусы </a:t>
            </a:r>
            <a:r>
              <a:rPr lang="ru-RU" sz="3500" b="1" u="sng" dirty="0" smtClean="0"/>
              <a:t>использования ИКТ в ДОУ </a:t>
            </a:r>
            <a:endParaRPr lang="ru-RU" b="1" u="sng" dirty="0" smtClean="0"/>
          </a:p>
          <a:p>
            <a:pPr algn="just">
              <a:buNone/>
            </a:pPr>
            <a:r>
              <a:rPr lang="ru-RU" dirty="0" smtClean="0"/>
              <a:t>Однако могут возникнуть и проблемы при применении ИКТ в воспитательно-образовательном процессе, такие как:</a:t>
            </a:r>
          </a:p>
          <a:p>
            <a:pPr algn="just">
              <a:buNone/>
            </a:pPr>
            <a:r>
              <a:rPr lang="ru-RU" dirty="0" smtClean="0"/>
              <a:t>• Перенасыщение мероприятий анимацией, слайдами, перегруженность рисунками;</a:t>
            </a:r>
          </a:p>
          <a:p>
            <a:pPr algn="just">
              <a:buNone/>
            </a:pPr>
            <a:r>
              <a:rPr lang="ru-RU" dirty="0" smtClean="0"/>
              <a:t>• Недостаточная оснащенность ДОУ технической аппаратурой;</a:t>
            </a:r>
          </a:p>
          <a:p>
            <a:pPr algn="just">
              <a:buNone/>
            </a:pPr>
            <a:r>
              <a:rPr lang="ru-RU" dirty="0" smtClean="0"/>
              <a:t>• Педагог может не обладать достаточной квалификацией для работы с </a:t>
            </a:r>
            <a:r>
              <a:rPr lang="ru-RU" dirty="0" smtClean="0"/>
              <a:t>компьютером</a:t>
            </a:r>
            <a:endParaRPr lang="ru-RU" dirty="0" smtClean="0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/>
              <a:t>СанПиН 2.4.1.3049-13, в работе с </a:t>
            </a:r>
            <a:r>
              <a:rPr lang="ru-RU" sz="2800" dirty="0" smtClean="0"/>
              <a:t>детьми, </a:t>
            </a:r>
            <a:r>
              <a:rPr lang="ru-RU" sz="2800" dirty="0"/>
              <a:t>рекомендации по использованию ИКТ:</a:t>
            </a:r>
            <a:br>
              <a:rPr lang="ru-RU" sz="2800" dirty="0"/>
            </a:b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400" y="1882808"/>
            <a:ext cx="5638800" cy="4975192"/>
          </a:xfrm>
        </p:spPr>
        <p:txBody>
          <a:bodyPr>
            <a:normAutofit fontScale="62500" lnSpcReduction="20000"/>
          </a:bodyPr>
          <a:lstStyle/>
          <a:p>
            <a:pPr marL="64008" indent="0" algn="just">
              <a:buNone/>
            </a:pPr>
            <a:r>
              <a:rPr lang="ru-RU" dirty="0" smtClean="0"/>
              <a:t>      По </a:t>
            </a:r>
            <a:r>
              <a:rPr lang="ru-RU" dirty="0"/>
              <a:t>требованиям СанПиНа образовательная деятельность с использованием компьютера предполагает для детей 5 лет – не более 10 минут, для детей 6-7 лет - не более 15 минут.</a:t>
            </a:r>
          </a:p>
          <a:p>
            <a:pPr marL="64008" indent="0" algn="just">
              <a:buNone/>
            </a:pPr>
            <a:r>
              <a:rPr lang="ru-RU" dirty="0" smtClean="0"/>
              <a:t>     Образовательную </a:t>
            </a:r>
            <a:r>
              <a:rPr lang="ru-RU" dirty="0"/>
              <a:t>деятельность с использованием компьютера для детей 5-7 лет следует проводить не более одного раза в течение дня и не чаще трех раз в неделю. </a:t>
            </a:r>
            <a:r>
              <a:rPr lang="ru-RU" dirty="0" smtClean="0"/>
              <a:t>  В </a:t>
            </a:r>
            <a:r>
              <a:rPr lang="ru-RU" dirty="0"/>
              <a:t>конце занятия проводить гимнастику для глаз.</a:t>
            </a:r>
          </a:p>
          <a:p>
            <a:pPr marL="64008" indent="0" algn="just">
              <a:buNone/>
            </a:pPr>
            <a:r>
              <a:rPr lang="ru-RU" dirty="0" smtClean="0"/>
              <a:t>     Правильно </a:t>
            </a:r>
            <a:r>
              <a:rPr lang="ru-RU" dirty="0"/>
              <a:t>определять дидактическую роль и место ИКТ в образовательной деятельности.</a:t>
            </a:r>
          </a:p>
          <a:p>
            <a:pPr marL="64008" indent="0" algn="just">
              <a:buNone/>
            </a:pPr>
            <a:r>
              <a:rPr lang="ru-RU" dirty="0" smtClean="0"/>
              <a:t>       Нельзя </a:t>
            </a:r>
            <a:r>
              <a:rPr lang="ru-RU" dirty="0"/>
              <a:t>использовать мультимедийные технологии на каждом занятии. При частом использовании ИКТ у детей теряется особый интерес к таким занятиям.</a:t>
            </a:r>
          </a:p>
          <a:p>
            <a:pPr marL="64008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0485" y="3928056"/>
            <a:ext cx="3373515" cy="2895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9699811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67000"/>
            <a:ext cx="8229600" cy="3787808"/>
          </a:xfrm>
        </p:spPr>
        <p:txBody>
          <a:bodyPr>
            <a:normAutofit/>
          </a:bodyPr>
          <a:lstStyle/>
          <a:p>
            <a:pPr marL="64008" indent="0" algn="ctr">
              <a:buNone/>
            </a:pPr>
            <a:r>
              <a:rPr lang="ru-RU" sz="4000" b="1" i="1" dirty="0" smtClean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Спасибо за внимание!!!</a:t>
            </a:r>
            <a:endParaRPr lang="ru-RU" sz="4000" b="1" i="1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nimClr clrSpc="rgb" dir="cw"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ppt_c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81</TotalTime>
  <Words>997</Words>
  <Application>Microsoft Office PowerPoint</Application>
  <PresentationFormat>Экран (4:3)</PresentationFormat>
  <Paragraphs>57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Яркая</vt:lpstr>
      <vt:lpstr>Государственное профессиональное образовательное учреждение «Анжеро-Судженский педагогический колледж</vt:lpstr>
      <vt:lpstr>Что такое информационные технологии?</vt:lpstr>
      <vt:lpstr>Задачи использования ИКТ</vt:lpstr>
      <vt:lpstr>ИКТ как средства для улучшения освоения изучаемого материала дошкольниками</vt:lpstr>
      <vt:lpstr>Использование ИКТ в работе с родителями</vt:lpstr>
      <vt:lpstr>Мультимедийные технологии</vt:lpstr>
      <vt:lpstr>Преимущества использования ИКТ</vt:lpstr>
      <vt:lpstr>Презентация PowerPoint</vt:lpstr>
      <vt:lpstr>Условия внедрения информационных технологий в ДОУ</vt:lpstr>
      <vt:lpstr>Плюсы и минусы использования ИКТ в ДОУ</vt:lpstr>
      <vt:lpstr>СанПиН 2.4.1.3049-13, в работе с детьми, рекомендации по использованию ИКТ: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Государственное профессиональное образовательное учреждение «Анжеро-Судженский педагогический колледж</dc:title>
  <cp:lastModifiedBy>света</cp:lastModifiedBy>
  <cp:revision>11</cp:revision>
  <dcterms:modified xsi:type="dcterms:W3CDTF">2020-11-09T08:41:31Z</dcterms:modified>
</cp:coreProperties>
</file>