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7"/>
  </p:notesMasterIdLst>
  <p:sldIdLst>
    <p:sldId id="256" r:id="rId2"/>
    <p:sldId id="267" r:id="rId3"/>
    <p:sldId id="268" r:id="rId4"/>
    <p:sldId id="259" r:id="rId5"/>
    <p:sldId id="257" r:id="rId6"/>
    <p:sldId id="282" r:id="rId7"/>
    <p:sldId id="270" r:id="rId8"/>
    <p:sldId id="273" r:id="rId9"/>
    <p:sldId id="274" r:id="rId10"/>
    <p:sldId id="276" r:id="rId11"/>
    <p:sldId id="275" r:id="rId12"/>
    <p:sldId id="277" r:id="rId13"/>
    <p:sldId id="278" r:id="rId14"/>
    <p:sldId id="279" r:id="rId15"/>
    <p:sldId id="280" r:id="rId16"/>
  </p:sldIdLst>
  <p:sldSz cx="9144000" cy="6858000" type="letter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6B20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90" autoAdjust="0"/>
    <p:restoredTop sz="94660" autoAdjust="0"/>
  </p:normalViewPr>
  <p:slideViewPr>
    <p:cSldViewPr>
      <p:cViewPr>
        <p:scale>
          <a:sx n="100" d="100"/>
          <a:sy n="100" d="100"/>
        </p:scale>
        <p:origin x="-69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5F8A94-A77A-4E45-A2C8-BF5B47CA8ADD}" type="datetimeFigureOut">
              <a:rPr lang="ru-RU" smtClean="0"/>
              <a:pPr/>
              <a:t>22.12.2016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24D5A-6EA9-496B-91B1-8026B2674CF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24D5A-6EA9-496B-91B1-8026B2674CFD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24D5A-6EA9-496B-91B1-8026B2674CFD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E0BE05F-7E1D-4833-8F95-DE9C87436484}" type="datetimeFigureOut">
              <a:rPr lang="ru-RU" smtClean="0"/>
              <a:pPr/>
              <a:t>22.12.2016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419BF28-BC21-48EC-86B2-C05E06D10A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E0BE05F-7E1D-4833-8F95-DE9C87436484}" type="datetimeFigureOut">
              <a:rPr lang="ru-RU" smtClean="0"/>
              <a:pPr/>
              <a:t>22.12.2016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419BF28-BC21-48EC-86B2-C05E06D10AD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E0BE05F-7E1D-4833-8F95-DE9C87436484}" type="datetimeFigureOut">
              <a:rPr lang="ru-RU" smtClean="0"/>
              <a:pPr/>
              <a:t>22.12.2016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419BF28-BC21-48EC-86B2-C05E06D10A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BE05F-7E1D-4833-8F95-DE9C87436484}" type="datetimeFigureOut">
              <a:rPr lang="ru-RU" smtClean="0"/>
              <a:pPr/>
              <a:t>22.12.2016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BF28-BC21-48EC-86B2-C05E06D10AD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BE05F-7E1D-4833-8F95-DE9C87436484}" type="datetimeFigureOut">
              <a:rPr lang="ru-RU" smtClean="0"/>
              <a:pPr/>
              <a:t>22.12.2016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BF28-BC21-48EC-86B2-C05E06D10AD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E0BE05F-7E1D-4833-8F95-DE9C87436484}" type="datetimeFigureOut">
              <a:rPr lang="ru-RU" smtClean="0"/>
              <a:pPr/>
              <a:t>22.12.2016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19BF28-BC21-48EC-86B2-C05E06D10AD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BE05F-7E1D-4833-8F95-DE9C87436484}" type="datetimeFigureOut">
              <a:rPr lang="ru-RU" smtClean="0"/>
              <a:pPr/>
              <a:t>22.12.2016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BF28-BC21-48EC-86B2-C05E06D10A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E0BE05F-7E1D-4833-8F95-DE9C87436484}" type="datetimeFigureOut">
              <a:rPr lang="ru-RU" smtClean="0"/>
              <a:pPr/>
              <a:t>22.12.2016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419BF28-BC21-48EC-86B2-C05E06D10AD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E0BE05F-7E1D-4833-8F95-DE9C87436484}" type="datetimeFigureOut">
              <a:rPr lang="ru-RU" smtClean="0"/>
              <a:pPr/>
              <a:t>22.12.2016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19BF28-BC21-48EC-86B2-C05E06D10AD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BE05F-7E1D-4833-8F95-DE9C87436484}" type="datetimeFigureOut">
              <a:rPr lang="ru-RU" smtClean="0"/>
              <a:pPr/>
              <a:t>22.12.2016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BF28-BC21-48EC-86B2-C05E06D10A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BE05F-7E1D-4833-8F95-DE9C87436484}" type="datetimeFigureOut">
              <a:rPr lang="ru-RU" smtClean="0"/>
              <a:pPr/>
              <a:t>22.12.2016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BF28-BC21-48EC-86B2-C05E06D10A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E0BE05F-7E1D-4833-8F95-DE9C87436484}" type="datetimeFigureOut">
              <a:rPr lang="ru-RU" smtClean="0"/>
              <a:pPr/>
              <a:t>22.12.2016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419BF28-BC21-48EC-86B2-C05E06D10AD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14679" y="3286125"/>
            <a:ext cx="3929090" cy="1643075"/>
          </a:xfrm>
        </p:spPr>
        <p:txBody>
          <a:bodyPr>
            <a:normAutofit/>
          </a:bodyPr>
          <a:lstStyle/>
          <a:p>
            <a:pPr algn="ctr"/>
            <a:r>
              <a:rPr lang="ru-RU" sz="4800" i="1" dirty="0" smtClean="0">
                <a:solidFill>
                  <a:srgbClr val="06B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Игровой стретчинг </a:t>
            </a:r>
            <a:endParaRPr lang="ru-RU" sz="4800" i="1" dirty="0">
              <a:solidFill>
                <a:srgbClr val="06B2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15818" y="5500702"/>
            <a:ext cx="5871024" cy="808618"/>
          </a:xfrm>
        </p:spPr>
        <p:txBody>
          <a:bodyPr>
            <a:normAutofit fontScale="70000" lnSpcReduction="20000"/>
          </a:bodyPr>
          <a:lstStyle/>
          <a:p>
            <a:pPr algn="r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ru-RU" altLang="ru-RU" sz="24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Длительность проекта: долгосрочный (10.01-30.11. 2017г.) </a:t>
            </a:r>
          </a:p>
          <a:p>
            <a:pPr algn="r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ru-RU" altLang="ru-RU" sz="24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 подготовила: </a:t>
            </a:r>
          </a:p>
          <a:p>
            <a:pPr algn="r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ru-RU" altLang="ru-RU" sz="2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инструктор по физической культуре </a:t>
            </a:r>
            <a:r>
              <a:rPr lang="ru-RU" altLang="ru-RU" sz="2000" dirty="0" err="1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Чеснокова</a:t>
            </a:r>
            <a:r>
              <a:rPr lang="ru-RU" altLang="ru-RU" sz="2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Ирина Сергеевна</a:t>
            </a:r>
          </a:p>
          <a:p>
            <a:endParaRPr lang="ru-RU" sz="2000" b="0" dirty="0" smtClean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Admin\Desktop\Чеснокова И.С\Проект\9d594cd5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2643182"/>
            <a:ext cx="4929202" cy="271464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071670" y="285728"/>
            <a:ext cx="4572000" cy="9787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altLang="ru-RU" sz="16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города Нижний Тагил Детский сад № 205 комбинированного вида</a:t>
            </a:r>
          </a:p>
          <a:p>
            <a:pPr algn="ctr">
              <a:lnSpc>
                <a:spcPct val="90000"/>
              </a:lnSpc>
            </a:pPr>
            <a:r>
              <a:rPr lang="ru-RU" altLang="ru-RU" sz="16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«МАЯЧОК»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1428728" y="1500174"/>
            <a:ext cx="6000792" cy="85725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Педагогический  проект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«Волшебная </a:t>
            </a:r>
            <a:r>
              <a:rPr lang="ru-RU" altLang="ru-RU" sz="2400" b="1" cap="small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растяжка</a:t>
            </a:r>
            <a:r>
              <a:rPr kumimoji="0" lang="ru-RU" altLang="ru-RU" sz="24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»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Актуальность темы</a:t>
            </a:r>
            <a:endParaRPr lang="ru-RU" sz="44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2" y="1571612"/>
            <a:ext cx="6972318" cy="4902340"/>
          </a:xfrm>
        </p:spPr>
        <p:txBody>
          <a:bodyPr>
            <a:normAutofit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Здоровье детей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– это глобальная, общечеловеческая проблема. 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С каждым годом растет количество детей, страдающих ожирением,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сердечно-сусудистыми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заболеваниями, нарушением осанки, речи, зрения, координации движений, деятельности органов дыхания; экологическая и демографическая обстановка ухудшается. Проблема это не нова, но очень актуальна сейчас. 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В связи с ростом статистики заболеваемости детей система дошкольного образования вынуждена решать принципиально новую задачу: особое внимание уделять профилактике заболеваний детей и формированию у них культуры здоровья. 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И когда, как не в дошкольном детстве, необходимо закладывать потребность быть здоровым, стать полезным членом общества. Как добиться того, чтобы ребенок был здоров , что нужно делать для этого,  какие меры принять? Ответ кроется в едином мнении –привлечение детей к активному образу жизни.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МАДОУ «Маячок» большое внимание отводится </a:t>
            </a:r>
            <a:r>
              <a:rPr lang="ru-RU" sz="2400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здоровьесберегающим</a:t>
            </a:r>
            <a:r>
              <a:rPr lang="ru-RU" sz="2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технологиям.</a:t>
            </a:r>
            <a:endParaRPr lang="ru-RU" sz="24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Основной организационной формой оздоровительной работы являются занятия физической культурой, именно они являются основным средством оздоровления детей и профилактики различных заболеваний. В последнее время отмечается тенденция к использованию разнообразных средств физической культуры с лечебной направленностью. Одним из таких направлений является методика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игрового </a:t>
            </a:r>
            <a:r>
              <a:rPr lang="ru-RU" sz="1800" b="1" i="1" dirty="0" err="1" smtClean="0">
                <a:latin typeface="Times New Roman" pitchFamily="18" charset="0"/>
                <a:cs typeface="Times New Roman" pitchFamily="18" charset="0"/>
              </a:rPr>
              <a:t>стретчинга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Она направлена на активизацию защитных сил организма, овладение навыками совершенного управления своим телом 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психоэнергетической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саморегуляцией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развитию и высвобождению скрытых творческих и оздоровительных возможностей подсознания.</a:t>
            </a:r>
          </a:p>
        </p:txBody>
      </p:sp>
      <p:pic>
        <p:nvPicPr>
          <p:cNvPr id="5" name="Рисунок 15" descr="http://secret-terpsihor.com.ua/images/stories/zaryadka-detei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4500570"/>
            <a:ext cx="3714776" cy="2143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2" y="188640"/>
            <a:ext cx="6048672" cy="864096"/>
          </a:xfr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Понятие </a:t>
            </a:r>
            <a:r>
              <a:rPr lang="ru-RU" sz="4400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стретчинга</a:t>
            </a:r>
            <a:endParaRPr lang="ru-RU" sz="44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:\Новая папка\фотки\49665_big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lum bright="16000" contrast="41000"/>
          </a:blip>
          <a:stretch>
            <a:fillRect/>
          </a:stretch>
        </p:blipFill>
        <p:spPr bwMode="auto">
          <a:xfrm>
            <a:off x="4929190" y="3286124"/>
            <a:ext cx="3783445" cy="1928826"/>
          </a:xfrm>
          <a:prstGeom prst="rect">
            <a:avLst/>
          </a:prstGeom>
          <a:noFill/>
        </p:spPr>
      </p:pic>
      <p:pic>
        <p:nvPicPr>
          <p:cNvPr id="6" name="Picture 3" descr="H:\Новая папка\фотки\60678946_2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6" y="1412776"/>
            <a:ext cx="3384378" cy="2208104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4572000" y="162880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Стретчинг – это растяжка, специальная поза, 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83568" y="3573016"/>
            <a:ext cx="396044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предназначенная для увеличения и сохранения длины мышц.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5400602" cy="2376264"/>
          </a:xfr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                                                                                                        </a:t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endParaRPr lang="ru-RU" sz="2200" dirty="0">
              <a:solidFill>
                <a:srgbClr val="00B05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87624" y="548681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Значение </a:t>
            </a:r>
            <a:r>
              <a:rPr lang="ru-RU" sz="4400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стретчинга</a:t>
            </a:r>
            <a:endParaRPr lang="ru-RU" sz="44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457202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Упражнения</a:t>
            </a:r>
            <a:r>
              <a:rPr kumimoji="0" lang="ru-RU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стретчинга</a:t>
            </a:r>
            <a:r>
              <a:rPr kumimoji="0" lang="ru-RU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рассчитаны на вовлечение в работу всего организма, охватывающие все группы мышц, носят близкие и понятные детям названия животных и имитационных действий  и выполняются по ходу сюжетно-ролевой игры, основанной на сценарии по сказочному сюжету. Статичные растяжки мышц тела и </a:t>
            </a:r>
            <a:r>
              <a:rPr kumimoji="0" lang="ru-RU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суставо</a:t>
            </a:r>
            <a:r>
              <a:rPr lang="ru-RU" sz="2000" dirty="0" smtClean="0"/>
              <a:t>-связочного аппарата</a:t>
            </a:r>
            <a:r>
              <a:rPr kumimoji="0" lang="ru-RU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укрепляют позвоночник, мышцы тела, выравнивают осанку, снимают закомплексованность.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Users\Admin\Desktop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4500571"/>
            <a:ext cx="4391035" cy="235743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428596" y="2500306"/>
            <a:ext cx="3143272" cy="12954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i="1" dirty="0" smtClean="0">
                <a:solidFill>
                  <a:srgbClr val="06B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Игровой </a:t>
            </a:r>
            <a:r>
              <a:rPr lang="ru-RU" sz="2800" b="1" i="1" dirty="0" err="1" smtClean="0">
                <a:solidFill>
                  <a:srgbClr val="06B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стретчинг</a:t>
            </a:r>
            <a:endParaRPr lang="ru-RU" sz="2800" b="1" i="1" dirty="0">
              <a:solidFill>
                <a:srgbClr val="06B2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57158" y="4929198"/>
            <a:ext cx="3240087" cy="1152525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50000"/>
              </a:spcBef>
              <a:defRPr/>
            </a:pPr>
            <a:r>
              <a:rPr lang="ru-RU" alt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Исправляет и укрепляет осанку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71473" y="500042"/>
            <a:ext cx="2643206" cy="1214446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50000"/>
              </a:spcBef>
              <a:defRPr/>
            </a:pPr>
            <a:r>
              <a:rPr lang="ru-RU" alt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Поддерживает тонус мышц одновременно верхней и нижней частей тела 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500562" y="5143512"/>
            <a:ext cx="2952750" cy="1008063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50000"/>
              </a:spcBef>
              <a:defRPr/>
            </a:pPr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Укрепляет сердечнососудистую </a:t>
            </a:r>
            <a:r>
              <a:rPr lang="ru-RU" alt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систему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786182" y="500042"/>
            <a:ext cx="2757477" cy="1214446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50000"/>
              </a:spcBef>
              <a:defRPr/>
            </a:pPr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Тренирует выносливость, силу, координацию движений, подвижность</a:t>
            </a:r>
            <a:endParaRPr lang="ru-RU" alt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000628" y="2500306"/>
            <a:ext cx="2757477" cy="1214446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50000"/>
              </a:spcBef>
              <a:defRPr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Является отличной профилактикой сколиоза и плоскостопия</a:t>
            </a:r>
            <a:endParaRPr lang="ru-RU" alt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Прямая со стрелкой 14"/>
          <p:cNvCxnSpPr>
            <a:endCxn id="6" idx="0"/>
          </p:cNvCxnSpPr>
          <p:nvPr/>
        </p:nvCxnSpPr>
        <p:spPr>
          <a:xfrm rot="5400000">
            <a:off x="1452932" y="4381898"/>
            <a:ext cx="1071570" cy="23030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endCxn id="10" idx="0"/>
          </p:cNvCxnSpPr>
          <p:nvPr/>
        </p:nvCxnSpPr>
        <p:spPr>
          <a:xfrm>
            <a:off x="3357554" y="3500438"/>
            <a:ext cx="2619383" cy="1643074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endCxn id="14" idx="1"/>
          </p:cNvCxnSpPr>
          <p:nvPr/>
        </p:nvCxnSpPr>
        <p:spPr>
          <a:xfrm>
            <a:off x="3571868" y="3071810"/>
            <a:ext cx="1428760" cy="35719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endCxn id="13" idx="2"/>
          </p:cNvCxnSpPr>
          <p:nvPr/>
        </p:nvCxnSpPr>
        <p:spPr>
          <a:xfrm flipV="1">
            <a:off x="3071802" y="1714488"/>
            <a:ext cx="2093119" cy="928694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5400000" flipH="1" flipV="1">
            <a:off x="1607323" y="2107397"/>
            <a:ext cx="785818" cy="1588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 descr="C:\Users\Admin\Desktop\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428604"/>
            <a:ext cx="2071687" cy="17908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2" y="642918"/>
            <a:ext cx="7467600" cy="5831034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Наша задача научить дошкольника получать с помощью игрового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стретчинга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настоящее физическое здоровье и душевное равновесие. Помочь ребенку с детства научиться жить в гармонии с собой и с природой, управлять своим разумом, способностью реализовывать свои физические и духовные возможности. Именно поэтому становится актуальной разработка проекта по игровому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стретчингу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«Волшебная растяжка».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dmin\Desktop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3605214"/>
            <a:ext cx="3143271" cy="27527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06B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Цель проекта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Содействие всестороннему развитию дошкольника, укрепление здоровья, создание благоприятных условий для развития опорно-двигательного аппарата, активизация и развитие двигательной деятельности детей средствами игрового </a:t>
            </a:r>
            <a:r>
              <a:rPr lang="ru-RU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стретчинга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800" b="1" dirty="0" smtClean="0">
                <a:solidFill>
                  <a:srgbClr val="06B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Задачи проекта: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1)  Оптимизировать рост и развитие  опорно-двигательного аппарата (формирование правильной осанки, профилактика плоскостопия).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2)  Совершенствовать  физические способности: развивать мышечную силу, подвижность в различных суставах (гибкость), выносливость, скоростные, силовые и координационные  способности.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3)  Развивать психические качества: внимание, память, воображение, умственные способности.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4)  Развивать и функционально совершенствовать органы дыхания, кровообращения,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сердечно-сосудистую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и нервную системы организма.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5)  Создать условия для положительного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психоэмоционального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состояния детей.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6)  Воспитывать умение эмоционального выражения,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раскрепощенности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 творчества в движении.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6B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Этапы проекта: </a:t>
            </a:r>
            <a:endParaRPr lang="ru-RU" b="1" dirty="0">
              <a:solidFill>
                <a:srgbClr val="06B2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42910" y="1571612"/>
            <a:ext cx="7281892" cy="4902340"/>
          </a:xfrm>
        </p:spPr>
        <p:txBody>
          <a:bodyPr/>
          <a:lstStyle/>
          <a:p>
            <a:pPr>
              <a:buNone/>
            </a:pPr>
            <a:r>
              <a:rPr lang="ru-RU" b="1" u="sng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Первый этап -</a:t>
            </a:r>
            <a:r>
              <a:rPr lang="en-US" b="1" u="sng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u="sng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организационно-подготовительный</a:t>
            </a:r>
            <a:r>
              <a:rPr lang="en-US" b="1" u="sng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u="sng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b="1" u="sng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январь, февраль 2017года):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1) Сбор информации и проектирование воспитательно-образовательной деятельности с участниками проекта.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2)  Подборка материала из сети интернет,  видео материала, разработка сценариев игровых материалов.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3)  Подборка музыкального сопровождения.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4)  Создание условий для обеспечения проекта (материально-техническое, научно-методическое, финансовое).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5) разработка критериев наблюдения за детьми.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6) Подборка диагностического инструментария.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7)  Создание предметно-развивающей среды.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C:\Users\Admin\Desktop\yoga-dya-dete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5072074"/>
            <a:ext cx="3214710" cy="16895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u="sng" dirty="0" smtClean="0">
                <a:solidFill>
                  <a:schemeClr val="accent3"/>
                </a:solidFill>
                <a:uFill>
                  <a:solidFill>
                    <a:schemeClr val="accent1">
                      <a:lumMod val="50000"/>
                    </a:schemeClr>
                  </a:solidFill>
                </a:uFill>
                <a:latin typeface="Times New Roman" pitchFamily="18" charset="0"/>
                <a:cs typeface="Times New Roman" pitchFamily="18" charset="0"/>
              </a:rPr>
              <a:t>Второй этап – основной, практический</a:t>
            </a:r>
            <a:r>
              <a:rPr lang="en-US" sz="2400" b="1" u="sng" dirty="0" smtClean="0">
                <a:solidFill>
                  <a:schemeClr val="accent3"/>
                </a:solidFill>
                <a:uFill>
                  <a:solidFill>
                    <a:schemeClr val="accent1">
                      <a:lumMod val="50000"/>
                    </a:schemeClr>
                  </a:solidFill>
                </a:u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u="sng" dirty="0" smtClean="0">
                <a:solidFill>
                  <a:schemeClr val="accent3"/>
                </a:solidFill>
                <a:uFill>
                  <a:solidFill>
                    <a:schemeClr val="accent1">
                      <a:lumMod val="50000"/>
                    </a:schemeClr>
                  </a:solidFill>
                </a:u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b="1" u="sng" dirty="0" smtClean="0">
                <a:solidFill>
                  <a:schemeClr val="accent3"/>
                </a:solidFill>
                <a:uFill>
                  <a:solidFill>
                    <a:schemeClr val="accent1">
                      <a:lumMod val="50000"/>
                    </a:schemeClr>
                  </a:solidFill>
                </a:uFill>
                <a:latin typeface="Times New Roman" pitchFamily="18" charset="0"/>
                <a:cs typeface="Times New Roman" pitchFamily="18" charset="0"/>
              </a:rPr>
              <a:t>март – октябрь 2017года)</a:t>
            </a:r>
            <a:r>
              <a:rPr lang="ru-RU" sz="2400" b="1" u="sng" dirty="0" smtClean="0">
                <a:solidFill>
                  <a:schemeClr val="accent3"/>
                </a:solidFill>
                <a:uFill>
                  <a:solidFill>
                    <a:schemeClr val="accent1">
                      <a:lumMod val="50000"/>
                    </a:schemeClr>
                  </a:solidFill>
                </a:u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u="sng" dirty="0">
              <a:solidFill>
                <a:schemeClr val="accent3"/>
              </a:solidFill>
              <a:uFill>
                <a:solidFill>
                  <a:schemeClr val="accent1">
                    <a:lumMod val="50000"/>
                  </a:schemeClr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1) Обучение детей методу игрового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стретчинга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 освоением дыхательных упражнений и упражнений на релаксацию.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2) Организация и проведение проблемных и обучающих семинаров для педагогов МАДОУ и родителей.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3)  Изготовление картотеки схем имитационных движений  игрового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стретчинга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4)  Сотрудничество с семьями воспитанников.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5)  Отслеживание промежуточных результатов.</a:t>
            </a: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/>
          </a:p>
          <a:p>
            <a:endParaRPr lang="ru-RU" dirty="0"/>
          </a:p>
        </p:txBody>
      </p:sp>
      <p:pic>
        <p:nvPicPr>
          <p:cNvPr id="4" name="Picture 2" descr="C:\Users\Admin\Desktop\Чеснокова И.С\Проект\b3554e02b692434beb9cdf2181f580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3286124"/>
            <a:ext cx="2428892" cy="2857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u="sng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Третий этап – заключительный </a:t>
            </a:r>
            <a:r>
              <a:rPr lang="ru-RU" sz="1800" b="1" u="sng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(ноябрь  2017г):</a:t>
            </a:r>
            <a:endParaRPr lang="ru-RU" sz="1800" b="1" u="sng" dirty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1) Анализ результативности проекта- презентация результатов работы.</a:t>
            </a:r>
          </a:p>
          <a:p>
            <a:r>
              <a:rPr lang="ru-RU" dirty="0" smtClean="0"/>
              <a:t>2) Соотнесение результатов с заявленными целями.</a:t>
            </a:r>
          </a:p>
          <a:p>
            <a:r>
              <a:rPr lang="ru-RU" dirty="0" smtClean="0"/>
              <a:t>3) Показ открытых занятий родителям.</a:t>
            </a:r>
          </a:p>
          <a:p>
            <a:r>
              <a:rPr lang="ru-RU" dirty="0" smtClean="0"/>
              <a:t>4) Отчет о ходе реализации проекта «Волшебная растяжка».</a:t>
            </a:r>
          </a:p>
          <a:p>
            <a:r>
              <a:rPr lang="ru-RU" dirty="0" smtClean="0"/>
              <a:t>5) Обобщение опыта по теме «Волшебная растяжка». </a:t>
            </a:r>
            <a:endParaRPr lang="ru-RU" dirty="0"/>
          </a:p>
        </p:txBody>
      </p:sp>
      <p:pic>
        <p:nvPicPr>
          <p:cNvPr id="3074" name="Picture 2" descr="C:\Users\Admin\Desktop\ioga-detej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4929198"/>
            <a:ext cx="3214710" cy="17853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6B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Ожидаемый результат:</a:t>
            </a:r>
            <a:endParaRPr lang="ru-RU" b="1" dirty="0">
              <a:solidFill>
                <a:srgbClr val="06B2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1)  Укрепление осанки, улучшение физических качеств: координации, силы, общей выносливости, ловкости, гибкости, скорости, сочетания скорости и силы, равновесия.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2)  Улучшение техники выполнения различных видов основных движений, оптимально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возростным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нормам.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3)  Развитие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креативных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способностей  в двигательной сфере.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4)  Развитие чувства ритма и темпа, эмоциональной отзывчивости на музыку.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5)  Улучшение умственных способностей: внимания, быстроты реакции, памяти, воображения.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6) Развитие эмоциональной сферы, нравственно-волевых черт,  коммуникативных способностей.</a:t>
            </a:r>
          </a:p>
        </p:txBody>
      </p:sp>
      <p:pic>
        <p:nvPicPr>
          <p:cNvPr id="4" name="Рисунок 58" descr="http://www.wallpage.ru/imgbig/wallpapers_4371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786050" y="4786322"/>
            <a:ext cx="3429024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6B2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Способы проверки результатов:</a:t>
            </a:r>
            <a:endParaRPr lang="ru-RU" b="1" dirty="0">
              <a:solidFill>
                <a:srgbClr val="06B2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Оценка эффективности освоения программы проводится на основе: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1)  данных планового мониторинга физической подготовленности и физического развития детей в МАДОУ «Маячок»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январь,сентябрь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2) проведения этапного (квартального) медико-педагогического контроля;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3) наблюдения за проявлением дошкольниками позиции субъекта деятельности при выполнении физических упражнений (таких как интерес, исследовательское поведение, самостоятельность, проявление  волевых качеств, творчества в двигательной деятельности);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4)  бесед с воспитанниками и их родителями; анкетирование родителей.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Показатели для оценки результативности проекта:</a:t>
            </a:r>
            <a:endParaRPr lang="ru-RU" sz="24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428736"/>
            <a:ext cx="7467600" cy="48737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1)  Уровень ЗУН, разработанный для каждого года обучения.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2)  Сравнительный анализ первичной и итоговой диагностик.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3)  Творческий отчет, презентация.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4)   Критерии, по которым ведется наблюдение за каждым ребенком.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5) Анкетирование родителей.</a:t>
            </a:r>
            <a:endParaRPr lang="ru-RU" sz="2000" dirty="0"/>
          </a:p>
        </p:txBody>
      </p:sp>
      <p:pic>
        <p:nvPicPr>
          <p:cNvPr id="4" name="Рисунок 16" descr="http://secret-terpsihor.com.ua/images/stories/zhjkjh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3857628"/>
            <a:ext cx="3357563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7" descr="http://i028.radikal.ru/0710/c8/a3a66d3d183d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 bwMode="auto">
          <a:xfrm>
            <a:off x="5357818" y="571480"/>
            <a:ext cx="3500462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одержимое 2"/>
          <p:cNvSpPr txBox="1">
            <a:spLocks/>
          </p:cNvSpPr>
          <p:nvPr/>
        </p:nvSpPr>
        <p:spPr>
          <a:xfrm rot="1100231">
            <a:off x="626294" y="418538"/>
            <a:ext cx="8134350" cy="529431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 pitchFamily="18" charset="2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kumimoji="0" lang="ru-RU" sz="8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  </a:t>
            </a:r>
            <a:r>
              <a:rPr kumimoji="0" lang="ru-RU" sz="8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kumimoji="0" lang="ru-RU" sz="8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     за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kumimoji="0" lang="ru-RU" sz="8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936</TotalTime>
  <Words>1003</Words>
  <Application>Microsoft Office PowerPoint</Application>
  <PresentationFormat>Лист Letter (8,5x11")</PresentationFormat>
  <Paragraphs>85</Paragraphs>
  <Slides>15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Эркер</vt:lpstr>
      <vt:lpstr>Игровой стретчинг </vt:lpstr>
      <vt:lpstr>Актуальность темы</vt:lpstr>
      <vt:lpstr>В МАДОУ «Маячок» большое внимание отводится здоровьесберегающим технологиям.</vt:lpstr>
      <vt:lpstr>                                                                                     Понятие стретчинга</vt:lpstr>
      <vt:lpstr>                                                                                                                     </vt:lpstr>
      <vt:lpstr>Слайд 6</vt:lpstr>
      <vt:lpstr>Слайд 7</vt:lpstr>
      <vt:lpstr>Цель проекта: Содействие всестороннему развитию дошкольника, укрепление здоровья, создание благоприятных условий для развития опорно-двигательного аппарата, активизация и развитие двигательной деятельности детей средствами игрового стретчинга.</vt:lpstr>
      <vt:lpstr>Этапы проекта: </vt:lpstr>
      <vt:lpstr>Второй этап – основной, практический (март – октябрь 2017года):</vt:lpstr>
      <vt:lpstr>Третий этап – заключительный (ноябрь  2017г):</vt:lpstr>
      <vt:lpstr>Ожидаемый результат:</vt:lpstr>
      <vt:lpstr>Способы проверки результатов:</vt:lpstr>
      <vt:lpstr>Показатели для оценки результативности проекта:</vt:lpstr>
      <vt:lpstr>Слайд 15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Игровой стретчинг</dc:title>
  <dc:creator>Admin</dc:creator>
  <cp:lastModifiedBy>Admin</cp:lastModifiedBy>
  <cp:revision>128</cp:revision>
  <dcterms:created xsi:type="dcterms:W3CDTF">2012-02-21T10:40:46Z</dcterms:created>
  <dcterms:modified xsi:type="dcterms:W3CDTF">2016-12-22T07:53:03Z</dcterms:modified>
</cp:coreProperties>
</file>