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1" r:id="rId13"/>
    <p:sldId id="273" r:id="rId14"/>
    <p:sldId id="270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59" autoAdjust="0"/>
    <p:restoredTop sz="86449" autoAdjust="0"/>
  </p:normalViewPr>
  <p:slideViewPr>
    <p:cSldViewPr>
      <p:cViewPr varScale="1">
        <p:scale>
          <a:sx n="122" d="100"/>
          <a:sy n="122" d="100"/>
        </p:scale>
        <p:origin x="-15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89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5F49B3-279C-4374-820C-03ED7078324E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739DBD-4C1D-4A33-A4D4-4BB46F32BE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934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12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79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62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59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21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39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47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93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05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20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02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B44D8-2094-4269-B010-FFCEAA4BA0B7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069C9-1607-4195-8A39-005E3332C1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866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0.wav"/><Relationship Id="rId3" Type="http://schemas.openxmlformats.org/officeDocument/2006/relationships/image" Target="../media/image1.jpeg"/><Relationship Id="rId7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krasnoznamenskdou4.edumsko.ru/uploads/3000/2395/design/backgrounds/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6910536" cy="1224135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18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Муниципальное  </a:t>
            </a:r>
            <a:r>
              <a:rPr lang="ru-RU" sz="1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бюджетное</a:t>
            </a:r>
            <a:r>
              <a:rPr lang="ru-RU" sz="1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общеобразовательное </a:t>
            </a:r>
            <a:r>
              <a:rPr lang="ru-RU" sz="1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учреждение</a:t>
            </a:r>
            <a:br>
              <a:rPr lang="ru-RU" sz="1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«Средняя общеобразовательная школа №8 с углублённым изучением отдельных предметов» (дошкольное отделение)                        </a:t>
            </a:r>
            <a:endParaRPr lang="ru-RU" sz="18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3" y="1268760"/>
            <a:ext cx="8982842" cy="5472608"/>
          </a:xfrm>
        </p:spPr>
        <p:txBody>
          <a:bodyPr>
            <a:normAutofit fontScale="77500" lnSpcReduction="20000"/>
          </a:bodyPr>
          <a:lstStyle/>
          <a:p>
            <a:r>
              <a:rPr lang="ru-RU" sz="57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</a:t>
            </a:r>
          </a:p>
          <a:p>
            <a:r>
              <a:rPr lang="ru-RU" sz="4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5400" b="1" i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ru-RU" sz="43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«Готовим кашку»</a:t>
            </a:r>
          </a:p>
          <a:p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Вторая группа раннего возраста</a:t>
            </a:r>
          </a:p>
          <a:p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</a:p>
          <a:p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 Кузякина Н.И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    </a:t>
            </a:r>
          </a:p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оспитатель группы раннего возраста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://www.knigograd.com.ua/images/detailed/product_detailed_image_84279_4040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79567">
            <a:off x="649190" y="4088411"/>
            <a:ext cx="1905000" cy="24447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72307"/>
            <a:ext cx="2702030" cy="1794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-1" y="1772816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«Пишем кулинарную книгу»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542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r>
              <a:rPr lang="ru-RU" sz="27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 проекта </a:t>
            </a:r>
            <a:br>
              <a:rPr lang="ru-RU" sz="27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Первые 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детские годы – то самое время, когда  у ребёнка вырабатываются базовые предпочтения в еде,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создаётся основа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 для его гармоничного развития.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Особое 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место в питании детей раннего возраста занимают продукты, изготовленные на основе злаков. 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Зерновые продукты  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являются основными источниками растительных белков,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углеводов, 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витаминов группы В, а также некоторых минеральных веществ, необходимых организму.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Важно 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побудить ребенка задуматься о работе своего организма, выработать определенные навыки правильного потребления пищи с раннего возраста и сформировать предпосылки оптимального здорового питания в  течение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всей жизни. 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2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2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Планирование</a:t>
            </a:r>
            <a:br>
              <a:rPr lang="ru-RU" sz="31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835284"/>
              </p:ext>
            </p:extLst>
          </p:nvPr>
        </p:nvGraphicFramePr>
        <p:xfrm>
          <a:off x="0" y="620688"/>
          <a:ext cx="9180512" cy="6170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6759"/>
                <a:gridCol w="2717860"/>
                <a:gridCol w="4405893"/>
              </a:tblGrid>
              <a:tr h="497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Образовательная     область</a:t>
                      </a:r>
                      <a:endParaRPr kumimoji="0" lang="ru-RU" sz="16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       Задачи</a:t>
                      </a:r>
                      <a:endParaRPr lang="ru-RU" sz="16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Содержание деятельности</a:t>
                      </a:r>
                      <a:endParaRPr lang="ru-RU" sz="16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930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Социально-коммуникативное развитие</a:t>
                      </a:r>
                      <a:endParaRPr kumimoji="0" lang="ru-RU" sz="1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Углубить представления детей о видах круп, пользе фруктов и ягод</a:t>
                      </a:r>
                    </a:p>
                    <a:p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Игровая</a:t>
                      </a:r>
                      <a:r>
                        <a:rPr lang="ru-RU" sz="1800" b="1" i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ситуация «Варим кашу для кукол», «Моем фрукты и ягоды». Беседа «Виды круп», «Польза каши». Фотовыставка «Чудо-кашка»</a:t>
                      </a:r>
                      <a:endParaRPr lang="ru-RU" sz="1800" b="1" i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541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Познавательное развитие</a:t>
                      </a:r>
                      <a:endParaRPr kumimoji="0" lang="ru-RU" sz="1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Развивать  интерес к здоровой пище; обогащать сенсорный опыт детей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Экскурсия на кухню д/с.</a:t>
                      </a:r>
                      <a:r>
                        <a:rPr lang="ru-RU" sz="1800" b="1" i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Мастер-класс «Варим кашу». </a:t>
                      </a:r>
                      <a:r>
                        <a:rPr lang="ru-RU" sz="18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800" b="1" i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95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Речевое развитие</a:t>
                      </a:r>
                      <a:endParaRPr kumimoji="0" lang="ru-RU" sz="1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Развивать связную речь</a:t>
                      </a:r>
                      <a:endParaRPr kumimoji="0" lang="ru-RU" sz="1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Пальчиковая игра «Сорока-сорока кашку варила…». Д/и «Узнай и назови крупу».</a:t>
                      </a:r>
                      <a:endParaRPr lang="ru-RU" sz="1800" b="1" i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96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Художественно-эстетическое развитие</a:t>
                      </a:r>
                      <a:endParaRPr kumimoji="0" lang="ru-RU" sz="1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Способствовать развитию творческих способностей детей</a:t>
                      </a:r>
                      <a:endParaRPr kumimoji="0" lang="ru-RU" sz="1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Разучивание стихов о каше. Рисование «Украсим кашку ягодами». Аппликация из крупы «Зайчик». Лепка «Крупа». Рисование  на световом модуле  крупами.</a:t>
                      </a:r>
                      <a:endParaRPr lang="ru-RU" sz="1800" b="1" i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393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Физическое развитие</a:t>
                      </a:r>
                      <a:endParaRPr kumimoji="0" lang="ru-RU" sz="1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Развивать двигательную активность детей</a:t>
                      </a:r>
                      <a:endParaRPr kumimoji="0" lang="ru-RU" sz="1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Эстафета «Кашка, варись». Практическое задание «Перебираем и моем крупу»</a:t>
                      </a:r>
                      <a:endParaRPr lang="ru-RU" sz="1800" b="1" i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387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31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sz="31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br>
              <a:rPr lang="ru-RU" sz="31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5" y="3796074"/>
            <a:ext cx="4019938" cy="28012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23" y="728700"/>
            <a:ext cx="3939152" cy="27723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84568"/>
            <a:ext cx="3960439" cy="2812784"/>
          </a:xfrm>
          <a:prstGeom prst="rect">
            <a:avLst/>
          </a:prstGeom>
        </p:spPr>
      </p:pic>
      <p:pic>
        <p:nvPicPr>
          <p:cNvPr id="10" name="Рисунок 9" descr="http://multivarenie.ru/images/multivarenie/2016/09/7.jpe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67327"/>
            <a:ext cx="1715683" cy="118813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4139953" y="1161393"/>
            <a:ext cx="4608512" cy="2339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саду весело живём!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Каши вкусные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жуём.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 каждым днём мы подрастаем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Сил, здоровья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набираем!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90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1340768"/>
            <a:ext cx="4104457" cy="2152882"/>
          </a:xfrm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ru-RU" sz="1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Ну-ка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ну-ка, ну ли! 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Не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ворчите вы, кастрюли! 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Не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ворчите, не шипите, 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Кашу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сладкую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варите!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18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371654"/>
            <a:ext cx="3816423" cy="28646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7" y="3645023"/>
            <a:ext cx="3960440" cy="2781927"/>
          </a:xfrm>
          <a:prstGeom prst="rect">
            <a:avLst/>
          </a:prstGeom>
        </p:spPr>
      </p:pic>
      <p:pic>
        <p:nvPicPr>
          <p:cNvPr id="8" name="Рисунок 7" descr="http://pics2.pokazuha.ru/p441/0/a/9123184ka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71654"/>
            <a:ext cx="1890092" cy="1224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3645023"/>
            <a:ext cx="3816423" cy="2781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13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"/>
            <a:ext cx="7499176" cy="68085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85" y="3785635"/>
            <a:ext cx="4048125" cy="28307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1" y="3759867"/>
            <a:ext cx="3923928" cy="285651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85" y="680853"/>
            <a:ext cx="4048125" cy="29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716016" y="980728"/>
            <a:ext cx="3528392" cy="2401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Каша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вкусная дымится,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Нужно есть не торопиться,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Ложку </a:t>
            </a:r>
            <a:r>
              <a:rPr lang="ru-RU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Ромочка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берет,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Кашу куколке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дает.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0" name="Рисунок 9" descr="http://www.blog.sololaki.ru/wp-content/uploads/1_d_850-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631331"/>
            <a:ext cx="1547664" cy="1285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59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0" y="3573016"/>
            <a:ext cx="4056453" cy="29523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39" y="476672"/>
            <a:ext cx="4056453" cy="295232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860032" y="1196752"/>
            <a:ext cx="3456383" cy="1932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Кашка-</a:t>
            </a:r>
            <a:r>
              <a:rPr lang="ru-RU" sz="20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малашка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тарелке сидела,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 тебя глядела,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ротик захотела.</a:t>
            </a:r>
            <a:r>
              <a:rPr lang="ru-RU" sz="2000" dirty="0">
                <a:ea typeface="Calibri"/>
                <a:cs typeface="Times New Roman"/>
              </a:rPr>
              <a:t> </a:t>
            </a:r>
          </a:p>
        </p:txBody>
      </p:sp>
      <p:pic>
        <p:nvPicPr>
          <p:cNvPr id="10" name="Рисунок 9" descr="http://strojnyiashka.ru/wp-content/uploads/2014/07/kash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1728192" cy="1368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433" y="3587752"/>
            <a:ext cx="3456384" cy="2937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010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applause.wav"/>
          </p:stSnd>
        </p:sndAc>
      </p:transition>
    </mc:Choice>
    <mc:Fallback xmlns="">
      <p:transition spd="slow">
        <p:sndAc>
          <p:stSnd>
            <p:snd r:embed="rId8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19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774" y="3573016"/>
            <a:ext cx="2781125" cy="30687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3816424" cy="29043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573016"/>
            <a:ext cx="3816423" cy="30687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39953" y="1268760"/>
            <a:ext cx="4680520" cy="2339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endParaRPr lang="ru-RU" dirty="0">
              <a:latin typeface="Times New Roman"/>
              <a:ea typeface="Times New Roman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детства кашу кушать надо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Она лучше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шоколада!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Гречку скушай ты с утра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День пройдёт как на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ура!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0" name="Рисунок 9" descr="https://delajakcent.ru/wp-content/uploads/2015/11/kasha_na_zavtrak_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32657"/>
            <a:ext cx="1800200" cy="12961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582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02661"/>
            <a:ext cx="3888433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789041"/>
            <a:ext cx="3888432" cy="2664296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789040"/>
            <a:ext cx="3888432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27984" y="980728"/>
            <a:ext cx="4032448" cy="2786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endParaRPr lang="ru-RU" dirty="0">
              <a:latin typeface="Times New Roman"/>
              <a:ea typeface="Times New Roman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Кашу ставь на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огонёк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Да посыпь-ка сахарок,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Подсоли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немножко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 берись за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ложку!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0" name="Рисунок 9" descr="http://uploadrb.ru/upload/admins/picture/217/95ba1733c76102a57b2a98165db2bfbef5a0bece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3" y="476672"/>
            <a:ext cx="1799197" cy="11859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209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239" y="3645024"/>
            <a:ext cx="3024187" cy="287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6" y="3645024"/>
            <a:ext cx="4032447" cy="287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548680"/>
            <a:ext cx="4032448" cy="283493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28144" y="1124744"/>
            <a:ext cx="3544255" cy="2311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Кушай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кашу “Геркулес”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Это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чудо из чудес!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Кушай, станешь силачом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Любая гиря нипочём!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0" name="Рисунок 9" descr="http://produkty-eda.ru/wp-content/uploads/2016/08/ovsyanaja-krupa2-768x57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86408"/>
            <a:ext cx="1588116" cy="1170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344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645024"/>
            <a:ext cx="3847409" cy="277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3847409" cy="2738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86960" y="1556792"/>
            <a:ext cx="4217487" cy="1864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Любят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кашу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ягодами, 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юбят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молоком.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Станут все красивыми и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Сильными потом!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3076" name="Picture 4" descr="G:\К 30 ноября 2 группа\Дидактические игры\сад 00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645025"/>
            <a:ext cx="2376264" cy="277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http://legkopolezno.ru/wp-content/uploads/2016/08/83-krupy-samye-poleznye-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32657"/>
            <a:ext cx="1584176" cy="11521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978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Каша «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 </a:t>
            </a:r>
            <a:r>
              <a:rPr lang="ru-RU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ru-RU" b="1" i="1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1052736"/>
            <a:ext cx="7200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          </a:t>
            </a:r>
            <a:r>
              <a:rPr lang="ru-RU" sz="2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/>
                <a:ea typeface="Times New Roman"/>
              </a:rPr>
              <a:t>Любимая каша нашего детского сада</a:t>
            </a: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Раз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, два, три,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Кашу наш горшок вари!</a:t>
            </a:r>
          </a:p>
          <a:p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Мы внимательными будем, ничего не позабудем, 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Наливаем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молоко (1 л.)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/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Сыплем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соль (По вкусу)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</a:endParaRPr>
          </a:p>
          <a:p>
            <a:pPr lvl="0"/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Сыплем сахар </a:t>
            </a:r>
            <a:r>
              <a:rPr lang="ru-RU" sz="2000" b="1" i="1" dirty="0" smtClean="0">
                <a:solidFill>
                  <a:srgbClr val="4F81BD">
                    <a:lumMod val="75000"/>
                  </a:srgbClr>
                </a:solidFill>
                <a:latin typeface="Times New Roman"/>
                <a:ea typeface="Times New Roman"/>
              </a:rPr>
              <a:t>(По </a:t>
            </a:r>
            <a:r>
              <a:rPr lang="ru-RU" sz="2000" b="1" i="1" dirty="0">
                <a:solidFill>
                  <a:srgbClr val="4F81BD">
                    <a:lumMod val="75000"/>
                  </a:srgbClr>
                </a:solidFill>
                <a:latin typeface="Times New Roman"/>
                <a:ea typeface="Times New Roman"/>
              </a:rPr>
              <a:t>вкусу</a:t>
            </a:r>
            <a:r>
              <a:rPr lang="ru-RU" sz="2000" b="1" i="1" dirty="0" smtClean="0">
                <a:solidFill>
                  <a:srgbClr val="4F81BD">
                    <a:lumMod val="75000"/>
                  </a:srgbClr>
                </a:solidFill>
                <a:latin typeface="Times New Roman"/>
                <a:ea typeface="Times New Roman"/>
              </a:rPr>
              <a:t>)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</a:endParaRP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Насыпаем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крупу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.(По 1/3 стакана пшена, риса и гречки)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</a:endParaRP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Добавляем масло (Кашу маслом не испортишь)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</a:endParaRPr>
          </a:p>
          <a:p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Все продукты размешали, каша варится: “Пых-пых”-</a:t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Для друзей и для родных.</a:t>
            </a:r>
          </a:p>
          <a:p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А теперь все друг за другом размешаем кашу кругом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Выкладываем на тарелку, украшаем  фруктами или ягодами.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/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</a:b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И попробуем-ка нашу вместе сваренную кашу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endParaRPr lang="ru-RU" sz="2000" b="1" i="1" dirty="0">
              <a:solidFill>
                <a:schemeClr val="accent1">
                  <a:lumMod val="75000"/>
                </a:schemeClr>
              </a:solidFill>
              <a:effectLst/>
              <a:latin typeface="Times New Roman"/>
              <a:ea typeface="Times New Roman"/>
            </a:endParaRPr>
          </a:p>
          <a:p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                    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Приятного аппетита!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6" name="Рисунок 5" descr="http://static.fkids.ru/photo/2014/03/25371/Natalja-Kotlova359425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45224"/>
            <a:ext cx="1584176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uploadrb.ru/upload/admins/picture/217/95ba1733c76102a57b2a98165db2bfbef5a0bece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32656"/>
            <a:ext cx="1962100" cy="144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562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://ua.convdocs.org/pars_docs/refs/112/111441/111441_html_m66310d0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06" y="321548"/>
            <a:ext cx="8352928" cy="626469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432606" y="1196751"/>
            <a:ext cx="24300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2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Каша  «Дружба»</a:t>
            </a:r>
            <a:endParaRPr lang="ru-RU" sz="12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Раз, два, три,</a:t>
            </a:r>
            <a:b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</a:b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Кашу наш горшок вари!</a:t>
            </a:r>
            <a:endParaRPr lang="ru-RU" sz="12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Мы внимательными будем, ничего не позабудем, </a:t>
            </a:r>
            <a:b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</a:b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Наливаем молоко (1 л.)</a:t>
            </a:r>
            <a:b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</a:b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Сыплем соль (По вкусу)</a:t>
            </a:r>
            <a:endParaRPr lang="ru-RU" sz="12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Сыплем сахар (По вкусу)</a:t>
            </a:r>
            <a:endParaRPr lang="ru-RU" sz="12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Насыпаем крупу.(По 1/3 стакана пшена, риса и гречки)</a:t>
            </a:r>
            <a:endParaRPr lang="ru-RU" sz="12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Добавляем масло (Кашу маслом не испортишь)</a:t>
            </a:r>
            <a:endParaRPr lang="ru-RU" sz="12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Все продукты размешали, каша варится: “Пых-пых”-</a:t>
            </a:r>
            <a:b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</a:b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Для друзей и для родных.</a:t>
            </a:r>
            <a:endParaRPr lang="ru-RU" sz="12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А теперь все друг за другом размешаем кашу кругом.</a:t>
            </a:r>
            <a:endParaRPr lang="ru-RU" sz="12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Выкладываем на тарелку, украшаем  фруктами или ягодами.</a:t>
            </a:r>
            <a:b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</a:br>
            <a:r>
              <a:rPr lang="ru-RU" sz="1200" b="1" i="1" dirty="0">
                <a:solidFill>
                  <a:srgbClr val="376092"/>
                </a:solidFill>
                <a:latin typeface="Times New Roman"/>
                <a:ea typeface="Times New Roman"/>
              </a:rPr>
              <a:t>И попробуем-ка нашу вместе сваренную кашу.</a:t>
            </a:r>
            <a:endParaRPr lang="ru-RU" sz="1200" dirty="0"/>
          </a:p>
        </p:txBody>
      </p:sp>
      <p:pic>
        <p:nvPicPr>
          <p:cNvPr id="11" name="Рисунок 10" descr="http://strojnyiashka.ru/wp-content/uploads/2014/07/kasha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570" y="620688"/>
            <a:ext cx="792088" cy="57606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2987824" y="476671"/>
            <a:ext cx="3168352" cy="625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b="1" i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Пшенная каша </a:t>
            </a:r>
            <a:r>
              <a:rPr lang="ru-RU" sz="1200" b="1" i="1" dirty="0">
                <a:solidFill>
                  <a:srgbClr val="365F9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 содержит 70% крахмала, 12-15% белка, содержащего незаменимые аминокислоты, а так же большое количество жира 2,6-3,7%, клетчатки 0,5-08%, небольшое количество сахаров до 2%, витамины В1, В2, РР и большое количество фосфора, цинка, йода, калия, натрия, магния и брома. Способствует укреплению мышечной системы. </a:t>
            </a: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Рисовая </a:t>
            </a:r>
            <a:r>
              <a:rPr lang="ru-RU" sz="1200" b="1" i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каша </a:t>
            </a:r>
            <a:r>
              <a:rPr lang="ru-RU" sz="1200" b="1" i="1" dirty="0">
                <a:solidFill>
                  <a:srgbClr val="365F9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 содержит витамины группы В: тиамин В1, рибофлавин В2, ниацин В3 и В6; витамин РР, каротин, витамин Е, которые способствуют укреплению нервной системы и благотворно влияют на состояние кожи, волос и ногтей. Рис содержит ряд микроэлементов: калий, фосфор, цинк, железо, кальций, йод и селен. В рисе содержатся сложные углеводы, поэтому рис питателен, но при этом не калориен. </a:t>
            </a: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Гречневая </a:t>
            </a:r>
            <a:r>
              <a:rPr lang="ru-RU" sz="1200" b="1" i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каша </a:t>
            </a:r>
            <a:r>
              <a:rPr lang="ru-RU" sz="1200" b="1" i="1" dirty="0">
                <a:solidFill>
                  <a:srgbClr val="365F9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 содержит восемнадцать незаменимых аминокислот, железо, кальций, калий, фосфор, медь, йод, цинк, бор, фтор, молибден, кобальт, а также витамины В1, В2, В9 (фолиевая кислота), PP, витамин Е. В гречке много фолиевой кислоты, что стимулирует кроветворение, повышает выносливость и сопротивляемость организма ко многим болезням.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56176" y="321548"/>
            <a:ext cx="2790056" cy="6414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b="1" i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Каши </a:t>
            </a:r>
            <a:r>
              <a:rPr lang="ru-RU" sz="1200" b="1" i="1" dirty="0">
                <a:solidFill>
                  <a:srgbClr val="365F9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 одни из главных продуктов в рационе детей, начиная с самого раннего возраста. Их пользу для растущего организма сложно переоценить. Крупа – это богатый источник растительных белков и клетчатки, целого ряда витаминов (группа В, витамины А, Е, РР и Н). Кроме того, в кашах много микроэлементов: фосфора и калия, хлора, серы, кальция, магния, натрия и меди, железа, цинка, хрома, бора и молибдена, а также многих других. </a:t>
            </a:r>
            <a:br>
              <a:rPr lang="ru-RU" sz="1200" b="1" i="1" dirty="0">
                <a:solidFill>
                  <a:srgbClr val="365F9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b="1" i="1" dirty="0">
                <a:solidFill>
                  <a:srgbClr val="365F9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200" b="1" i="1" dirty="0" smtClean="0">
                <a:solidFill>
                  <a:srgbClr val="365F9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 пользе каши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b="1" i="1" dirty="0">
                <a:solidFill>
                  <a:srgbClr val="365F9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1200" b="1" i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Правильно </a:t>
            </a:r>
            <a:r>
              <a:rPr lang="ru-RU" sz="1200" b="1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приготовленная каша является одним из самых здоровых блюд, одинаково хорошо подходящих и в детском, и во взрослом возрасте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b="1" i="1" dirty="0">
                <a:solidFill>
                  <a:srgbClr val="365F9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Чаще включайте каши в семейное меню, ведь пример взрослых действует лучше любых уговоров. И тогда ваш малыш будет относиться к кашам, как к неотъемлемой части рациона, будет расти крепким и здоровым, и никто не скажет про него, что он «в детстве мало каши ел». 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b="1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99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51520" y="-610567"/>
            <a:ext cx="849694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100" kern="0" dirty="0">
              <a:solidFill>
                <a:prstClr val="white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r>
              <a:rPr lang="ru-RU" sz="3100" b="1" i="1" kern="0" dirty="0">
                <a:solidFill>
                  <a:prstClr val="white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3100" b="1" i="1" kern="0" dirty="0" smtClean="0">
                <a:solidFill>
                  <a:prstClr val="white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</a:t>
            </a:r>
          </a:p>
          <a:p>
            <a:r>
              <a:rPr kumimoji="0" lang="ru-RU" sz="3100" b="1" i="1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3100" b="1" i="1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                </a:t>
            </a: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Предполагаемый результат</a:t>
            </a:r>
            <a:r>
              <a:rPr kumimoji="0" lang="ru-RU" sz="28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kumimoji="0" lang="ru-RU" sz="28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800" dirty="0" smtClean="0"/>
              <a:t> </a:t>
            </a:r>
          </a:p>
          <a:p>
            <a:r>
              <a:rPr lang="ru-RU" sz="2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Дети относятся к кашам, как к неотъемлемой части рациона.</a:t>
            </a:r>
          </a:p>
          <a:p>
            <a:r>
              <a:rPr kumimoji="0" lang="ru-RU" sz="2200" b="1" i="1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ru-RU" sz="22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 У них сформировано положительное отношение к           </a:t>
            </a:r>
          </a:p>
          <a:p>
            <a:r>
              <a:rPr lang="ru-RU" sz="2200" b="1" i="1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200" b="1" i="1" kern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</a:t>
            </a:r>
            <a:r>
              <a:rPr kumimoji="0" lang="ru-RU" sz="22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традиционному русскому блюду.</a:t>
            </a:r>
            <a:endParaRPr kumimoji="0" lang="ru-RU" sz="2200" b="0" i="1" u="none" strike="noStrike" kern="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defRPr/>
            </a:pPr>
            <a:r>
              <a:rPr kumimoji="0" lang="ru-RU" sz="22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               Продукт проектной деятельности</a:t>
            </a:r>
            <a:r>
              <a:rPr kumimoji="0" lang="ru-RU" sz="28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kumimoji="0" lang="ru-RU" sz="28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kumimoji="0" lang="ru-RU" sz="28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               - 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оформление фотовыставки «Чудо-кашка!»,</a:t>
            </a:r>
            <a:b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                      -  </a:t>
            </a:r>
            <a:r>
              <a:rPr lang="ru-RU" sz="2000" b="1" i="1" kern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творческие работы детей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i="1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000" b="1" i="1" kern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       -  памятка для родителей «О пользе каши»</a:t>
            </a:r>
            <a:endParaRPr kumimoji="0" lang="ru-RU" sz="2000" b="1" i="1" u="none" strike="noStrike" kern="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i="1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000" b="1" i="1" kern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        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</a:b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83732"/>
            <a:ext cx="2736304" cy="1794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810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krasnoznamenskdou4.edumsko.ru/uploads/3000/2395/design/backgrounds/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9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9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01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939</TotalTime>
  <Words>609</Words>
  <Application>Microsoft Office PowerPoint</Application>
  <PresentationFormat>Экран (4:3)</PresentationFormat>
  <Paragraphs>107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Муниципальное  бюджетное общеобразовательное учреждение «Средняя общеобразовательная школа №8 с углублённым изучением отдельных предметов» (дошкольное отделение)                        </vt:lpstr>
      <vt:lpstr>Актуальность проекта  Первые детские годы – то самое время, когда  у ребёнка вырабатываются базовые предпочтения в еде, создаётся основа  для его гармоничного развития. Особое место в питании детей раннего возраста занимают продукты, изготовленные на основе злаков. Зерновые продукты  являются основными источниками растительных белков, углеводов, витаминов группы В, а также некоторых минеральных веществ, необходимых организму. Важно побудить ребенка задуматься о работе своего организма, выработать определенные навыки правильного потребления пищи с раннего возраста и сформировать предпосылки оптимального здорового питания в  течение всей жизни. </vt:lpstr>
      <vt:lpstr> Планирование  </vt:lpstr>
      <vt:lpstr>Содержание проекта  </vt:lpstr>
      <vt:lpstr> Ну-ка, ну-ка, ну ли!  Не ворчите вы, кастрюли!   Не ворчите, не шипите,   Кашу сладкую варите!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Каша «Д р у ж б а»</vt:lpstr>
      <vt:lpstr>Презентация PowerPoint</vt:lpstr>
      <vt:lpstr>Презентация PowerPoint</vt:lpstr>
      <vt:lpstr>       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Евген</cp:lastModifiedBy>
  <cp:revision>66</cp:revision>
  <dcterms:created xsi:type="dcterms:W3CDTF">2017-02-21T06:35:25Z</dcterms:created>
  <dcterms:modified xsi:type="dcterms:W3CDTF">2024-12-11T12:04:37Z</dcterms:modified>
</cp:coreProperties>
</file>