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12" r:id="rId1"/>
    <p:sldMasterId id="2147484536" r:id="rId2"/>
  </p:sldMasterIdLst>
  <p:notesMasterIdLst>
    <p:notesMasterId r:id="rId40"/>
  </p:notesMasterIdLst>
  <p:sldIdLst>
    <p:sldId id="434" r:id="rId3"/>
    <p:sldId id="435" r:id="rId4"/>
    <p:sldId id="436" r:id="rId5"/>
    <p:sldId id="439" r:id="rId6"/>
    <p:sldId id="440" r:id="rId7"/>
    <p:sldId id="442" r:id="rId8"/>
    <p:sldId id="441" r:id="rId9"/>
    <p:sldId id="437" r:id="rId10"/>
    <p:sldId id="438" r:id="rId11"/>
    <p:sldId id="274" r:id="rId12"/>
    <p:sldId id="276" r:id="rId13"/>
    <p:sldId id="443" r:id="rId14"/>
    <p:sldId id="444" r:id="rId15"/>
    <p:sldId id="296" r:id="rId16"/>
    <p:sldId id="297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45" r:id="rId26"/>
    <p:sldId id="347" r:id="rId27"/>
    <p:sldId id="431" r:id="rId28"/>
    <p:sldId id="432" r:id="rId29"/>
    <p:sldId id="390" r:id="rId30"/>
    <p:sldId id="391" r:id="rId31"/>
    <p:sldId id="392" r:id="rId32"/>
    <p:sldId id="393" r:id="rId33"/>
    <p:sldId id="394" r:id="rId34"/>
    <p:sldId id="395" r:id="rId35"/>
    <p:sldId id="396" r:id="rId36"/>
    <p:sldId id="398" r:id="rId37"/>
    <p:sldId id="397" r:id="rId38"/>
    <p:sldId id="340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Марьяновна" initials="М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5" autoAdjust="0"/>
    <p:restoredTop sz="86749" autoAdjust="0"/>
  </p:normalViewPr>
  <p:slideViewPr>
    <p:cSldViewPr>
      <p:cViewPr varScale="1">
        <p:scale>
          <a:sx n="63" d="100"/>
          <a:sy n="63" d="100"/>
        </p:scale>
        <p:origin x="-11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9F922B-CC2F-4005-A035-F0ADF34E6A0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769AA-0B74-4374-9721-70967B3B13F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769AA-0B74-4374-9721-70967B3B13F8}" type="slidenum">
              <a:rPr lang="ru-RU" smtClean="0"/>
              <a:pPr/>
              <a:t>23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3" r:id="rId1"/>
    <p:sldLayoutId id="2147484514" r:id="rId2"/>
    <p:sldLayoutId id="2147484515" r:id="rId3"/>
    <p:sldLayoutId id="2147484516" r:id="rId4"/>
    <p:sldLayoutId id="2147484517" r:id="rId5"/>
    <p:sldLayoutId id="2147484518" r:id="rId6"/>
    <p:sldLayoutId id="2147484519" r:id="rId7"/>
    <p:sldLayoutId id="2147484520" r:id="rId8"/>
    <p:sldLayoutId id="2147484521" r:id="rId9"/>
    <p:sldLayoutId id="2147484522" r:id="rId10"/>
    <p:sldLayoutId id="214748452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E5E1E2E-647A-4634-98BC-C6ED6E431FB6}" type="datetimeFigureOut">
              <a:rPr lang="ru-RU" smtClean="0"/>
              <a:pPr/>
              <a:t>30.03.2013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3E47601-122F-4A8C-A442-C3119DB43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7" r:id="rId1"/>
    <p:sldLayoutId id="2147484538" r:id="rId2"/>
    <p:sldLayoutId id="2147484539" r:id="rId3"/>
    <p:sldLayoutId id="2147484540" r:id="rId4"/>
    <p:sldLayoutId id="2147484541" r:id="rId5"/>
    <p:sldLayoutId id="2147484542" r:id="rId6"/>
    <p:sldLayoutId id="2147484543" r:id="rId7"/>
    <p:sldLayoutId id="2147484544" r:id="rId8"/>
    <p:sldLayoutId id="2147484545" r:id="rId9"/>
    <p:sldLayoutId id="2147484546" r:id="rId10"/>
    <p:sldLayoutId id="214748454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КАРТИНКИ ИЗ ЛИНКОВ\с3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Марьяновна\Desktop\КМЛ\ОП.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0806" y="4714884"/>
            <a:ext cx="4883194" cy="2143116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рьяновна\Desktop\КМЛ\р53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31263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АРТИНКИ ИЗ ЛИНКОВ\я57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АРТИНКИ ИЗ ЛИНКОВ\я63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КАРТИНКИ ИЗ ЛИНКОВ\я6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КАРТИНКИ ИЗ ЛИНКОВ\я65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КАРТИНКИ ИЗ ЛИНКОВ\я66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КАРТИНКИ ИЗ ЛИНКОВ\я55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КАРТИНКИ ИЗ ЛИНКОВ\я46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КАРТИНКИ ИЗ ЛИНКОВ\й17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D:\КАРТИНКИ ИЗ ЛИНКОВ\а11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0"/>
            <a:ext cx="4028179" cy="6905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КАРТИНКИ ИЗ ЛИНКОВ\й19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АРТИНКИ ИЗ ЛИНКОВ\.и77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АРТИНКИ ИЗ ЛИНКОВ\.и79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:\КАРТИНКИ ИЗ ЛИНКОВ\й59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D:\КАРТИНКИ ИЗ ЛИНКОВ\й6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:\КАРТИНКИ ИЗ ЛИНКОВ\й62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:\КАРТИНКИ ИЗ ЛИНКОВ\й63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D:\КАРТИНКИ ИЗ ЛИНКОВ\й6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D:\КАРТИНКИ ИЗ ЛИНКОВ\й65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:\КАРТИНКИ ИЗ ЛИНКОВ\й66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D:\КАРТИНКИ ИЗ ЛИНКОВ\й66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D:\КАРТИНКИ ИЗ ЛИНКОВ\й67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:\КАРТИНКИ ИЗ ЛИНКОВ\й70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АРТИНКИ ИЗ ЛИНКОВ\с0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АРТИНКИ ИЗ ЛИНКОВ\с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АРТИНКИ ИЗ ЛИНКОВ\н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КАРТИНКИ ИЗ ЛИНКОВ\н5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535" y="0"/>
            <a:ext cx="915953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КАРТИНКИ ИЗ ЛИНКОВ\-2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АРТИНКИ ИЗ ЛИНКОВ\--0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АРТИНКИ ИЗ ЛИНКОВ\--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64605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КАРТИНКИ ИЗ ЛИНКОВ\--3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742" y="0"/>
            <a:ext cx="916674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КАРТИНКИ ИЗ ЛИНКОВ\-23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КАРТИНКИ ИЗ ЛИНКОВ\-2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КАРТИНКИ ИЗ ЛИНКОВ\-26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90" y="0"/>
            <a:ext cx="913811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КАРТИНКИ ИЗ ЛИНКОВ\-0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060" y="0"/>
            <a:ext cx="915506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КАРТИНКИ ИЗ ЛИНКОВ\-9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ьяновна\Desktop\КМЛ\оп2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504</TotalTime>
  <Words>1</Words>
  <Application>Microsoft Office PowerPoint</Application>
  <PresentationFormat>Экран (4:3)</PresentationFormat>
  <Paragraphs>1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39" baseType="lpstr">
      <vt:lpstr>Городская</vt:lpstr>
      <vt:lpstr>1_Городская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Марьяновна</dc:creator>
  <cp:lastModifiedBy>Марьяновна</cp:lastModifiedBy>
  <cp:revision>81</cp:revision>
  <dcterms:created xsi:type="dcterms:W3CDTF">2013-02-10T16:57:32Z</dcterms:created>
  <dcterms:modified xsi:type="dcterms:W3CDTF">2013-03-30T06:14:32Z</dcterms:modified>
</cp:coreProperties>
</file>