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1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7851648" cy="218884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Познавательно- развивающие игры</a:t>
            </a:r>
            <a:br>
              <a:rPr lang="ru-RU" dirty="0" smtClean="0"/>
            </a:br>
            <a:r>
              <a:rPr lang="ru-RU" dirty="0" smtClean="0"/>
              <a:t> 4 группа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4293096"/>
            <a:ext cx="7854696" cy="1752600"/>
          </a:xfrm>
        </p:spPr>
        <p:txBody>
          <a:bodyPr>
            <a:normAutofit/>
          </a:bodyPr>
          <a:lstStyle/>
          <a:p>
            <a:r>
              <a:rPr lang="ru-RU" dirty="0" smtClean="0"/>
              <a:t>Воспитатели: </a:t>
            </a:r>
            <a:r>
              <a:rPr lang="ru-RU" dirty="0" err="1" smtClean="0"/>
              <a:t>Сиверская</a:t>
            </a:r>
            <a:r>
              <a:rPr lang="ru-RU" dirty="0" smtClean="0"/>
              <a:t> Т.В</a:t>
            </a:r>
          </a:p>
          <a:p>
            <a:endParaRPr lang="ru-RU" dirty="0"/>
          </a:p>
          <a:p>
            <a:pPr algn="ctr"/>
            <a:r>
              <a:rPr lang="ru-RU" dirty="0"/>
              <a:t>с</a:t>
            </a:r>
            <a:r>
              <a:rPr lang="ru-RU" dirty="0" smtClean="0"/>
              <a:t>. </a:t>
            </a:r>
            <a:r>
              <a:rPr lang="ru-RU" dirty="0" err="1" smtClean="0"/>
              <a:t>Выльгорт</a:t>
            </a:r>
            <a:r>
              <a:rPr lang="ru-RU" dirty="0" smtClean="0"/>
              <a:t> </a:t>
            </a:r>
            <a:r>
              <a:rPr lang="en-US" dirty="0" smtClean="0"/>
              <a:t>2019</a:t>
            </a:r>
            <a:r>
              <a:rPr lang="ru-RU" dirty="0" smtClean="0"/>
              <a:t> </a:t>
            </a:r>
            <a:r>
              <a:rPr lang="ru-RU" dirty="0" smtClean="0"/>
              <a:t>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6949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305800" cy="129614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7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Дидактическая игра «Кто где живет?»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sz="2000" b="1" dirty="0">
                <a:latin typeface="Times New Roman"/>
                <a:ea typeface="Calibri"/>
                <a:cs typeface="Times New Roman"/>
              </a:rPr>
              <a:t>Цель: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 формировать умения детей соотносить изображение животных с его местом обитания, правильно называя животное.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sz="1600" dirty="0">
                <a:latin typeface="Times New Roman"/>
                <a:ea typeface="Calibri"/>
                <a:cs typeface="Times New Roman"/>
              </a:rPr>
              <a:t> </a:t>
            </a:r>
            <a:r>
              <a:rPr lang="ru-RU" sz="1600" dirty="0">
                <a:ea typeface="Calibri"/>
                <a:cs typeface="Times New Roman"/>
              </a:rPr>
              <a:t/>
            </a:r>
            <a:br>
              <a:rPr lang="ru-RU" sz="1600" dirty="0">
                <a:ea typeface="Calibri"/>
                <a:cs typeface="Times New Roman"/>
              </a:rPr>
            </a:br>
            <a:endParaRPr lang="ru-RU" sz="1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88840"/>
            <a:ext cx="6192688" cy="4644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7836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2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Дидактическая игра «Разрезные картинки»</a:t>
            </a:r>
            <a:r>
              <a:rPr lang="ru-RU" sz="1200" dirty="0">
                <a:ea typeface="Calibri"/>
                <a:cs typeface="Times New Roman"/>
              </a:rPr>
              <a:t/>
            </a:r>
            <a:br>
              <a:rPr lang="ru-RU" sz="1200" dirty="0">
                <a:ea typeface="Calibri"/>
                <a:cs typeface="Times New Roman"/>
              </a:rPr>
            </a:br>
            <a:r>
              <a:rPr lang="ru-RU" sz="1400" b="1" dirty="0">
                <a:latin typeface="Times New Roman"/>
                <a:ea typeface="Calibri"/>
                <a:cs typeface="Times New Roman"/>
              </a:rPr>
              <a:t>Цель игры: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формировать у детей представление о целостном образе предмета, учить соотносить образ представления с целостным образом реального предмета, правильно собирать изображение предмета из отдельных частей.</a:t>
            </a:r>
            <a:r>
              <a:rPr lang="ru-RU" sz="1200" dirty="0">
                <a:ea typeface="Calibri"/>
                <a:cs typeface="Times New Roman"/>
              </a:rPr>
              <a:t/>
            </a:r>
            <a:br>
              <a:rPr lang="ru-RU" sz="1200" dirty="0">
                <a:ea typeface="Calibri"/>
                <a:cs typeface="Times New Roman"/>
              </a:rPr>
            </a:br>
            <a:endParaRPr lang="ru-RU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7"/>
          <a:stretch/>
        </p:blipFill>
        <p:spPr bwMode="auto">
          <a:xfrm>
            <a:off x="2580928" y="2060848"/>
            <a:ext cx="3600400" cy="467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77121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305800" cy="201622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Дидактическая игра «Найди тень»</a:t>
            </a:r>
            <a:r>
              <a:rPr lang="ru-RU" sz="1400" dirty="0">
                <a:ea typeface="Calibri"/>
                <a:cs typeface="Times New Roman"/>
              </a:rPr>
              <a:t/>
            </a:r>
            <a:br>
              <a:rPr lang="ru-RU" sz="1400" dirty="0">
                <a:ea typeface="Calibri"/>
                <a:cs typeface="Times New Roman"/>
              </a:rPr>
            </a:br>
            <a:r>
              <a:rPr lang="ru-RU" sz="1400" dirty="0">
                <a:latin typeface="Times New Roman"/>
                <a:ea typeface="Calibri"/>
                <a:cs typeface="Times New Roman"/>
              </a:rPr>
              <a:t> </a:t>
            </a:r>
            <a:r>
              <a:rPr lang="ru-RU" sz="1400" dirty="0">
                <a:ea typeface="Calibri"/>
                <a:cs typeface="Times New Roman"/>
              </a:rPr>
              <a:t/>
            </a:r>
            <a:br>
              <a:rPr lang="ru-RU" sz="1400" dirty="0">
                <a:ea typeface="Calibri"/>
                <a:cs typeface="Times New Roman"/>
              </a:rPr>
            </a:br>
            <a:r>
              <a:rPr lang="ru-RU" sz="1400" dirty="0">
                <a:latin typeface="Times New Roman"/>
                <a:ea typeface="Calibri"/>
                <a:cs typeface="Times New Roman"/>
              </a:rPr>
              <a:t>Цель: Учить детей находить заданные силуэты путем наложения.</a:t>
            </a:r>
            <a:r>
              <a:rPr lang="ru-RU" sz="1400" dirty="0">
                <a:ea typeface="Calibri"/>
                <a:cs typeface="Times New Roman"/>
              </a:rPr>
              <a:t/>
            </a:r>
            <a:br>
              <a:rPr lang="ru-RU" sz="1400" dirty="0">
                <a:ea typeface="Calibri"/>
                <a:cs typeface="Times New Roman"/>
              </a:rPr>
            </a:br>
            <a:r>
              <a:rPr lang="ru-RU" sz="1400" dirty="0">
                <a:latin typeface="Times New Roman"/>
                <a:ea typeface="Calibri"/>
                <a:cs typeface="Times New Roman"/>
              </a:rPr>
              <a:t>Задачи:</a:t>
            </a:r>
            <a:r>
              <a:rPr lang="ru-RU" sz="1400" dirty="0">
                <a:ea typeface="Calibri"/>
                <a:cs typeface="Times New Roman"/>
              </a:rPr>
              <a:t/>
            </a:r>
            <a:br>
              <a:rPr lang="ru-RU" sz="1400" dirty="0">
                <a:ea typeface="Calibri"/>
                <a:cs typeface="Times New Roman"/>
              </a:rPr>
            </a:br>
            <a:r>
              <a:rPr lang="ru-RU" sz="1400" dirty="0">
                <a:latin typeface="Times New Roman"/>
                <a:ea typeface="Calibri"/>
                <a:cs typeface="Times New Roman"/>
              </a:rPr>
              <a:t>-Развивать познавательную деятельность.</a:t>
            </a:r>
            <a:r>
              <a:rPr lang="ru-RU" sz="1400" dirty="0">
                <a:ea typeface="Calibri"/>
                <a:cs typeface="Times New Roman"/>
              </a:rPr>
              <a:t/>
            </a:r>
            <a:br>
              <a:rPr lang="ru-RU" sz="1400" dirty="0">
                <a:ea typeface="Calibri"/>
                <a:cs typeface="Times New Roman"/>
              </a:rPr>
            </a:br>
            <a:r>
              <a:rPr lang="ru-RU" sz="1400" dirty="0">
                <a:latin typeface="Times New Roman"/>
                <a:ea typeface="Calibri"/>
                <a:cs typeface="Times New Roman"/>
              </a:rPr>
              <a:t>-Развивать у детей зрительное восприятие, внимание, мышление.</a:t>
            </a:r>
            <a:r>
              <a:rPr lang="ru-RU" sz="1400" dirty="0">
                <a:ea typeface="Calibri"/>
                <a:cs typeface="Times New Roman"/>
              </a:rPr>
              <a:t/>
            </a:r>
            <a:br>
              <a:rPr lang="ru-RU" sz="1400" dirty="0">
                <a:ea typeface="Calibri"/>
                <a:cs typeface="Times New Roman"/>
              </a:rPr>
            </a:br>
            <a:r>
              <a:rPr lang="ru-RU" sz="1400" dirty="0">
                <a:latin typeface="Times New Roman"/>
                <a:ea typeface="Calibri"/>
                <a:cs typeface="Times New Roman"/>
              </a:rPr>
              <a:t>-Развивать приемы зрительного наложения.</a:t>
            </a:r>
            <a:r>
              <a:rPr lang="ru-RU" sz="1400" dirty="0">
                <a:ea typeface="Calibri"/>
                <a:cs typeface="Times New Roman"/>
              </a:rPr>
              <a:t/>
            </a:r>
            <a:br>
              <a:rPr lang="ru-RU" sz="1400" dirty="0">
                <a:ea typeface="Calibri"/>
                <a:cs typeface="Times New Roman"/>
              </a:rPr>
            </a:br>
            <a:r>
              <a:rPr lang="ru-RU" sz="1400" dirty="0">
                <a:latin typeface="Times New Roman"/>
                <a:ea typeface="Calibri"/>
                <a:cs typeface="Times New Roman"/>
              </a:rPr>
              <a:t>-Развивать </a:t>
            </a:r>
            <a:r>
              <a:rPr lang="ru-RU" sz="1400" dirty="0" smtClean="0">
                <a:latin typeface="Times New Roman"/>
                <a:ea typeface="Calibri"/>
                <a:cs typeface="Times New Roman"/>
              </a:rPr>
              <a:t>внимательность, наблюдательность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, память и усидчивость.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224" y="2996952"/>
            <a:ext cx="5819112" cy="3673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4742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9100" y="548680"/>
            <a:ext cx="8305800" cy="1500776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РАЗВИВАЮЩАЯ ИГРА «ПОЙМАЙ РЫБКУ</a:t>
            </a:r>
            <a:r>
              <a:rPr lang="ru-RU" sz="18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»</a:t>
            </a:r>
            <a:r>
              <a:rPr lang="ru-RU" sz="1200" dirty="0" smtClean="0">
                <a:ea typeface="Calibri"/>
                <a:cs typeface="Times New Roman"/>
              </a:rPr>
              <a:t/>
            </a:r>
            <a:br>
              <a:rPr lang="ru-RU" sz="1200" dirty="0" smtClean="0">
                <a:ea typeface="Calibri"/>
                <a:cs typeface="Times New Roman"/>
              </a:rPr>
            </a:br>
            <a:r>
              <a:rPr lang="ru-RU" sz="1200" dirty="0">
                <a:ea typeface="Calibri"/>
                <a:cs typeface="Times New Roman"/>
              </a:rPr>
              <a:t/>
            </a:r>
            <a:br>
              <a:rPr lang="ru-RU" sz="1200" dirty="0">
                <a:ea typeface="Calibri"/>
                <a:cs typeface="Times New Roman"/>
              </a:rPr>
            </a:br>
            <a:r>
              <a:rPr lang="ru-RU" sz="1400" dirty="0">
                <a:latin typeface="Times New Roman"/>
                <a:ea typeface="Calibri"/>
                <a:cs typeface="Times New Roman"/>
              </a:rPr>
              <a:t>Игра-лото "поймай рыбку", для детей дошкольного возраста. Развиваем внимание, тренируем восприятие и сообразительность. </a:t>
            </a:r>
            <a:r>
              <a:rPr lang="ru-RU" sz="1200" dirty="0">
                <a:ea typeface="Calibri"/>
                <a:cs typeface="Times New Roman"/>
              </a:rPr>
              <a:t/>
            </a:r>
            <a:br>
              <a:rPr lang="ru-RU" sz="1200" dirty="0">
                <a:ea typeface="Calibri"/>
                <a:cs typeface="Times New Roman"/>
              </a:rPr>
            </a:br>
            <a:r>
              <a:rPr lang="ru-RU" sz="1400" dirty="0">
                <a:latin typeface="Times New Roman"/>
                <a:ea typeface="Calibri"/>
                <a:cs typeface="Times New Roman"/>
              </a:rPr>
              <a:t> </a:t>
            </a:r>
            <a:endParaRPr lang="ru-RU" sz="1200" dirty="0">
              <a:ea typeface="Calibri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060848"/>
            <a:ext cx="6192688" cy="4644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6579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Дидактическая игра «Кто где живет?»</a:t>
            </a:r>
            <a:r>
              <a:rPr lang="ru-RU" sz="1800" dirty="0">
                <a:solidFill>
                  <a:srgbClr val="04617B"/>
                </a:solidFill>
                <a:ea typeface="Calibri"/>
                <a:cs typeface="Times New Roman"/>
              </a:rPr>
              <a:t/>
            </a:r>
            <a:br>
              <a:rPr lang="ru-RU" sz="1800" dirty="0">
                <a:solidFill>
                  <a:srgbClr val="04617B"/>
                </a:solidFill>
                <a:ea typeface="Calibri"/>
                <a:cs typeface="Times New Roman"/>
              </a:rPr>
            </a:br>
            <a:r>
              <a:rPr lang="ru-RU" sz="1600" b="1" dirty="0">
                <a:solidFill>
                  <a:srgbClr val="04617B"/>
                </a:solidFill>
                <a:latin typeface="Times New Roman"/>
                <a:ea typeface="Calibri"/>
                <a:cs typeface="Times New Roman"/>
              </a:rPr>
              <a:t>Цель:</a:t>
            </a:r>
            <a:r>
              <a:rPr lang="ru-RU" sz="1600" dirty="0">
                <a:solidFill>
                  <a:srgbClr val="04617B"/>
                </a:solidFill>
                <a:latin typeface="Times New Roman"/>
                <a:ea typeface="Calibri"/>
                <a:cs typeface="Times New Roman"/>
              </a:rPr>
              <a:t> формировать умения детей соотносить изображение животных с его местом обитания, правильно называя животное.</a:t>
            </a:r>
            <a:r>
              <a:rPr lang="ru-RU" sz="1800" dirty="0">
                <a:solidFill>
                  <a:srgbClr val="04617B"/>
                </a:solidFill>
                <a:ea typeface="Calibri"/>
                <a:cs typeface="Times New Roman"/>
              </a:rPr>
              <a:t/>
            </a:r>
            <a:br>
              <a:rPr lang="ru-RU" sz="1800" dirty="0">
                <a:solidFill>
                  <a:srgbClr val="04617B"/>
                </a:solidFill>
                <a:ea typeface="Calibri"/>
                <a:cs typeface="Times New Roman"/>
              </a:rPr>
            </a:br>
            <a:endParaRPr lang="ru-RU" sz="1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772816"/>
            <a:ext cx="6347859" cy="4760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2046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304" y="764704"/>
            <a:ext cx="8305800" cy="576064"/>
          </a:xfrm>
        </p:spPr>
        <p:txBody>
          <a:bodyPr>
            <a:normAutofit/>
          </a:bodyPr>
          <a:lstStyle/>
          <a:p>
            <a:pPr algn="ctr"/>
            <a:r>
              <a:rPr lang="ru-RU" sz="1400" dirty="0" smtClean="0">
                <a:solidFill>
                  <a:srgbClr val="FF0000"/>
                </a:solidFill>
              </a:rPr>
              <a:t>Веселые прищепки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>
                <a:solidFill>
                  <a:schemeClr val="tx1"/>
                </a:solidFill>
              </a:rPr>
              <a:t>Цель: развитие мелкой моторики рук, тактильной чувствительности у детей младшего возраста.</a:t>
            </a: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2033504"/>
            <a:ext cx="6081099" cy="4560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43118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96</TotalTime>
  <Words>46</Words>
  <Application>Microsoft Office PowerPoint</Application>
  <PresentationFormat>Экран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Поток</vt:lpstr>
      <vt:lpstr>Познавательно- развивающие игры  4 группа</vt:lpstr>
      <vt:lpstr>Дидактическая игра «Кто где живет?» Цель: формировать умения детей соотносить изображение животных с его местом обитания, правильно называя животное.   </vt:lpstr>
      <vt:lpstr>Дидактическая игра «Разрезные картинки» Цель игры: формировать у детей представление о целостном образе предмета, учить соотносить образ представления с целостным образом реального предмета, правильно собирать изображение предмета из отдельных частей. </vt:lpstr>
      <vt:lpstr>Дидактическая игра «Найди тень»   Цель: Учить детей находить заданные силуэты путем наложения. Задачи: -Развивать познавательную деятельность. -Развивать у детей зрительное восприятие, внимание, мышление. -Развивать приемы зрительного наложения. -Развивать внимательность, наблюдательность, память и усидчивость.</vt:lpstr>
      <vt:lpstr>РАЗВИВАЮЩАЯ ИГРА «ПОЙМАЙ РЫБКУ»  Игра-лото "поймай рыбку", для детей дошкольного возраста. Развиваем внимание, тренируем восприятие и сообразительность.   </vt:lpstr>
      <vt:lpstr>Дидактическая игра «Кто где живет?» Цель: формировать умения детей соотносить изображение животных с его местом обитания, правильно называя животное. </vt:lpstr>
      <vt:lpstr>Веселые прищепки Цель: развитие мелкой моторики рук, тактильной чувствительности у детей младшего возраста.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sad3_160615</dc:creator>
  <cp:lastModifiedBy>Admin</cp:lastModifiedBy>
  <cp:revision>24</cp:revision>
  <dcterms:created xsi:type="dcterms:W3CDTF">2018-12-19T11:54:26Z</dcterms:created>
  <dcterms:modified xsi:type="dcterms:W3CDTF">2020-01-26T12:55:46Z</dcterms:modified>
</cp:coreProperties>
</file>