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5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D21D-54C0-4ACE-BA02-58167A79E815}" type="datetimeFigureOut">
              <a:rPr lang="ru-RU" smtClean="0"/>
              <a:t>вс 01.12.24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5A22D-D289-4030-99F8-A7DE9BF06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184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D21D-54C0-4ACE-BA02-58167A79E815}" type="datetimeFigureOut">
              <a:rPr lang="ru-RU" smtClean="0"/>
              <a:t>вс 01.12.24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5A22D-D289-4030-99F8-A7DE9BF06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17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D21D-54C0-4ACE-BA02-58167A79E815}" type="datetimeFigureOut">
              <a:rPr lang="ru-RU" smtClean="0"/>
              <a:t>вс 01.12.24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5A22D-D289-4030-99F8-A7DE9BF06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8410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D21D-54C0-4ACE-BA02-58167A79E815}" type="datetimeFigureOut">
              <a:rPr lang="ru-RU" smtClean="0"/>
              <a:t>вс 01.12.24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5A22D-D289-4030-99F8-A7DE9BF06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001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D21D-54C0-4ACE-BA02-58167A79E815}" type="datetimeFigureOut">
              <a:rPr lang="ru-RU" smtClean="0"/>
              <a:t>вс 01.12.24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5A22D-D289-4030-99F8-A7DE9BF06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703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D21D-54C0-4ACE-BA02-58167A79E815}" type="datetimeFigureOut">
              <a:rPr lang="ru-RU" smtClean="0"/>
              <a:t>вс 01.12.24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5A22D-D289-4030-99F8-A7DE9BF06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6970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D21D-54C0-4ACE-BA02-58167A79E815}" type="datetimeFigureOut">
              <a:rPr lang="ru-RU" smtClean="0"/>
              <a:t>вс 01.12.24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5A22D-D289-4030-99F8-A7DE9BF06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066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D21D-54C0-4ACE-BA02-58167A79E815}" type="datetimeFigureOut">
              <a:rPr lang="ru-RU" smtClean="0"/>
              <a:t>вс 01.12.24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5A22D-D289-4030-99F8-A7DE9BF06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919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D21D-54C0-4ACE-BA02-58167A79E815}" type="datetimeFigureOut">
              <a:rPr lang="ru-RU" smtClean="0"/>
              <a:t>вс 01.12.24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5A22D-D289-4030-99F8-A7DE9BF06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079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D21D-54C0-4ACE-BA02-58167A79E815}" type="datetimeFigureOut">
              <a:rPr lang="ru-RU" smtClean="0"/>
              <a:t>вс 01.12.24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5A22D-D289-4030-99F8-A7DE9BF06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059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D21D-54C0-4ACE-BA02-58167A79E815}" type="datetimeFigureOut">
              <a:rPr lang="ru-RU" smtClean="0"/>
              <a:t>вс 01.12.24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5A22D-D289-4030-99F8-A7DE9BF06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960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33D21D-54C0-4ACE-BA02-58167A79E815}" type="datetimeFigureOut">
              <a:rPr lang="ru-RU" smtClean="0"/>
              <a:t>вс 01.12.24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5A22D-D289-4030-99F8-A7DE9BF06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828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40972" y="2591812"/>
            <a:ext cx="618744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ВОСПИТАНИЕ</a:t>
            </a:r>
          </a:p>
          <a:p>
            <a:pPr algn="ctr"/>
            <a:r>
              <a:rPr lang="ru-RU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ДЕТСКОМ САДУ</a:t>
            </a:r>
            <a:endParaRPr lang="ru-RU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6709" y="2986427"/>
            <a:ext cx="5242560" cy="393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741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85063" y="901336"/>
            <a:ext cx="713232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воспитание в детском саду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одна из важных задач дошкольного образования, включённая во ФГОС и учебные программы, ведь уже с детства важно формировать бережное отношение к экологии и окружающему миру, прививать навыки экологической грамотности и ответственного поведения, которые ребёнок возьмёт во взрослую жизнь.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62" y="117566"/>
            <a:ext cx="4598125" cy="3448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" y="3711484"/>
            <a:ext cx="4053840" cy="3040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146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6206" y="640080"/>
            <a:ext cx="1069848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 smtClean="0">
              <a:solidFill>
                <a:prstClr val="black"/>
              </a:solidFill>
              <a:latin typeface="Times New Roman"/>
              <a:ea typeface="+mj-ea"/>
              <a:cs typeface="+mj-cs"/>
            </a:endParaRPr>
          </a:p>
          <a:p>
            <a:r>
              <a:rPr lang="ru-RU" sz="2800" dirty="0" smtClean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>Слово </a:t>
            </a:r>
            <a:r>
              <a:rPr lang="ru-RU" sz="2800" dirty="0">
                <a:solidFill>
                  <a:srgbClr val="C00000"/>
                </a:solidFill>
                <a:latin typeface="Times New Roman"/>
                <a:ea typeface="+mj-ea"/>
                <a:cs typeface="+mj-cs"/>
              </a:rPr>
              <a:t>«экология» </a:t>
            </a:r>
            <a:r>
              <a:rPr lang="ru-RU" sz="2800" dirty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>древнегреческое: </a:t>
            </a:r>
            <a:r>
              <a:rPr lang="ru-RU" sz="2800" dirty="0">
                <a:solidFill>
                  <a:srgbClr val="C00000"/>
                </a:solidFill>
                <a:latin typeface="Times New Roman"/>
                <a:ea typeface="+mj-ea"/>
                <a:cs typeface="+mj-cs"/>
              </a:rPr>
              <a:t>«эко» </a:t>
            </a:r>
            <a:r>
              <a:rPr lang="ru-RU" sz="2800" dirty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>– жилище, </a:t>
            </a:r>
            <a:r>
              <a:rPr lang="ru-RU" sz="2800" dirty="0">
                <a:solidFill>
                  <a:srgbClr val="C00000"/>
                </a:solidFill>
                <a:latin typeface="Times New Roman"/>
                <a:ea typeface="+mj-ea"/>
                <a:cs typeface="+mj-cs"/>
              </a:rPr>
              <a:t>«логос» </a:t>
            </a:r>
            <a:r>
              <a:rPr lang="ru-RU" sz="2800" dirty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>– понятие, наука.</a:t>
            </a:r>
            <a:br>
              <a:rPr lang="ru-RU" sz="2800" dirty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</a:br>
            <a:r>
              <a:rPr lang="ru-RU" sz="2800" dirty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>      Термин впервые предложил немецкий биолог Эрнст Геккель в 1866 году в книге 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  <a:latin typeface="Times New Roman"/>
                <a:ea typeface="+mj-ea"/>
                <a:cs typeface="+mj-cs"/>
              </a:rPr>
              <a:t>«Общая морфология организмов».</a:t>
            </a:r>
            <a:r>
              <a:rPr lang="ru-RU" sz="2800" dirty="0">
                <a:solidFill>
                  <a:srgbClr val="00B050"/>
                </a:solidFill>
                <a:latin typeface="Times New Roman"/>
                <a:ea typeface="+mj-ea"/>
                <a:cs typeface="+mj-cs"/>
              </a:rPr>
              <a:t/>
            </a:r>
            <a:br>
              <a:rPr lang="ru-RU" sz="2800" dirty="0">
                <a:solidFill>
                  <a:srgbClr val="00B050"/>
                </a:solidFill>
                <a:latin typeface="Times New Roman"/>
                <a:ea typeface="+mj-ea"/>
                <a:cs typeface="+mj-cs"/>
              </a:rPr>
            </a:br>
            <a:r>
              <a:rPr lang="ru-RU" sz="2800" dirty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>     Таким образом,  экология – это наука о взаимодействиях живых организмов и их сообществ между собой и с                                                          окружающей средой. </a:t>
            </a:r>
            <a:br>
              <a:rPr lang="ru-RU" sz="2800" dirty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</a:br>
            <a:r>
              <a:rPr lang="ru-RU" sz="2800" dirty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>     Современная трактовка понятия «экология» намного шире. В настоящее время под экологическими вопросами ошибочно понимают проблемы охраны окружающей среды. Во многом это связано с теми последствиями, которые возникают из-за пагубного влияния деятельности человека на окружающую среду</a:t>
            </a:r>
            <a:r>
              <a:rPr lang="ru-RU" sz="2800" dirty="0" smtClean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>.</a:t>
            </a:r>
          </a:p>
          <a:p>
            <a:endParaRPr lang="ru-RU" sz="2800" dirty="0">
              <a:solidFill>
                <a:prstClr val="black"/>
              </a:solidFill>
              <a:latin typeface="Times New Roman"/>
              <a:ea typeface="+mj-ea"/>
              <a:cs typeface="+mj-cs"/>
            </a:endParaRPr>
          </a:p>
          <a:p>
            <a:r>
              <a:rPr lang="ru-RU" sz="2800" dirty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/>
            </a:r>
            <a:br>
              <a:rPr lang="ru-RU" sz="2800" dirty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636507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5131" y="444137"/>
            <a:ext cx="7249886" cy="3958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сегодня можно с уверенностью сказать, что экологическое воспитание детей — это забота о будущем планеты.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Столь раннее формирование экологической направленности объясняется тем, что до 7 лет у ребёнка создаётся фундамент для закладывания осознанного отношения к окружающей природе; идёт накопление ярких эмоций; непосредственное восприятие информации позволяет запомнить её прочно и легко, потому что это интересно.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Современные исследования показали, что на психологическом уровне восприятие окружающего мира у ребёнка до 7 лет формируется на 70%. А вот после достижения этой черты оставшиеся 30% накапливаются уже до конца дней.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Поэтому  работа с детьми дошкольного возраста так  важна для формирования экологической культуры личности.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348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16137" y="600891"/>
            <a:ext cx="6544492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экологического воспитания в ДОУ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Становление экологической культуры у дошкольников, развитие любви и бережного отношения к природе начинается в детском саду.</a:t>
            </a: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воспитание в ДОУ даёт детям:</a:t>
            </a: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*Гуманное эмоционально-положительное отношение к природе, восприятие её красоты, нахождение в ней источника творческого самовыражения;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*Расширение и систематизация элементарных научных знаний о природе, географии, экологии, понимание целостности природы и взаимосвязей всего живого;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79" y="764162"/>
            <a:ext cx="4378779" cy="5838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993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6091" y="1097281"/>
            <a:ext cx="613083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*Начальное представление о глобальных экологических проблемах современности и путей их решения: вырубка лесов, вымирание животных и растений, загрязнение мирового океана, глобальное потепление, перенаселение, нехватка пресной воды, ухудшение экологической ситуации в городах, мусорный коллапс и прочее;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*Понимание характера взаимоотношений человека с окружающей средой и его влияния на экологическую обстановку;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*Формирование бережного отношения к окружающей среде и природным ресурсам, понимание своей ответственности за сохранение природы;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*Формирование практических навыков по уходу за растениями и животными, норм правильного поведения на природе;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*Формирование представлений о здоровом образе жизни, правильных экологических привычек.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428" y="1528353"/>
            <a:ext cx="5556069" cy="4167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22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4137" y="914400"/>
            <a:ext cx="630282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работы по экологическому воспитанию дошкольников</a:t>
            </a:r>
          </a:p>
          <a:p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</a:t>
            </a:r>
          </a:p>
          <a:p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Самый простой и доступный способ знакомить малышей с окружающей средой, растительным и животным миром своего региона – это наблюдение за живой природой. Экологические наблюдения можно проводить в «живом уголке» детского сада, а также на прогулках.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966" y="914400"/>
            <a:ext cx="5347063" cy="401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887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69726" y="718457"/>
            <a:ext cx="587828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детском саду экологические занятия с дошкольниками могут быть следующими: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➤ изучение времён года и различных атмосферных явлений;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➤ заполнение календаря погоды;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➤ уход за комнатными растениями в живом уголке;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➤ посадка и наблюдение за быстрорастущими растениями;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➤ установка кормушек и подкормка птиц зимой;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➤ наблюдение за поведением животных и насекомых.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1689"/>
            <a:ext cx="5991497" cy="449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59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8194" y="326572"/>
            <a:ext cx="8399417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занятия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деятельность является ведущей у детей дошкольного возраста. Через игру дети исследуют окружающий мир и перенимают взрослые шаблоны поведения, поэтому важно дать им правильные знания об окружающем мире и научить заботливому отношению к природе и животным.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на тему экологии должны соответствовать возрастным особенностям детей и требованиям ФГОС. Игры могут быть дидактическими, направленными на развитие познавательных способностей, а могут быть спортивными, подвижными, направленными на развитие физических навыков, ловкости и командного духа.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8802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6389" y="535577"/>
            <a:ext cx="106070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 с карточками: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«Где растёт?»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Педагог показывает детям карточки растений, деревьев, ягод, грибов, а малыши отвечают, что это и где растёт. Учатся отличать культурные и дикорастущие растения.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«Съедобное-несъедобное».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учатся классификации съедобных растений и грибов, отсортировывая их от изображений других растений, животных, неживых предметов.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«Вершки-корешки».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Карточки культурных и диких съедобных растений, разделённые на две части, дошколята должны правильно составить и ответить на вопрос: какая часть растения используется в пищу человеком.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«Чьё семечко?»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Дети учатся сопоставлять внешний вид цветка/дерева и его плода. Расширяются детский кругозор и наблюдательность.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«Мать и детёныш».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аналогии с растениями, малыши учатся классифицировать виды животных и их детёнышей. Параллельно они могут узнавать, где эти животные обитают, какие животные есть в России, и не угрожает ли им опасность исчезновения.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36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8823" y="744583"/>
            <a:ext cx="591747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Практические занятия</a:t>
            </a: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Различные практические виды деятельности, такие как садоводство и опыты с живой природой, помогают детям закрепить знания, полученные на методических занятиях.</a:t>
            </a: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 детском саду есть возможность, то огромный плюс – дать детям работать с почвой, сажать растения и ухаживать за ними. Одновременно они узнают, как растения помогают поддерживать экологический баланс.</a:t>
            </a:r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0" y="73848"/>
            <a:ext cx="4772297" cy="357922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0" y="2913016"/>
            <a:ext cx="5329646" cy="3997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983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03966" y="796834"/>
            <a:ext cx="585216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практическим занятиям по экологическому воспитанию относятся: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➤ уход за комнатными растениями в живом уголке;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➤ высаживание семян, луковиц, деревьев на территории детского сада;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➤ сбор и составление гербариев;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➤ изготовление поделок и аппликаций из природных материалов;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➤ опыты с водой, землёй, растениями.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20045" cy="35400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497" y="3641270"/>
            <a:ext cx="4184469" cy="313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587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91793" y="718457"/>
            <a:ext cx="5656217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в детском саду могут проводиться тематические праздники: День Земли, День воды, Праздник урожая, День заповедников и национальных парков России, Международный день лесов, Международный день птиц и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тд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На них дети готовят рисунки, поделки, представления и одновременно впитывают знания о важности экологии и её составляющих.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3" y="1097279"/>
            <a:ext cx="5921827" cy="444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1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9269" y="1319349"/>
            <a:ext cx="1082910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экологическая культура родителей и детей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экологические привычки родителей и взрослых помогут дошкольникам быстрее впитать правильное поведение и следовать ему в дальнейшем. Это могут быть: разумная экономия воды и света дома, осознанный выбор товаров в магазине, хождение за продуктами со своей многоразовой сумкой, отказ от одноразовой посуды и сдача отходов на вторичную переработку.</a:t>
            </a: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экологических мероприятий вместе с родителями и окружающим сообществом: соседями, друзьями, горожанами, — способствует пониманию у детей, что охрана окружающей среды — это задача, которую можно решить только путём совместных усилий. Эти мероприятия могут включать в себя уборку мусора на берегу родной речки или озера, сбор вторсырья, высадку деревьев во дворе и другие действия, которые помогают сохранять чистоту и порядок окружающей среды.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60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66651" y="1018903"/>
            <a:ext cx="591747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экологического уголка в детском </a:t>
            </a:r>
            <a:r>
              <a:rPr lang="ru-RU" sz="240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саду </a:t>
            </a:r>
            <a:endParaRPr lang="ru-RU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экологического воспитания, игровых занятий, наблюдений и проведения опытов в детском саду необходимо создать развивающую предметно-пространственную среду, отвечающую требованиям ФГОС. Она должна быть содержательно-насыщенной, безопасной, доступной, многофункциональной, и обеспечивать разнообразие игровой, познавательной, творческой и исследовательской деятельности дошкольников.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17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801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970</Words>
  <Application>Microsoft Office PowerPoint</Application>
  <PresentationFormat>Широкоэкранный</PresentationFormat>
  <Paragraphs>83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ACER</cp:lastModifiedBy>
  <cp:revision>15</cp:revision>
  <dcterms:created xsi:type="dcterms:W3CDTF">2024-12-01T11:38:03Z</dcterms:created>
  <dcterms:modified xsi:type="dcterms:W3CDTF">2024-12-01T13:09:27Z</dcterms:modified>
</cp:coreProperties>
</file>