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1"/>
  </p:notesMasterIdLst>
  <p:sldIdLst>
    <p:sldId id="257" r:id="rId2"/>
    <p:sldId id="259" r:id="rId3"/>
    <p:sldId id="262" r:id="rId4"/>
    <p:sldId id="256" r:id="rId5"/>
    <p:sldId id="263" r:id="rId6"/>
    <p:sldId id="264" r:id="rId7"/>
    <p:sldId id="271" r:id="rId8"/>
    <p:sldId id="268" r:id="rId9"/>
    <p:sldId id="269" r:id="rId10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32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09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C128D-5D06-4301-90E7-535DD4962521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1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4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7214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859492-41E1-49C3-843E-C5D0ED3623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379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20088-38D8-4F50-B3C4-9F0F025B1E33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2C19-854D-4C54-A35E-E305BE0BC6A4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0303F-1892-46FC-926F-82D589C85E28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4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AB39-1855-48A4-99F4-4514F4DB63F7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BAE90-2318-450E-A42D-9660264B298A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advTm="4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744E7-4DE2-4AA5-8438-4613B176D0DB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92608-4351-444D-A702-870897337AA3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B34C-8BF9-4F8F-A9E1-40AD96202213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6823-C6CD-46E9-BD22-B7A0354D7D94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advTm="4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2E9BE-CB96-4F2D-B753-A27369AA302F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540B7-18A1-4FF8-B1EE-F39576E22FEE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F00DDE-CB9E-4B94-ABAE-94FF7BA49A89}" type="datetime1">
              <a:rPr lang="ru-RU" smtClean="0"/>
              <a:pPr/>
              <a:t>20.09.2025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4000">
    <p:wipe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53"/>
            <a:ext cx="9126013" cy="6839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28566" y="475216"/>
            <a:ext cx="3854068" cy="12618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270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</a:p>
          <a:p>
            <a:pPr algn="ctr"/>
            <a:r>
              <a:rPr lang="ru-RU" sz="2400" dirty="0" smtClean="0">
                <a:ln w="1270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 конкурса</a:t>
            </a:r>
          </a:p>
          <a:p>
            <a:pPr algn="ctr"/>
            <a:r>
              <a:rPr lang="ru-RU" sz="2400" b="1" cap="none" spc="0" dirty="0" smtClean="0">
                <a:ln w="1270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«Воспитатель года – 2025»</a:t>
            </a:r>
            <a:endParaRPr lang="ru-RU" sz="2400" b="1" cap="none" spc="0" dirty="0">
              <a:ln w="1270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69099" y="1772251"/>
            <a:ext cx="47525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000" b="1" cap="none" spc="0" dirty="0" smtClean="0">
              <a:ln w="12700">
                <a:noFill/>
                <a:prstDash val="solid"/>
              </a:ln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7553" y="3357562"/>
            <a:ext cx="592888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600" b="1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педагогическая находка</a:t>
            </a:r>
            <a:r>
              <a:rPr lang="ru-RU" sz="3600" b="1" cap="none" spc="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b="1" cap="none" spc="0" dirty="0">
              <a:ln w="12700">
                <a:noFill/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86572" y="4849101"/>
            <a:ext cx="1847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000" b="1" cap="none" spc="0" dirty="0" smtClean="0">
              <a:ln w="12700">
                <a:noFill/>
                <a:prstDash val="solid"/>
              </a:ln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pPr/>
              <a:t>1</a:t>
            </a:fld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900052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92" y="34032"/>
            <a:ext cx="9144000" cy="686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628800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:</a:t>
            </a:r>
            <a:r>
              <a:rPr lang="ru-RU" sz="2400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Квалификация по диплому:</a:t>
            </a:r>
            <a:r>
              <a:rPr lang="ru-RU" sz="2400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стаж</a:t>
            </a:r>
            <a:r>
              <a:rPr lang="ru-RU" sz="2400" b="1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</a:t>
            </a:r>
            <a:r>
              <a:rPr lang="ru-RU" sz="2400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</a:t>
            </a: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адрес</a:t>
            </a:r>
            <a:r>
              <a:rPr lang="ru-RU" sz="2400" b="1" dirty="0" smtClean="0"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effectLst>
                <a:outerShdw blurRad="69850" dist="43180" dir="5400000" sx="0" sy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/>
            <a:endParaRPr lang="ru-RU" sz="2400" dirty="0">
              <a:effectLst>
                <a:outerShdw blurRad="69850" dist="43180" dir="5400000" sx="0" sy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3272" y="404664"/>
            <a:ext cx="693068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Визитная карточка</a:t>
            </a:r>
            <a:endParaRPr lang="ru-RU" sz="6000" b="1" cap="none" spc="0" dirty="0">
              <a:ln w="12700">
                <a:noFill/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pPr/>
              <a:t>2</a:t>
            </a:fld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157963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b="1" smtClean="0">
                <a:solidFill>
                  <a:schemeClr val="tx1"/>
                </a:solidFill>
              </a:rPr>
              <a:pPr/>
              <a:t>3</a:t>
            </a:fld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" y="-142900"/>
            <a:ext cx="9144064" cy="6858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857620" y="3286124"/>
            <a:ext cx="4572000" cy="3843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endParaRPr lang="ru-RU" i="1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6248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i="1" dirty="0" smtClean="0">
              <a:solidFill>
                <a:srgbClr val="333333"/>
              </a:solidFill>
              <a:latin typeface="Times New Roman"/>
              <a:ea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5984" y="14287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1027" name="Picture 3" descr="C:\Users\Лариса\Desktop\на когкурс вг\IMG-20241116-WA0000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85728"/>
            <a:ext cx="5929354" cy="4390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5717611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92"/>
            <a:ext cx="9176777" cy="682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b="1" smtClean="0">
                <a:solidFill>
                  <a:schemeClr val="tx1"/>
                </a:solidFill>
              </a:rPr>
              <a:pPr/>
              <a:t>4</a:t>
            </a:fld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Лариса\Desktop\на когкурс вг\IMG-20241204-WA0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857232"/>
            <a:ext cx="2898614" cy="4738678"/>
          </a:xfrm>
          <a:prstGeom prst="rect">
            <a:avLst/>
          </a:prstGeom>
          <a:noFill/>
        </p:spPr>
      </p:pic>
      <p:pic>
        <p:nvPicPr>
          <p:cNvPr id="2051" name="Picture 3" descr="C:\Users\Лариса\Desktop\на когкурс вг\IMG-20241204-WA00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928670"/>
            <a:ext cx="2585721" cy="4214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33958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dduyt.ru/forum/imgs/560482fa991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60" y="0"/>
            <a:ext cx="9191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pPr/>
              <a:t>5</a:t>
            </a:fld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Лариса\Desktop\на когкурс вг\IMG-20241204-WA0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571744"/>
            <a:ext cx="2634916" cy="3890967"/>
          </a:xfrm>
          <a:prstGeom prst="rect">
            <a:avLst/>
          </a:prstGeom>
          <a:noFill/>
        </p:spPr>
      </p:pic>
      <p:pic>
        <p:nvPicPr>
          <p:cNvPr id="3076" name="Picture 4" descr="C:\Users\Лариса\Desktop\на когкурс вг\IMG-20241204-WA0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2500306"/>
            <a:ext cx="2714629" cy="35945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37445293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094" cy="68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pPr/>
              <a:t>6</a:t>
            </a:fld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2" name="Picture 2" descr="C:\Users\Лариса\Desktop\на когкурс вг\IMG-20241204-WA00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500042"/>
            <a:ext cx="3460700" cy="56485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6263921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3" name="Рисунок 2" descr="C:\Users\Лариса\Downloads\0D2WwyV-Upw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3292475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Лариса\Downloads\2pUScuSua4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57364"/>
            <a:ext cx="3716058" cy="422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3" name="Рисунок 2" descr="C:\Users\Лариса\Desktop\на когкурс вг\20231026_11403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071810"/>
            <a:ext cx="392909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Лариса\Desktop\на когкурс вг\IMG-20241111-WA000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42852"/>
            <a:ext cx="3992452" cy="363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3" name="Рисунок 2" descr="C:\Users\Лариса\Desktop\на когкурс вг\IMG-20241114-WA00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3571429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Лариса\Desktop\на когкурс вг\20231031_1050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429000"/>
            <a:ext cx="2197841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Лариса\Downloads\IMG-20241114-WA0025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85728"/>
            <a:ext cx="3143272" cy="3000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41</Words>
  <Application>Microsoft Office PowerPoint</Application>
  <PresentationFormat>Экран (4:3)</PresentationFormat>
  <Paragraphs>21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Franklin Gothic Book</vt:lpstr>
      <vt:lpstr>Franklin Gothic Medium</vt:lpstr>
      <vt:lpstr>Monotype Corsiva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keywords>Костюк Елена</cp:keywords>
  <cp:lastModifiedBy>User</cp:lastModifiedBy>
  <cp:revision>71</cp:revision>
  <cp:lastPrinted>2016-11-17T19:30:50Z</cp:lastPrinted>
  <dcterms:created xsi:type="dcterms:W3CDTF">2016-11-04T14:18:07Z</dcterms:created>
  <dcterms:modified xsi:type="dcterms:W3CDTF">2025-09-20T06:39:43Z</dcterms:modified>
</cp:coreProperties>
</file>