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5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D7DBECB-FE3A-432E-8C05-BC27C5E1468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69A2E4D-32C3-4DCC-AA58-CC5F096C53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://www.detsad243.ru/wp-content/uploads/2015/12/d0b2d0b8d0bfd0b0d0b4d0bed0ba-d196d0b7-d0bfd180d0b0d0bad182d0b8d0bad0b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32721"/>
            <a:ext cx="4135815" cy="332527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857364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Развитие связной речи дошкольников (5- 6 лет) по средствам составления рассказов по серии сюжетных картинок.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194" name="AutoShape 2" descr="data:image/png;base64,iVBORw0KGgoAAAANSUhEUgAAAuoAAAITCAYAAABR+jl3AAAAAXNSR0IArs4c6QAAAARnQU1BAACx%0D%0Ajwv8YQUAAAAJcEhZcwAAIdUAACHVAQSctJ0AAP+lSURBVHhe7L0F2F3F8T8OLV6kFFpKsVLcQiAh%0D%0ABA0EKMWtgjvFi7Y4geDBtcXd3TVACFHiCSFCAkGKOwQi98x/ZuW8e+bM7O593xfp9//L85zn5r33%0D%0AnN3ZHfvsnNnZWQBg1lncP/q/u34W/N9/F35Gfw/bo/8rbYVt8Pbo7/DS6PLPlc+7/qS2f8Zo8e3z%0D%0A8YVtcjoqzyhjq9Ai9En9peZXo8nwKuBRbY4i8122GaEpxhORpmC+a7wIxin9Fo6Fz4kZFx+LwNuU%0D%0A7ObMM5edUNZCOkreS3SEMp7QJy53fG4qNPs5YH2Gc8NpNPRzGj1NEZnlch/ypEIjo0nSzSz+JWji%0D%0A7cbo87SGcyvxPkcepHHHbETYtyjHCT0QdSNhh3PHpt0nzZNoMwXbzduM0a/JkGYruG5Ivifnu++L%0D%0Aphwb1wx9KZ/6Y/NP4kfsuxz+5cjuj8G/FN9itkPTJ20c/v5cPYzpkaS3MRyn8UiiSbPtMdss2UBN%0D%0AzlM2XbLrKT5p+Cp3npqlifNY6ydmO1L41uIcDWRI4EABT7XJC515DnhkDqEEIsyZm8EKQKgcaKRf%0D%0A06ZGiwQ+OKANnq/REbYt0aCBktg8cXoFGks6OA/931IbnNYYT6X5Cr9L8FYUWkZTjS+tkJdcg6Iq%0D%0AOacpALsl8E3NRWxxy3RJMibqXGm8lQA5pztCk9cxyVlE57M1/MvkaWVxJul+GEwQeJZjDCsyIOk9%0D%0AW0hXHHQbaCrlKBG4KPsL5ox/Z3jG9VCY45K3sbmS+mELhYq9Y7JckaMITTXetJKmimwy/iX53wb+%0D%0AxYCaCA4i9qJitzXfEASrpKCGJCfRBaUydol/MT9b6ZfJTjn/zciUYMd4IKIc1/fIP803hAC2wgdF%0D%0A1mtyIsxRqL+5ADK0HxVQHbYf6ibTr5zx1YJjQlAxa3xB32LATfCH6vhCm8+ClLEFSfhbxQ5KgdKQ%0D%0AXm6fFf7VgmGC39DmSpMp1aaXIF0y8hnKpq1eVOCuAQnFkYcggjNSEryaU9XATMRZSsa+tau4ioEJ%0D%0Axy4BBG6wJWFW5okb8hx6o4srDvQFhyg6LmlcEs8155Rh/GqLE6ZkqiHhwIDPZQ5NMSCs0B5GBWoO%0D%0Ah7UnLiYlg8u/U3Q1tggSdUvgX22+w8WyNIfCIrHmjLS50vQiBUw1veBGmRtdTofkFGI0hWMN58XT%0D%0Am5of/gw39uz5im1i8qq9gQoDGyovvQNU5iN8TnLmpR8Q7EQtiMLGLC5gQj5FaNJoCf1SJejD+BUF%0D%0AEZLehX4jHGtgq0UfxBc+Ie/8s5qsMPtWs/WJuaqBFEVXaosHSXeEMbcH/yRfUluICHIQW6zGZKO2%0D%0AWFf4x7GAKi+C/VUXNBm2KmW3Q/ortlXhTw3TMNnO0SMxYCXMG+dbLejKbGxFPoV51HCeNr8860Cy%0D%0ABbVnfwT+STiz5LvEn4rN4EaUGxTBwIir3ZznpLYkQQuJbm3/zY4rRYcEZKUxc1DD2+XGJ9aG1FZ4%0D%0Af3vSJNHJ+4oYnIoh0cbMhFFdXGj9xOaSOUa+YBIVNWxPWsgFRkldGEmyykAQd0o1ZyMB4cQclE62%0D%0AybmKgi4O3iT+58hAkzSVwJLzIyVHGn0x+5GyU7E+w0VWTjvt2VbKrqR+j80VH1fK7sTGnmpLazvV%0D%0AZ+r3toyvNW0380zKtub83pbx5cqqpH/82Wb590PoTDO8yKGHLe6ieEez3aEN5H5Pm9OY7nBfL/2t%0D%0A8ZljIWl8qWeledNo0uY4x8/lzlVKH0IaOJ2pZzUatHZSNi9HFkQZznHI4T2c8BTBfCJSgsEnVeqP%0D%0AO19pcqTBciGVmOTHyumUGObvyZmD8F5pTmIGOsYjaS60vngf7UFTTBFjSpFr9Pn4chyNJkOhkojK%0D%0AwBpvhv4curSxxPglzVOK9tTvmtzHdDU1vlSfOb9reizxM8fg4j21SGGz8tSeNHE+59qtmDNPzU1K%0D%0AtoLfa9FnyamknHhoY6Txpmwme74WZWqGJk6LpP/czmtyqs2zNN5cXQn70uhIyfn/Ev9idlmaMz4n%0D%0APwb/uA3RbAqjVXzjnMlv/rZTjUoHtqwWrIn5eq6DjC9hRL+WhuTa1WhS3wpH7Kga0ZfG5+ffjSHn%0D%0AjS+/R/QJnH9c1rgeRvRVDMYx38r5VRtHhX+MYapwhcYgZvg1IdaMt2aEpP5CBysJmjCW6OATbUiv%0D%0AAmupLJE2tLmMfR9V7hS9MSMWCrXQjvaakRsMMVLO25MEXHOYXukl3mmGhj+jKRSXU+4kNLqVeay8%0D%0AopMcTqy/nDnhiq+MSzI64ut9rkMp0BKTr++TfymnIdkIiXfc0TOZV41nxAYmdZgZ31oagAI+wtee%0D%0AIT+5k5Nej2rpdLVXyIH8iCkCguOo9BfKH3eY3s4nZKxiPyRHpdn/kHbFdkmAoAZwFJkW36hJ+pch%0D%0AUzH+STm0MVtbSS9oBf8q/TXJv4rsBjZWm6scmaqkHUg2k9nyKP8Emai9feM2uI388/RIflCyDZq/%0D%0A1MBuLYWF88zLPtM/ja6abDk9rdDq55zrtNC36Ufzh03QVMNh3H6EciD8n9vV2txr8xaMP3xG5ZPk%0D%0Aw1O4IbRPCh3JIiDcxjFZ/1klR11yxlLHAYMqGzv5936AYbuS8ZCe4wY8nCxFcGobPZhjqOWlcfrC%0D%0AvzWaYvOh/ZZyRtqcSGCE0yjNsXQPnz/OE2muFEMvGfTcnPgk8BEAQG7bklPMeVZdHClOnrfJDYCW%0D%0AU5dDS849zfbX1vFp+ZBqnmQKHGXMqxRhEZ0NayvnHpE/3KYIcqg5ZjWtShqn0I8mt8n+OLBsY38h%0D%0AqIrqUmQM5XMZ85nsL3TYCZlJyotiV5qWl2b4lzkH0f1FTfSXnM8ceQmBYUy3OLCQ/lb4J8p1xlwl%0D%0AeZzTX0SmOF2SnfXf8U/JFmrAsPIsG3eq/ZhNCJ/N8RG1RVSOjoT3KLKZs4CJjVP9jYPXiMxxXdDa%0D%0AzOGxb0vkeQ7/GN3ctmbxvFY6MQRsIVgNgZ6gwOWAg2fMd1wxYu3zPjiYFAyNKJySAEl0aGNK0Sg9%0D%0Ax8Zdjj3m1MLxOQWg5ypzyYF4OAe8bYlfwbhr7cacn6QUYfvhHHGaFb61yinytiRDGzEY4pi5jDbh%0D%0AwGoLUybj6hxrfBDmSponyQmLC8+IjtSqJTVBUw3cRhxeBbiGvFEMlgRUtDlQF0kRnReBENeVnMWD%0D%0Al3NlTCK4lXRUsTviK2NOlzDO0M7GKmLxBYW4KGTtN2XHAlp/0vwL51Sbz5jd/V/iX46c58iUoh9R%0D%0An8L8W0U/cuiK4YyIvraGJmNffwiaErIXCwJpNlgLDEmAORkIUniWE6wx90TwTgXb5PAvw/Ylx5Ow%0D%0A622iKTLWaKAjA2/U6OJAXWVuCpgxIa/kFYYMDJ01d3iaU+PCrQEMDmIlwBiOQ+mv5mQ0xxyOOQZC%0D%0A+H0p5y3NC59/be4UY1NbAKRo4sKUQZP6GlLqK+ChCiBSisCMiggO2LxFQaTUn8Jj1UDk0JRafEly%0D%0AGy6GJH1KzZVmRFNywOdPswNS+yma2O9iJIbLc0wOFTtTOhDGm5pjkfoSdD9WkaGiA7y/VPuSAU89%0D%0AI9AnOsxm9UCindtX7e8QsHMZaA3/JBmUHHDmXLWJf4ovUhfNmTSJsij1lStTbeGfJlMScNJ4o/E5%0D%0ABuZybJEEqFsjU9wG54455hc1UBiMS8RXko1JgVT3TLI9TU84H7gtzpkPRbdrNKX8QA4+9HxPAO/U%0D%0AYqGGNWK0hTrk51u6vzX8c+NQMUtU1/iEBcLAXztJEXR11RUqMzNcJYDkk6Ldp9AYjWZJQhcxJDWa%0D%0AQqUWGFWJaMUAUS5Ai/WnGX5mmFWaNAXUBDCzPzXtiI+FG2PJYHLjn3JYGo25z0k0xeiSjJzkZCQZ%0D%0Ak+RXe1YwFGKqmTRfXOdistfMeH4I/qVkRnIQXAZSoCIm7zEdbmZef8o0SeOPzbukSzGnqdl8aU5i%0D%0A+q7R9P/4Jx8kqM17M/yT2pBskW+zNfzTACTzY7UF0I+hf+E4+f8l290smEz5CQ5SNR/O+ZGy+ZLd%0D%0A18Yq8L+p8peaP43NbYw+qb3WtBXjn2YjJd+izb37Xqzspo0vhgfMbyQQ7OHaq0+BeANsJeHRBJAb%0D%0AjbBPzQBLzjOm1Jqy8Gc0p+/nQjMoqfYlhU61pY0nV2BiBkIytDFnLQlRa+jQjAoXRknJcg1erI/c%0D%0AOdeMWooGTe6bpSnFu5hepAxHa8eWaleS15RMxdpMGeaYIQ4deGtkSTOOraGJG+1mZT0mU63RQWnO%0D%0A25um9pJPyU6ldFCzVa2VT05De8+V5MtyxijJVWvkUxpfs/1L/k3SodyxSlihPfnXjE1o1oY1M3fN%0D%0A0JHTbnvYg586Te01xvZqJ1em25N/oX8zaTCVL4Q/YvcwhldAvuZIpf7YRGhF4Gs7aTVDEUxYNLWH%0D%0AG0INVKT6iRmY8FkJQKUAXux57dlwPoN7cko+xV7JNp3TJxnjHODGZSSHL5oycWXNoSkGdHKceA5P%0D%0AY0qd04eklzEnnmu0YrRLbUjzK+l+yohpY07xXutfckYx28P1jOtqzvxJcqvZBkkOJTuT0v9cGyDN%0D%0Ab2gbJNnhfIzpZVv5F85TSgZjdIXy0laaeFuSv8iRKc3mSLyV9EQar2Tv2kOmYjaE+5WETKmpZppM%0D%0Ax3Q5pn9cdnJsgvSMxg9JL7l9EeyHmIUQk0lJlmJzldIZhSYxpz9sy41NLJPKZVGykxJdGq2+L023%0D%0AWPs1DKPpnySrEv6KYMBc/tXuS9Gk2S9Oi7ihVAM6+H0IdsV8bkmQY8ZUY6SmYKn2UxNTm4DggVxB%0D%0Aa819OXSl7knNlabIKcerKZwEAFPzz2REPMAmaKPyFifFc8mgMmcmKq9mSJX2Km+J2osmhbdJeoP+%0D%0Ak4urmHHn44g4WtXYCMatvflXySkXnEvtdy6jGqjmzifmZNy9SfsmAUFJprS+ORDLoCkrHUDTW22u%0D%0AJP3QnJvizLLmStPfmLOS5k4ah/BdFk2SP4i1n+PgQ12TeJryQRL/YnRqMh8BHurG45QPiumb5p+4%0D%0ALP0U+Md1V6OJ64Y0Fu7zFF6JwUtuA8K2uK8N7q2ltwq8VnPYNZyg2dtmaJJsWjhnwnil/W3iwoA9%0D%0AW0lTlmRP4nEu/7ge0BzEdIPzJqGT0fRk7n8qUXRJYFLAKOaA+G8xoyExz32nrmQ0Jkj9CLTUVpIS%0D%0AkInQFd2FzQ11ztgl495M/zGDkhCa2LHUtfzzZmjS5j1nrJIxkYyANNfa/PN50IyKosxa5RQRPHn5%0D%0AlYyfJGu5cyUZvdR8MrAgguu20KQ9GzOeEoCRbIZmR4J5kKJCvLZ8zUl6w8vnk41FLAsn8UqjPeC/%0D%0ASpM0ltDws7Yl/tXSFJXxiTRwB5gxvlrBgJjOaOOrOST8gtsxf48gL9H5DPVP0/Mc29EO/CttKB9L%0D%0AOC8Z4yurkyTkhfdXiWYr8xmVqbbwj/MhmPMc/qlVmyQ7mLCNrdU/teBBM77w/2/3Sj6hmTlo6/NS%0D%0AX21ts63PNzP+8F4VqHOjITlVr4CVBp2hlQxSCJIC4xetI0vOJjTckYlS01oE5a1FWrhz0IxAQI92%0D%0AEEDNKGYyt5bnH3Ni3LGGvJCcjzb3muCEfQvtia/LYooROn7O+/BvzaFG+CFuZJVkMiZHEn0SWOF0%0D%0AaLTzOeMyIMkE70/6W6OJj1drP0ZXW2jSZJzPa8p4CuOLLiKZ3kpgNatOtaQzEi0cdHD7FMpHk3Pt%0D%0AdSp3YVADf0HfahAioElMXWNjLmkSxiWmJLYX/yI+pVI4QKJX0yPFJtRkRhuDZle5H8zVI057YEva%0D%0AnX/c5pLc+u8ish+Cd9Xmh3RL9rAZmZL0Jzafkt9upU3I9mmhzmv+M+P7MhrM2ot9HytHGMU/Cl4w%0D%0AC7/gt1yaKnYhY6w5ZRQ5HaGea/1J9Ibfaf3mzlXsvty58nOc6jOOXxMOvjJ5MWfMjYy7t9Z5+H0r%0D%0AnHvKgInMFgySn2QVsGuAUaE5NGjRCEDMAUlzps1RDBAEjqPijLEtUXB79OgRNcLCXNAY/YIkVHY/%0D%0AD9EIM/UXAzECGKqV2Audo9RWCEi8U0rJOp9rYe4rfPY8YPep90j3aXLGnX/EIRlZTsxBtGQfM9TR%0D%0AN0XesLcT/8S+mLPnNkQCGNyQq7vspflm9qHmFBT7UalyFd4T6HHNHjHQwh1lGTFthibF1pZyyGxz%0D%0AOD5RVgUgIrUl2hKB7u+LfzWa2DxUbFozMhWbT0EPRR/3A/CvlJ1QpjTaBflsLf/ENAVmr3L0T5Op%0D%0ANusfp0Wypcw/RP1VoA+hP638P2bHNT+iAFwNaIa6WgOJ3B5LbYdjFsbP++W2SwWS3NdKOqLNN7NN%0D%0A/NydGE0xABzKX2Wuwv543xI2C3FWiKsiixOVfxE7nMxaKCPq4eRqRk1Sdu07DqTCNmPtSACUG6JE%0D%0An+qGWAmoSQ421l8IzvizP9bfbaSJ5osEe0685p9nnnkWnW++OVZYYIHZ11zi13P+ceWl5/3L6svO%0D%0As0/H5eY5ds2VftGz6yrzXrjOavNdvm6H+a7Az8u6rDTvBZ1Xme/ctVae77y1Vp63F1309xor/KJn%0D%0Ax+XnPWX15ec5rsNyvzi8w7Lz7LvyH36xywpLzrvTHxabZ4tFF513/QUWmKfjvPPOseKcc865NPa9%0D%0ACF4L4DU3XrM7msyCwM1rcqOzMP9ibXcui9r8SUA8lI3YvHM5luRfM+6BUVPrcueOIZyTttKkjZ3P%0D%0Ag9RPa2RUmn/+XThXGh0p+9GM3ubSlMvD1syLRK8mq3zsmg2U5rWZeWkNTYITVPezfJ/zpI094hOT%0D%0AZVKbnbtm+af5wO9b1lN2TLI33zdNzfIvHENKriR94XLB75H+dnNQgjhutyRfoM1bjCZBjni6j5QW%0D%0AlQPCxUwBzm9tbqQ55/rP5iQ7eJiytbk0cR5wP4Z/5/CvsgCV5EvzjwqddkGoNSQZKWkiJUcgTZxA%0D%0ARLly5kwM75UEODaBGvNTtLPnVMGN0RZjtPRbjoJr42+mLze/HvR6YD73XHPNtdScc/5801//crbD%0D%0All1irku7r7XAQ7tuvvCAY3dddPJ5hyzx4b+PW2rqXWcu03jsouXh+StXhH7XrAhDblwZht+6Coy8%0D%0ADT9vWRkG49+DbljJXIPdNej6lfDeleCl/6wIL/57RXj2shXg8YtXgAfOW6647fRlGlcf//vvLj5q%0D%0Aqc/POXSJD47bc7G39tvuN6P/sslCL23aZcFHVlvmF9f/7tdznvWr+Wc7bI45fr7l7LPPvjrS/xu8%0D%0ACMCT0Ibg3YuOBOJ5xKjCU8mhaEY7xifJaIY6IRjOSiQ29bzm8NuLplyHEQMGmv7GZD42Lu036XvB%0D%0AFrQKRHG91niYQ5vGc83e5nyvGfccemI2OqdvjfeS7Go6lOK3xMdm2uJz3h78a2Z8Mdsh0aL519Q8%0D%0AaW3FdOOnxL/UPDUzvtRcNaMzEl2ttc2aTkk81/rldpn7K/5cjjzlzH3KHkhzGtKa4ydSY5FoyKFd%0D%0AmxPp+5TdjPGF05/SL+n3pmkKhNGvFni6RFgVRgSwTKjE3MWYYHEnGXPwKYXC32sryFyFy6RDfF2s%0D%0AMYO3yRWQ0xZRODXPy6eueBqEOZptnllm+e288862/jJLzvP3Tdaa/4Y9tvz10BP3XuyjW05bZnrf%0D%0Aa1ZuvPVIx+Lz3p1g2strwcx+a0FjQBcoBnYBoGuQ+zR/rxW9itrv1eepzcagtbHttaGB18wBXWF6%0D%0A/64wDa+v+qwN7z+1VjHxwU5Fn2tWa9x1zgozzj/iD1OP3HWxd3fbcpFhf1p34dvXWGm+0xZfZK6d%0D%0A5557ti5zzz3L4jjmufDyMhcuRnLy4lL57bXX55qMhHPv7sl5/au+ftbkguSby0hMbrluRtqNzhcf%0D%0An9auMA+pVBoxLUeyATHdYXas1maK/sy2s2RKoF2MxKRoStnB2O+Z44mmbWjtZ7adxXdlrtTonSLr%0D%0AUl5/Fq8yxyJG91L8y2w7ywYovEjyT6KhtXRlPlebKwmY8fFktt1uMhX6SE2mvB1vJ1pVGeVjl2yo%0D%0Au6eWFpTCLIl5jQYkJbpa6z+afU6jO4em1sxVhvw1xT8Jcwa+W9TbmM8LdaiSBlP5Af/ggs1/58ro%0D%0AB64JXTgx/N7gN9VAenoEATBOUZh4dcd3RDHE3fMSWJLGw5UoJWThHIfz6XK6w6hxCEjp1gpAdX/P%0D%0A+YtfzLLIUr+dY8sOy8zba4eNftX33MOWeufh81eYOubO1YsPn+oE3/UlMI6geVBXBONdoRiMn4PX%0D%0Awcv+DYPo//ai34pX6He6zz5jn6P/r43f02X/9pf53rdDn6adsE36e138fl1sez0AvMznkPXx/+vj%0D%0A/zeAGYPWh6n91ocPe68LEx7sAv1uXGPG3eeu8uXZhy3z5h5bLTpwnQ4L3LTC73/xj98sONc6OF4f%0D%0AeVfTZbQ51pxJimeSgnN5knRD6i+mUznypQF4ySnl6HMzc6WNuTU0Sf1yfQ/7Y33XXj1Kesj4Fg1A%0D%0ASPYpxnfBdqqLq4gDaxNNmk3NscfhXEvjlICLpCeSTEjy8GPyj+uVMm8/Cf7FbJRmp3L5JwGL75N/%0D%0AEihRwE3FB0u2NCZTbvxJ/gl6oeUa197YOTygBmYitiq2IbxclAQ8jKaDhLLr5qQ9aErtb6pkRmTY%0D%0AhkqgU5sbbhMk/mi2zI89xGkJ2RKDrwlbVRuH70/TRY4bU/Ie4tiKT+EOjU26uKKIOYRgwnKjZsmU%0D%0AE0kQtO8EhykJf/S7xByozjRmOCUB40Ak7DcA6hIgD6PJ9P+FfjnfHFt17TDflQdsv8ioa09aZsaI%0D%0A21aHr/sgKDdg3ANlBMiv+MuC5JYLgTKC5QLBsgXM9Ikgeoi9gC73bFG2YdsqhhDorrftgbjvw7cd%0D%0AgnJAYG6uIXRtiG1tCDC0m7mKoRvhJ17DNoJi2MbQGLoxTBu8Mbz99Prw3NWdiov/ucJ3++2w+JgN%0D%0A1lzo5kUXnvOA2WefZVWci18EMsANbAjmpf9HF66abGmOXwKakr7x5zVjwb/n9OQ4h/aiiTsIjZa2%0D%0A0iSNOWazJGAjOXrpPmluNN5IPPLPS3aA63+zNMVkJOUoNecWoyE279I4c+cpdp+kXzn85M4v4Wwr%0D%0Atl/ji+RQJT2XfKHG/5Tut1amJBpCHsX4/0PTxOmK+faYXdXa4XMfuy/XNuXgj/a6R6Oft99e/Unt%0D%0ASjTk8knTxRj9zfantZWyQZp9bo850HySpHu5/Yk1a7njZR3XVqdcyFNOTjNCmpPRlFQz3Jog5TiG%0D%0AthgPySBqIEDqJ+LUeV42B+zzLPiL2Vddc6V5T9x5s4X7//uEZT4fc1fHxufPY2rJQBu1LoEyAXCK%0D%0AWCMYLobSRWAYQbEBw90MGC6G4f/dBcPxu+DvYhjeS5d5hi7fhm0Pgr8N2Hbte8BNbZmr7M/2S0Dc%0D%0AgHEC4v7/5u+N8W+88NP8f3h3c8HwTQBGbAqFuTaDmcM2hS/6dYfXH9+gePyKNaeeeuAyb2/ffZGn%0D%0AVlt2/kMWXmD2Tji38+OVAueVeWbKXInUNgNsUsoYk2/J2GmAgjvpUA9zDZdkZHKdWNBHrTKL1H9K%0D%0AHzV7INkPzcAHtDf1dk4zts3SFAML2FaUppTc5DoESVb5s0ymxLcSCb9Qq5wRm6sYTVzmXb//c/zL%0D%0ABVqa3df8ZEKmaosPDkqk/jSfGaMh5fcZDmiKf83MXa79FMbSFE2SPgbfRVMjuAxzWrhNZ3MnpUdJ%0D%0AQUI+nhya1Ii5xr+IXcqhKRq05T4k4f+aSt0JeSWMIWeuaveEdixmp6T+Yt/5tio+nTt07vBTip3r%0D%0ACPhEac8JSlqms2jGgTsRYQKlcj7laxtHmwrGpPb5M5JBDJgnts2YFb5uC18pSZF0avrnuNlylWWX%0D%0AmOeCg3f67WtPXrLSzPeexBzzgR6Y22i4B9MWNDtQTIDYg94RmyDYJeDrLwuA6e9ipLvcPcUIBMp4%0D%0AwQgCzQie8TKf+Hft8r8F4No+S/04sE2A24Bu7Ac//WW+q1xIz3B/bYb3++uPACPp2txcxSj6/BN8%0D%0AN+SPMOXpjeCBi9ecfuxef5jcccUFbsFqNlvhnHnAzueU5rMG1BXQUBobycBqzk0yOs040WYcNDf0%0D%0AmjPTxifpGQd3nHZtfNy+xNrheiY5tBR4iI1d01HNxin8relyjOfSmKT+InZXfDXL2hUDKOF4uQyk%0D%0AwAAfO7PXNSeZkhn+u9Y+d2Ax/6PRxOdSAxc5NLQD/6J7JgIfIdoVSQbbQhPvT5LdXJpy7EqMn83w%0D%0AT9OZGA2aTObon0Y3o1msRqbZrRjfAlpLvBOzf5LtlmxIQo/F9F5l3mr7FyXZTPkUPn+SjdLmSfg+%0D%0AahslnxSbD81GSfRwP8b4J+5/02xZUqZSBkwiXHC0FaPNiFFXPTlMzjXasYnUxii1LQmRwOyaImnC%0D%0AKfWdS4+/z6W+hBVP5lhwvtnWXXfV+a8+Zb8lvhh5R0eYPgDB+WBKSbG53QWlj/ioNYJyMFFoAskO%0D%0AhI9EoGsA7h8RjCO4JYA76k8Ao/8EBV70CaO2cN/hb6PtPYV7Bkbhs6Oojc3wOwTQ5tP+7b+331H7%0D%0ADkjT8wZIu7bc/wsE1nQZoO0B9wgHvN3fJRDH7wv6zf1OoNxeRGv9KvC7xogt4L/PbwI3ndlh+u7b%0D%0ALP7askvNd+R8c8yxHPL653hpi6BSFLgh4crWWjniMpujDymjK4HgZo19M7Ic6ovkJCRDqTmYcF6l%0D%0AudDGnuuwJEDSmu9i8xOjO2d8OfZOmocUz5qZT05na2mSnFLOHEj3NPtcqLMxGWyNTLW27bY+F5Pz%0D%0A3Lb9fTlt/V+TqZh9SultTCdSuiXZSA0DpHSG+yLN3ms4RtMtzadJ7aTmSsM8PyZN/+v8E8szxgRL%0D%0AYqjGZMko5Dhp5blYNZqmcs+bdXRcwXMcV849IR2SggZK6UsqzrbwfHMs33H5+c44cZ8lpvS/vsPM%0D%0AqS9TagvljiM4N/ndlNvtUkaGUZoIRakJSPuoM4JiA8i3BBizlbu2hmIMXdsAvLoNFO6CV/E7vOjT%0D%0A/B/vL0bTtSX+fwtzwWj8xKv8pO/c9/QdjAn7sf1ROy2ftl3/N7UP/hqF/RCd/qK/8YLgk/5f/Tt8%0D%0AHv8/yv2N981EMP/hS5vCg5d1+u7vf15y+GrLLvCvBRaY8/c497MFMq9tII5uanL8rqV8xAyr5jia%0D%0A0T+pDSZLahpDCqRw+ZToCvuXZF4zzhqw0MCB0Hf59on/po1fc2qcRym9TMy5GNluDU0SXZpN1Xjl%0D%0A5TIcuyJflfmM8ScmB/+PfyDmvefKlGIvcmWqFjDT/DXXy9h9ihy2Sv+4zZHspnJP5W1DiiZNd0J9%0D%0ACMcsjT+QZekNmhiA1Man2RjXr5/LnLfutRSz2Hxp/ge/T2YPuHvUN3UaIBdsh/r2TbCLtaqBTFZb%0D%0AM1c/GP8SvijkXXM0ceeVcvyakdYITBiEymuLQGhrSqkpdMpxxSaOK6ekuJIShHOUMAhZRlua81AJ%0D%0AXER93t8tPOe++2z72+FPXb5qY1p/Sm/x0XOfY+4AukkZaQHnFFUmsGtAMAFyA8S3Axi7vbmK13bA%0D%0AC/9vPnewn+PwEy/7G96LVzGWrm3xwufdVYJ4AvNjw2tb/Jvuo096hvqj56kf27f5v7n8b/hJdL2K%0D%0Az7jPgv5PCwi8aCERXvZ77JPGNBr/j5dZbJT/p9/cPaPpHvzbfG4FXw7cHB65onNj960Xe2WJ3859%0D%0AIPKANp6W0fXAoGcZqhgPNRnKcRSCAykdpGSEuWxygKb9LQEzzXlFaKrNVaifmt4INEWdSNB/5QQ6%0D%0Abmskp6zdI9kpyUFI9kS4z+u9uEgKnWTEftSelWxvyuEKMiY5iDItMJRVZa4qm7IVINCu/MugSdwT%0D%0A0Vr+hfIl6UWMf4HdzuZfhkypDp71V6vykWt72H3N8q98wyz0l5Mukcs/Mc2E087tg0QTt0vaPZJ+%0D%0AMd+Q4x9UcJnblhuT70ub70o/KdvixqYtDqJtKbhLKs1daydmMwKatDLfSaAuzFVFbsI+PH8VmkI7%0D%0AXptzZidy/HKb+Rc9+Ig55trqKHSI3OmGzjnl+Pnv0t9SG5IhDwxYJT8w1gd3ahq94RgVgW2mkkx0%0D%0Ac8U999zz84Xmn63zRp0WvOWGU5f7+sNn1i4ag6kKi62OYiujWIBuc70x3cSkhbiouQHnFCknwLyd%0D%0ABcYGjO+EQPzP7vqL+SzG0yde9Dkef6OL7qF7zeVAvAH1HnBbAO+BvOmDfhvngf+O+Dde46g/36f9%0D%0ALMr+7W9F2Y97Bp8rxuL/x+Ji4VXs+1UE93hZEB9cY/D/YwjQ44LAffq/7acF+uZyYJ2i9g2Msn/Q%0D%0AZ9Pi1nM6ft197YXu/tWv5l4beU7R9ab5F8qbJqNcJmOyIzlYLnfNtCf1Fepmin6u16GBC41cW2mK%0D%0AjZEDmpx+tXnUxi7RH/uuvWlK2Zyc+W2Wppx5TNk5zd5yueL8SMn5/xr/mpUfTS9DHqb4E/ud+8Zc%0D%0A+jTfm+NrBVtR2wzZGv2L+f5cuvi85tq91LzlYocUBsrVsxw70cycaHYlp58cv6TNc0q/U/auGfpS%0D%0AdrwZuY3Zuxyacu8J9aSUXWkyY4ZUMsK5BluZtHARkHOIRdaiwfWl3VuLVkQY2uo2uCI7heRVSHi+%0D%0A9JwL/3KerTGKPqbfDR1mzhhIdcY9OO9WAnRTBcVs/qS8cUptoXQRTDHByLkBtCYqjqCXgLIB4X/F%0D%0Aa2coJlQvmLgLfofXRPx+4t/sNeGvCODpsuC9GI+A2gBuAt/UJl4E4E0E3n4HeI+9COw74I/twIS/%0D%0A1S6iAcrL/W7oc33SwsED+tfsosGC9/DCvhHMl5cB88EVAPkSwJuoO0XYtzIpMYPuXK/Yd4clR2Fp%0D%0Ay62RVxWwnjLSmsxLPOfGQHKImh42S0dOO65/LaoiLiJb42RjBlcDE+3l1HINtHZfjI/NOqkcYJBr%0D%0AxJuVh7a0m/Nsju3nQCSn3Zx7cnncnjKV01ZbZKpZ/vK5zZG1tvaRw5uce34M/uXwRsEOEg7g31Ui%0D%0ArEE7rcEQuc9INPBFUi7ttcUVm68cmvybuhQN7UWTRnNr5iWHph+sv1p5Rq/ssdWYBi5KxO/+ExoO%0D%0A6TcvvIoiVyZKuEdShJRw1VJRFOMWvqJoBshXBDO1yMHftY2Ms9LhPasvP99Z5xy29Jdf9KG65C05%0D%0A6C2VWzD/HMsS0sZKk95Cudsm19ylmBCYJXBrouQIuhGcw4RdASbuhiAcr9f3wGt3/Ht3+4l/A34W%0D%0Ar+/m7qF78fKA3gF3At8WuNvPwkfeS1COgBv78wDcgv9d8cK23WX7cf3id4YGf01A2vAiWulZGI8X%0D%0A0UD0j8N2xyGQfw37xYvG5yPxxVhcHODVAuQdeHeReJqXMvJOaTIuDcbkwePcfdx3U+hx0HKfLvW7%0D%0AefZF3uBhrvZfAMYqh05xXdFkXNMLSe413eIAnzthDiZ5n5IshveEY0k5eGFeyqY0OjV62HhLnQ++%0D%0AL3WRfyfdE9BeWXzg9xV74Z7l90hv36I0Rfqr2QJHQ9hHSJMPTNRoitlHxgtOa858Nj0+bteDv3P7%0D%0AK8fIgFDNOQo85vMnpuI0SVPJK2Wu/f4UaX65fIoyFepFSr+apD1nzmtvCP04W6F/pcwmdJQv8lXg%0D%0AI9mhJucgyT8OuAP9j/JPuK9mIyQd1Ox4OGeSPQvaqtgGCZcF9qQmA2xORX0LZcCPk/XPU0b8PNds%0D%0AacwW837COZX6Y7oS0l7RLdZnDS8qc9kM/6K2+PviH/eVxGcPQmoToExuOchQELnSh4IrCIOYVqAY%0D%0ADhEka8ZUWf3mGilp9ScZl5xNhZUFA1PkkJ4wou5vm3XuuWdZbMM1F7zlzrNX/Oqrl+iAIbtJ1G8U%0D%0ANTXFXZqLLUlImzZpwyelt1DuNwJ0k8pCEfEWcG7BMYHzPQEm7QUweW8oJtG1l7lgMn5O3hP/j5cB%0D%0A7XQvgXoC2QTaWyLwQJF2ipJT9Nv8vyVaXmBknqLz8Do+Q6Df9Ov6dP1Q/9Q3BJehwVx4r+ufnjXP%0D%0A+8UFLTQIuOPlgXtBwN1cCN5NBD4A8C7yTqkzLekzFrDbvHacN9pwaq4t4dOXN4UzDlv+vyv8fr5/%0D%0AIEPm4EoT/K2W5RIUrbZAlAx2YMCiuZgaTRwkcz3UdEwyDBKwkPptr8UK12nNhoQgMQS+uUAoHIPy%0D%0ATPRNnmTrYjRpui+BNcmmpmxaOP+KM68FLzT7GbPpIb25QLPZuWLzyIFeTSf+r/EvZjdy5jwlUxIP%0D%0AY7LwffIvMp6flP5JdimlC8Kcijgi0G1psSUFDUT8pdEj2ebYvey36IIzpavS75nymZqrStlDTY5i%0D%0Avu7H4l8MC8doqtgFhanRHbgpxx0yizssyShxRyENLOLM1GodoUHXns8BNZweycjlfufmhgP1WbHW%0D%0A9wrdOi34QJ9rOxbTB9k0l2KIP5mTDv6hOuZUYhHLHiJAN1VYaJMlbdQ0ueAtAN0AbAK5BHwdMC4m%0D%0A74NgfF8o3qBrP/tJf5vv9kGwTr9b8G6eQYBdTLJRdg/YCYj7tBkfbbfRc4qcE0BHcD6JLgT7rm9a%0D%0AFIDrB7Bfuqh///+W7/Y1NNjLA3mkhegwCwe8ELTTWwEwkXeKthNwx/4pnYci+SZ1JgTs+FbBp8q4%0D%0AXHeTEuTAutlkaoA6zifm9n/ab1M498gVPl3s13PtgfwksC4uqDQjniO3kiyl5D9mfFIOV5Nvrhua%0D%0ATks6FHPkYTsxo54zJq2fGPBItRvTU20uuT2L2TdtXnPmIubQNLo1mcsZJ+eVNE4+15L95nTH5CPX%0D%0AWUo6EZP1ZgGCNG+54wh5rPWbI7uazoU6q8mExLvvk38aTdpccP7F+KPpbI4+tEZnm+GfJq8xG5Tz%0D%0AjCQffCx8zlM80HQ1hx5pTqT+tO9y+4jxqzW2gdOt/Z1DXzO0tZZ/OXRUfEhiUsId27XXHV7pUoIV%0D%0A9CG+nogor7rSlPpOOWehn8prrxxDoY2lMqnYEKdPmaMw9eXnv/zF7Kv9dbPf9B140xozi1cIoFMU%0D%0AvRteuFkUT+cEBOkwnA76oVKLVMmFqppQhRRM8TCbQ23uuU1voUi0j2IT6CUAjNcb+5urMJ8HlH/b%0D%0A7wk4e6BMIHkvB7RtVJvSYExk/XUHjgkgm3x297eJutsIOoF0G6kn0O/6D/t9E/um642/Wzre/DsU%0D%0AeNF3RJu5JiM9hm583kfeX7eLBxNxpzGaFBm6KMJuLwvabYqMibab3HYC65gWY4A6Rde3KzefWqCO%0D%0A6S80p7QJF/P8v+i/KZz892XfX+q3c++IvDM563h5fTB8Y7pTkVXuQDVjqxiFpNxj3/yVrUqPJIuS%0D%0ArGtO340zh6bamyRljsRXiqm58HTk6KlyTyxao6U3iG8A+bhy+xPGmEOTGhVn7YVtae3Wvs+Yz5rd%0D%0AbgKg8P7KiGkz4EroTxtHMjoZ6I6f1yyaFF+Zw78cmqL6G/M7Av9qcx7Srs17szIctNNmmZLGJ9lM%0D%0AbouasQmhj075cQ0X8e8zQF3sDUEl3S23T+2+DD0u5T3SV5auC1iqZqNy7wl5GvMB7resNy6xuQz7%0D%0ASPDPYN4ITVn8y5AR9e1JKLOVPPVQOULGcyHg93GlCpkUAoBm7gsNKh8sa6ecUOk+wTBrqSmiQdUA%0D%0AjDYWbbxsPsNTMGedf/45l91inYWeHnLrmjNnDm4B6QVWdCmGIkAfRiUX6UChMNVlO7uBkvK0CZQa%0D%0A4Ey55xQF38umtpjIOQFfAsUWEMObB5YXgWN7WdBO4NhG2G0026bBtKSfmJx1Auwmkk3/pz4tgG8g%0D%0AYH7tmW3h/UEYzTZpNPi8WRxQ9NyDcex7ykG2f/wsphyMF/5tvrOfBf5mQLsB8XZhYdowdHnQ7gE7%0D%0AgvaJBNpb8tp9hJ1SY0yEnebG5LNjaozJY9/RgnWXs25y1V3qiwfrFFl/59mNYN/tFx++wAKzdwp4%0D%0AKuXt5ZSsU1/lV5TRdSQ5FU3nJD3Vnvd6qRkrLutclvnzsfvDe1PGUdIxRZdr8yg5z2CuVBDBbRSf%0D%0AM27zJKMd0CgZ9AoAlOxFrnOW7K8CWkJZrJTGk0CNYEfVxZZGgzBPIo/cfeUiLQY42sI/jY8J/omv%0D%0A1LlucZlsFhDkypSfK0FmYjLVlKxHZEpcGEb4FwtSNEWTZAtjOpZjVzQ7FPIuxldJR0KaJJvIxyH1%0D%0AJcmC1haXgwxbIpbFlPyCZAe5/oX9cZ2IjJXruhigSdEktF/DexJ9Cl1tpilmiyU+hfObIxdkp7yt%0D%0AKvtKOIraoDwhgtLWVmIhs1OKEBIXM+DCb5z5YoQjpJsJoZmUYDJr/89wprGoiuqYkA5Spp/NOecs%0D%0Av99i3YUeG3xrp6LxSjcXRadPH0l3IJ3KLhKgpFQXqmpCqS4EQMfZKDptxgSMOEMQwW4B5y3g2APi%0D%0AFsDuQTGC6TCKbcA6tuc2mZpouY+aO8DuQfp3Y3eGZ27aBE49fHV4pz8BdZfqYkA6Am0TQfcgncA5%0D%0AXYcgMLcX/d9cb+H15sEtYJ4WES7yb98CWLBuovQ0VhNhp3QYiq7bXHazgPA57C66XrzmwTouanxk%0D%0AnTbd0huJUQTU6cLNuP6kU3fy6ZgH1i+23PDXveedd5ZfO375yDo5s1J2nIwkQYhglGKyE4IHLpf+%0D%0AOekzpKtU+pDGhI41Q1MYVeDPhbTF5krqjz8rRoO4XYmAiWhkPBOA1WgK+1McTq22dY7NZfek7EuF%0D%0ArhyagvZzIlQ12+5tZmQsbeJfDIhIvJLGrPmKUG9z5ipHpjJ8hBhxZDYk1FVpzrN0IKQlMr6mZCrX%0D%0AJ/v+Mvj3Q8lUbZN2s7xi8hazcblvFDVZiAUhUvwK2+Q+ofbmqNk5UO5P0RT1Iwl/lPNsTKc0e5/N%0D%0Av4j9aDP/mpUpo08aEzTjFzzTlleG4qu+mIILBkjdWCA4uhrjM417MoIXE/qIU/GAb4ENcOPoc1et%0D%0APq0x2IN0Aug+ku7KLpqUDDrlk0ouEkgPUl1Mugnlg1twbCLQJkrugLGJWCP4fbMFGJu/fSR7CkXY%0D%0ACRDjcwTUJ2EbBmjj5dNMME/dV4vxUXUP2r99dWe485IN4IITOmM0HQEx0WEANaXSuPQWQ4sH54ci%0D%0AID8U4K3D8PMwgLfdZb6jy9NJNLsFhomwU1qMjazbdBgbXS9KsG4j6zYVhqrVuA2nZbWYlkoxNqpu%0D%0ASzgWox1YHxmkv1AlHUwxmjH0j/Do5WvOWPkP85+KvKRDkfy/qLIGQIYD1ByD6hcBqT7MfUxnUsZT%0D%0AWmBI/ajt5OpNQFeu0Q3v484m9ncM6IcpLZqRzgFRIU80WjhvOQgunwvm0HwX2lQmO5IshDLF/y+B%0D%0AuQpoVpxEbe7bQFPOXFVoyrChUR4rTp/rXkqmwrnjfKmMqUn+ib6uCaAi8S8mg9+HTMUATo5+t5Wm%0D%0AVsmUJuuZ/At9f8r+SPLs5a9VssvtrGJ3tbZjNkKyGWU7TO8rNo3jmQSN0pxpeh+jKZo+FAYdmC1t%0D%0Ahn813WeLaG5Xk76kCX5JbVfmI8AdBrCXyhQ6f/7/ZgAzB97awkC6jyuZNPCM5yTHVXk97Jmr0FYR%0D%0AYEVQK4aYAxROo58//H7uJX4z19G3n7ny9GmD7MFFlOrSko/uNo06kG6qlBCwpFriLtXFlDSk9BQD%0D%0A0m30ugWgExi3kWr7iQAZL/t/m3Ji005c+gsBYZP6ggCYUlfMZlLKNfc56raso4+i0/+/HbMz3HLB%0D%0AunDlaWvDp8MwzYSeoYg35bu/SRFwt2AwUXLq2wJ0c719uLkKut7C/5vL/UaA3dCNdCJYLygNxoB1%0D%0At5ggsG7y1olGvEz6iyvzWJZ3bNloWpiyjni5so42BWYHC9Ypqk5zS28rEKwXI3BT6QhcGFFUHcH6%0D%0AtCGbwQn7/eGdRX/1i80cL6Uc9dpmZonvFYXDPzhA4b97eZPkTvuN6ye/T5LzVFsS3ZruhfemInES%0D%0AbRItsXnxdoH3q40zZ441uxW2GesvtFVhWzkywe8P7IX5Kfxb+384h7H55LZPG19sDNIz3GFqzwff%0D%0Ai4ULtHY0eUzNVZPjq/hDzU9I8pSa83Bcmh7l8CbnHklOY3KUol2Rz58k/1JjD+dPkqlwMcXtiWZf%0D%0AQuAY3FNZNCo6UwF/nA+sP2khWcM1AnDN2ncoAV4us1Lbkr0PdVzTT9ZWbdEgyKS6OBRsrDpXkv+V%0D%0A8K0C2suFgKOvXfgXylxNPjWBdQRWwK5kWHIAB1caychoRk8zzBHlKsFzypBKTiRlPDVDqzkkweHM%0D%0AuvRic//ljEP+8P60QbaqS4GpLoXbNFpgTnoxnDaNUiQdK7tg1LcYg3nVBDAJpFNqh091ccDY5oFj%0D%0AfrePoJcpJT5SjRFsA5QtUDcR9bcoYu2BOuWou9QSBOo+7SXMUbebSS1Y/2b0znDjeevANWetA1+P%0D%0Awe9NXjyCfKoeY4A6RcAp35zyzh1QN0CcADpF0+nzHxasm/9XgbpZYNBzFFXHdkzO+mQC6gjSA6Bu%0D%0Aov4OqBeU/mKi6Taibi9bf92AdUyB8bnqpowlbS6lXHVTqhHn2WwoxctE1C1Qp2vio+sXO226SB/k%0D%0A76/wKvcXSIZHMuCkR7nOUTHiallQpd1ajqJgaJN5jKGBlBw4H39Cx8X+eB+afcnVY+m+kM6IrasY%0D%0A3lg73Jjn2idtfhI0iSCo2ba0eZbayRjfD0aTJN8Kb2qBppR/+CnIVBPja1o+I+P7wfgnAZ//Ff6l%0D%0AbDa3VTG9SelUTFa13yS80QxNkq/RZEayy5rtiNmaGJhP9RHTV80XNWP7f6r8M1H0GGMlQKrdr01y%0D%0ACPZTzi/hNERD7Fcgkf4roD3FjNYKizC2cMMo/VyueOecc87f77nV74a+8dg6FqRTJJ2qugQbR01U%0D%0A15wy6tJdHEg34JNAOpU+NOUULSi2OeAuiu5SS2wqiUsxcaklNsJOEXW6n9JeXPUXk/ZC+d8UTbeV%0D%0AVexigDaohpH0XWHGuF3g9ovWh6tOXxu+GoWLBlNhhqL6DqT7jasEsA1Ip8WBB+kueu6i6T6ybsC7%0D%0AAfBuYWHG4jeWVmk0fZkc9WAzqc9P92kvQdlGe+BTy2FJvgqMBeo+qo7VX3z6i4+o42KJUmAaQzeD%0D%0Au87rMPW3C815IPJxduKll7vwM2Y4NYcsGZIUAOaGMNSx4P9qRFAy/GGbmnHT7EH4ffD/MMJQeeWZ%0D%0AsgPCoqKyYTecS953zGDzMSp/NxOtEd+kCDSptkvgZe0NHecHd3aZ41JTMCR50OSSzb36WlqiifMt%0D%0ANq4cGW0N/yT7r8lbcG8W/3jbil5ob2BzZan2lljzm9weSXKZ4olkFyLjqr2BjtGg8S9FE9dxyQZI%0D%0AbeTIlCL3YraBpocp/fQ+g+t+QHPNBsXmJJxj5pek9OBKhJk9K/KPt5mwDbVFYC5NEl9jvojPc0SP%0D%0As/gntSe1mcE/bmujNj3FP/8atTKxGrGS8KWUOAZOJCGNCK5UJ70GRCQjLEyCWLkDn83ZWCVOeNBH%0D%0ASJMG1OddY4X5rxl4S+eZFEE3UXT6pBrpJpK+ma2TjpFdU5EEgaTZAElpGy6Sbiu7WJBOkXSKWhvw%0D%0ATdFyBLphDjjlgZtccPO9T4WxQN1WfHFVVQxI9wcguVNK/UFDrrILRdSnI0h/9NqN4KKT1oLPR2C0%0D%0A2tRL36vcQGry3M3CgdJVfDQdFwdlNL0FqNt0F5/6Ymk0l1lM2Px0WwHGlY80uenYlwHpLTTaE1R9%0D%0AXro9EMnXVjelGg1I9xVgaGOpLdcIr2JU3QD17eyCaKRNf4EAqJtqO3h93ndj2Ge7xUYvvPAsyyO/%0D%0AKzIUcwBe0fk9uX/z56X2NICQAmC5NGjj405Y60/Tdc1+RIxjFOSkHLxEb8yuNfNbjAcph8LnR7s/%0D%0AZ3w5zibl9EMZC3nRzHzEeCs5ZMlOS3Sk2tXaiY1D8hu8b2nsMfpy54rLZFv5p83t9ylTsbnSdC5H%0D%0ABrU51+aoWX7k3s/9e4pHufoe44k2P5KdSc2H+10F/zGdkeSptf2FbcVoSul4a2hybapBmNiYQtuR%0D%0A4kvoA3PbTM1n2SYfuNSZ5ExConOcfqgYqfslJcLveL5R7Y1AzBnzcUkCId0To1UQvhDEcUD3syV+%0D%0AN/c25/5j2U+/G+hSXcp0F9w4auqkY8qFA+nmYB5K0SCQbqq72ProtjY5lV10YNiB9DCC7jdqWpDu%0D%0AgLpPeTEAmMB0CwC2hxxRZNzme9vTQG0JRv/ZwCh1nzs3gzOOWh0+G45Rarq3LAdJNGFaismTJ3Dt%0D%0Ao+k27aVcMJSbR8NUF1pM+Fx6v4nUbXClNBqX6mIi/T7NxUXQbe30Khj3qS4tp5b600tt6ou9bKlG%0D%0Af2Ip0KbSkS6qzoA6LZ4awzaDx3Fj6Ror/fJklAeKqldyzLkspQCDpE+hQYj9XzLWUn8pneUGiOuz%0D%0AJtvS9143Jbol4ybpqaCPon6HfaX6C/qW0o9M7mjsHoF28U0FN7ap8XnHocy59Dails4XjL0chzSH%0D%0AMXkR+tccemh7uR3W3nho6VWVPiQ/kil7Pyj/BICgpbRVZColG6Ff+z74F4IiL3cxvQnuaYp/3Hdm%0D%0A2LOQf5yXqkwp7dZkSrGxUX33c6XZQomXklwE90VlXcA0WjS2YhO4vZdsrLdtOTrOx8X+1nS/8n2K%0D%0AJkX2KpV5NDq0MQhtinKk+Kyw2ECttK1Ai+ZDKm8ucmw651eKf6Fulf/XlFhprEakYGzEHFvfjzQw%0D%0Aiemc2NjzXHkkpZWcqdZm6Fj5+DQDhd975pvo+jzzzPLbbbot/NSUJ9dzaS7dbcrLsCpIp3xps8nR%0D%0A1ElHUEk1wamaCaV6mM2eVFHF1UQn8O3TWkpQ7jdsBlHqt6plD22UGoG125RpK7zYVBdb7tHXSccF%0D%0AgjmNdBeY/Py20OPw1eD13ttZMF859RTb8hF+UwPd1kan/HRbejGkxae4uJKM9LvPR/cVXmghQjnz%0D%0AJs0lSMUh2ujNgss7NxtrxxHwtgcbUbTcX3RSq/2Ofiewbiu/mN+Dmuo+V92UacSoOm0opah6MRwX%0D%0ATfSGgxZQCNS/7NcdDvzLEqPnnWOOFROGTU23kkBTblttvU/Sy5jjaWt/Oc9zveS6JBkoSbe1+yQd%0D%0Al4xkjI4cmnKfj7XFZaOZNkO7lUuvdJ8AOpL7fUQngl/GaNJ+02iX7LJEq0aLJgetmav2lqkYzTnz%0D%0AJOk195+57eTMR1v1T7I5ubL+fcmUZhNy7I+GNXLmSRpP7necthh2iY2P9xfiPy7rvI9m9S13rtpC%0D%0AU0rWpba171LjTfWVY3dC3nC9NX9jJ+KrAEkAJKfLDYRkHEKmawIg0cEVV2tHost910zpuli0Kppv%0D%0AJBmdQBh9+ospx7jsEr844q5zV/2aDjGiVBc6yIjSXQgE0qZFU8fb5KXTiaNU4YUOM/KnjVIFFl+C%0D%0AUctJpzQSv1GTcr79RlJ3sJBJR7GpJOYwJFPi0B8eRFF0C9DtgUa0OLAX5cV/NGgHOP0fq8GIRxHI%0D%0A+hNIDYC2J5BS1LtektGVhgw2tpoceYqemwg6LR5actHt4UwtEXQT4TenkLoceVqw0GmjBphjRJxq%0D%0AydMbB1zQFK6Ky5u9/wSPXLlO8e1IW8aSquR4AN8STafUF3daqXku2FTqqr8AVX9BoG429TqgTp/P%0D%0A/HvN6assM99pxE+8arKhOUhFTrMixqFx4zok/R1zhLwtgS4xWhreFzMsGq05NAX3mKgI1/mIrhMf%0D%0Ayme8/gt2pbR3Ap+k56W87lqKHHeCjE4eHec2V6PJ06PeH45TcsQx2yjQKPqC0BEF85lFU8w2KnLX%0D%0A2rnS+C/m5Sf4pebyCzLm+zXPZMhU5f7/g/wL547rkzZXnue5+iflXcd8dHvLlKQnOd+F4+Nj5jSG%0D%0A+xAk+lP6V5OzCN4LaQn1SKI3pIv/P4emmgwEOiDJjjRPnF6Jptj8SbLSLP94+7kynGvTq/MkOcLY%0D%0ACoA7a221lXLqkqOXjCe/TwIZ2uKgSSdfGtqYc9FWj5JDFO795e5bLjrqnac3wLx0D9CxBONwumyF%0D%0Al4LKA5Z56Tu6Ci/BYUYEhk1OOqWutGwcLdNbKK2krKpic9JtlRd74qetxOIrp7ScPEqbRQsTNffg%0D%0AHFNJJiAgpk2YE/4G0179C9x0Xle4+9L1YNpYSoWh6L5Pw9mrfsiSiahTfy1RdVvL3QNzoqdeI71a%0D%0AzYU2s9KJo3SAEVVuIYBOEXKcF19akVKDXsVFDb19wGvmqG3g1nPWgn23XmXmc9dtUJiDoeheSnEx%0D%0AEXR3lRF1l6dOQB3b8jXVbalGKtNIEXUC6njRYgqvD5/vBntvu9hryN8FHY8rTlqTWUl3yPHHQEMM%0D%0AEIfyFYIETbe8odb6C/RIBGzawjnRnwRe+B6RWn9Bm9Gyb5wmbZEk6S23D6m2Qpr4fMfmJocmBeSJ%0D%0AbyojMqFt4qqlEHDZCe2qZP/Ducqx3T8G/6QxKLpo5I3LBOeB9HusD0mvUnPFn9H6TLXTnvxj8tqu%0D%0A+ifNseRvNZ0JQd0PwT/Nrgo4JEumlPbKZzU7kMIXXD+9rdfkPFPWK3ZZktUU7zT9i8l5wg5H50rT%0D%0AQW7Tfkj+STRJciD4EFGmxI2lkkGXlEgYuAh8JSeg9SEJX0KBy5USm5wYEKjQqTkp7tQlARW+C9Ne%0D%0AfrbAfLPv/cBFqxcNE023QL0IUl5MaUAqxUigkzY5Epg0KS8teem2wgttAKVItU0b8XnptjZ5S+UU%0D%0Au6nUlWJ0mzL96Z50mJHJL8ca6R6kAwJyAuXFeALo9jLRa/x84daN4fzj18C66fidibpThJuepZz2%0D%0AvcxGUnMQkT+JlOqnG6DuLgPSPTC3ByyVi4ZKDro/aZQAus89p7xyioxTPrmr0EKns47BfHIqqTgG%0D%0AQTV94vVpv83h1P07w4D//AOO26NL8eazCLDpzYQI1rFNU6KR5anjQsnwgTaVDvfpL/i2g4A65aoP%0D%0A3RTuu6Bj8cv5Z98V5UUEtUwWosBX0x3ufPHvJIDWDLrwfVZbmpFh+pA1vpCGWLvSGLT5bGM7UhQ2%0D%0AFpmr/SbZmRRg0/jYXmPUaEo4Wi1KxaNcakAjg2+1yFcm/2I6Fkb9muKdIMMVEBCR11brfM4ctVGm%0D%0AUnPVKv61UqZikc5axDNTFjQel+POaKfV/MtouxK0idn2FEZpBrTnyBXHMBl2StWnGAZM+bMc7JQ7%0D%0AHq6jwZia9kmRtsQ3OK3gX47ciXMu5hBKoFQC0xooEASgtjJTBL7y+iB1T4bSiEY8EDL/u/mM9Fe5%0D%0AT3CoFSfn2+nRo4dJjaALc9MX3XzdhZ/74mWq7oIRdAPQKZJO+c+uwoupl+4ONaK0DMrBNrnitvSh%0D%0ABcIYEadqLZUKL7aqiyltiKkuFYDuIukmCk9pJaacIx1KRGk0VHaRKqXQYoA2YxIop1Sb6vXRoO3g%0D%0AlENWgdefRfrotE+zuZQi8NiGORCJ2rP0mZNDsZ8vR+8FX4+lg48osm4vU+fd02FOGKUUF1dphjak%0D%0AYoTeLABozESTyScnMI1pLRTtxgWMedswGt86jMJot6l5Tm8hMD1l1ObQwOj3U1d1geuO2wm+630e%0D%0AjLjhaDjtwI7FO8/j/NLzYy1gN+DcXT5PvTBgHX/H6i+mZr3PVaeoOqW/DLNA3VzIs0/7bATrd1zw%0D%0AYeTtwq0xKhnPNAWcXHvcEGQZhgw9agYApfqM/u5pSdGUWkCEv2tOJfw+t98Y32JtcPuZQ1PK4eXQ%0D%0A3AxNMWDA6dXmP4emlOxLfWmggveXkpu28i/kSVtpypmrZvinyZTE1/bgX2z8rdG/GP0SJmkG8LVW%0D%0AplLznyPLGu2S7Mb4kiPrOfKfM6bW8C81zty50u5rDU05OtYWmxCOOdem58x/TbalVUTYUK7y5Cit%0D%0A1JYmrDlG0N1TWwSEoEXrU2F6CdjD5/z/+bxoCxVhTmelSi+XHbfiFwagE1B3GxQNSDdVXijlhaLE%0D%0ABCYRNJpItq2XXrzuQTqmrJgDjSjfPNxAiuDcpLzYfPQyim5qpPvItc37NiAdI+kGoE+k3HM6CMjl%0D%0AfI+nE0+pb7wovQSvaaN3gKt7doYnrtsAZtJmTAL0BNbNAoLSXygqb6PqBNYJeH/72t5wzdnrw5in%0D%0AMa3EnHRKfYcnilpwbsss+k2ibsFgyihagG7TW7bDlBacF9pci+AcEJT7Q4hooWNLJ+LniE3hoxc3%0D%0AKk7dv2Njyv2nQvHShdB48Xy4t+fucPGxaxTfDsXnMUXGgHEH2G06DIF2m99uqr84oA60ICjTX3Df%0D%0AQJCr7sF6z4OXfe+3v5xrw4S+1HaJ5xgPrU3pWene2He0KNWcXC5tXD+4wZIMmKRzTM/LhXWoc4qD%0D%0AqkTQBHsRLTnL2+fPB39XFvvcFmhgWrIZNO/a8yGYivUR2DxxrhR6ykixwLfKb5pNk/ghAMAsmrjd%0D%0Almw0nw9JXpulSWpTk/f/K/yT5FzSQ2cT2sw/pW3xTVSz/GuNTeD2pTX6Jz0j2JtoMCM21pxFiLbY%0D%0AkuxwChB7fKTRFNqQnHFyGqS/c2mK6b2mqzGbpel8zrg0bMxlvDX8i8myOB7JaUtOQ2Fe9LCkmBBJ%0D%0AEyUY7OzXF7w91lbN2XphVT4rSqcxVWIYmye/kXSO7l1+ddur96/r8tE9wKTcZ1uK0ae8EFi0G0gJ%0D%0AEFPEm0BwWC/dAnWb9uKi5xRFLyPp9B3VU8cc8CmUIkP57DZyDea0UZ/qQlF0OuGUyj7atBIYh0D1%0D%0ANcrnpos2Yu4A/e/qBuccsypMH4Oglu41Oet2cylVoTEHIhmgTtVo9oIZE/aEe6/cGK48fR2YNg77%0D%0AMxF87NvVZzfgnBYK+NyMca6qDLVn0mxc/rmhgXLOKbWFNtZ6gE4bbnHj7fDu9hq2cXkV+P8bT+9Q%0D%0A3NVz96LR92Io6EKw/t3z58Htp+4MV57QsZg6FNsyOe0UXffjpE8L1ilFxtRTp9QjerNhoupyTXVa%0D%0AIPS9Ya1inQ6/7IVyIIJGyUlyIJVrLDWHG5HBcoGgGVKub1ofOSAp5YhC58CdTmyeJFsU0C0uglJz%0D%0AJY2b2UE1LzdmvB0vaoGDGD2h89F46dtNzZM2VymZ09oV7HGZrhCONUVX5Pem+KcBiHB++D1h3zly%0D%0ATHLA+dAG/oWy0BaZqvmj1tAUjL9SDu+H5J8kUz9h/pXzrtlKyZbx77xt4XY4BHiSnIa2QQKD2lxq%0D%0ANiXVhtSfYivFfUfCuGtpQLE5CH2ERovWh2TjJFst2RCNpsAOqMEMPteSDedjidkxyfaUY+YGLGbw%0D%0AYwKrGUk+iZpwS4KU+104QGk8fEycidozqe+1ft08GaA+xxyzLP+PXZec+PUAApctIJ0ONTKpG8Hp%0D%0AoyYVg8oNjqeItU0rMZFw2gBK0XFKZTHRdJ+b7qq6vO0rqdgKKv7EUQLpFihT7jeCalNykYAxlXxE%0D%0AgD6eIucEymnTJUacCSC7z68wCn3u0avC8AeRbgTPBtBTtJtSZAxYp7KN1B4tKHaHqa/uCvdduRFc%0D%0AeOJa8PEQXGiYaLmr2mIqt9jUlga+KRj60J/gmZvwNFaiwwN0AspmY6gD6KMwkk1zNIKi5lQZB+mg%0D%0AE1yHdnPXhlAMsdeEB7tAj/02LD544hwo+l8ORb9LEaxfgmD9Ivjy6bPgyqO3gbt7dYGpw2xk3SxE%0D%0AHFgvQTstkgwN21mgbnLVEajTQorqqptSjW5TKQL1j17YCPbZdrEhyOOFuRxIcpECDZqeSEZIMtLN%0D%0AGivuKLiscwOmOYCYsdJo1/Qv5hi4LchxnimnJY1Ra1dznNo8pfgWcxChrEhyo30Xc0SaE+FtSeOU%0D%0A7pFkMJd/sTFJtlrSrxhNfKzaXKdkiutITCc0unP5x3UiJbuSn5Z0mstSyhdqchKbC8mnp+b8h+Cf%0D%0Apt8aBtF0ITU+Se+0eY7ZF43nEg85TdLfKXvQTH8pu9iM/Mbmsy00aXxtDf9ieiONNeYHcvgn2YkK%0D%0A/zRjJSkad+YxYdQECb8vU0y4IDEnIaW1SFF2/50WOZc20FQijppTlQyf9h2fGxwLAfWfL7rwPAc8%0D%0ActkaUxtluovLS8eUF3P6qNtAatIvzAZS2tBJ0erg9FFzOBFF0xGom4i5qz9eftoougHy7rRRU37R%0D%0A5ID7/G/K/aaIOIFtSnGh/ii6TCkhmF7yKkaQ6cLNmQ1MNXn4ii5w41lrwAxKyRmL9xFYp3QRE/Fv%0D%0AAewEvCdhffVLT+kMV57WBT4dhr+Zzaa2Yost9YgReDOuv8GEp7eEEw5cCXPeEfwawIxtU/9mQyim%0D%0AAFF6y0h620BpQrTxFiPnCM4JkMMrWDHHXOuX10fPdcUNpKsUo+84BRoDr7LXgCuhePkyMNF1jKx/%0D%0A/fTZcMkRW8AtZ3WGGVgZhnLW7SZTn7fuIuouT53KY5p8eKqpbqq/BOkvJld9U5iJm0qvOWWVL369%0D%0A4Dz4IyTfwjQDHrghSMlczLlqToTrPddlpos0vsqbA0lnOJ28DQ1wRWgU36rFDHJqriRe5YCK4Lls%0D%0AmnL4kmtTU2MO+SM5Eskea/Zbokmz5zEHlaJJkLGKrebyEpurmDyydn50/nHQo823xPOYHYm1833x%0D%0ATxqLxtcfmn8xO5qa85i+p/iX0AkxFSjXvqTojsk6B8Ep/Ur9LvgQMa0yhybNPkn2OjVXKX0X+Cdh%0D%0ATXFjsCbDOTQFdOVmi9hovuTUOLJ3jYtpLpzxkrHUhDomNMozFYAfU5YmBFIEHzEF5/PD55D1PU/3%0D%0AtRe+7fXHNij8wTmmFCOBdAJ/GLE1uekGNFIKCkXTCdjSiZ+U922j6eakT1PphQC5jah7sG7/T9+5%0D%0AqipTKN2FDjNyG0fNSaMUoacoOAFsitoT6CaQTn27yiljkJYxCEox1eTDlzaFHocsD+88j/n0CKIb%0D%0ASONMBK8NpHPGmB1gKtYo/6D/tjD0gc3g+rO7QM8jV4Pnb+kO347GCLmPtpuUFl9FhiLnO8GYxzaD%0D%0Anv9YBUY8uDE0fOUWU7WFFiwWoBeYb25TW1z03AF0QHAOg/GgKHOti6B9Pfj25XXgmhNXK+46a99i%0D%0AxsD/QDH4GnM1BuH/ByBg73cZAvaLodHnQvj4sdPhCoys34WR9a+HYrTcLBL85VJhfETdlHuk9Bcq%0D%0A0+ij6hRRtwcg+VKNI+5aZ+aqy85/PvJ8TicXaj6mBp5CneGGkTs87gA0Oc1xlEFbtVd7kl5LtEhA%0D%0AIscZp5xNysFqOijpfTinzGaIrzQlu8K/0xyYdB/nmXaPG3P0NasmHzE+SPY8RRNrrwyAJGiXAiKV%0D%0Ag+64rGu8CWn+PvknzafUX8yf5MiUBkJi49fsQoqfwnNial4OTRI+CJ/L4Z9i935wmcqhG++p6B+X%0D%0AQ01vNJ5Ieqm12R7f8zFK9Gr3tEf/Uhutoen7pjFGk8az75smzXeZOY0BdUmwuWLmKrJmEJsVDo0m%0D%0AzbjGBs/BQswAagIoMS/8bqGF5v7dIX9bctyX/bAUI20cDUE6RWpNecHt7IE7dGKmOdzIRtMpN92e%0D%0AQOrqpmO03AN1e2gQgXOXj/6WTXcpEKQD5aS/6TaOYnUXOmnU5JWX+eg2B9xG0GmhgOk3eMFoBKEI%0D%0AlgsEyw9duibcft7qMJNSczDK/cKN68AF/1wFLj1hNeh17Kpw6qErwcmHrASXntwRnrtxQ/hkEIJ4%0D%0AczIoAXIah09psfnvDRzfZCyVePwBy0P/2zEa7qq3AKW3UJ902JOpgmMBekHpLRg5bwHnmN8/eB2A%0D%0AQevYT7wa+P+HL1yluPTY7eDLvgjKh16Pz11vPhuvXAuNwVdjdP1KaPRviax/8eSZcP6hf8Ra611g%0D%0A2kgE4rhYIbBu01/w00fUqcIMAXUTVbdA3SysfF11V1P9kz4bwy5bLDpg3nnnpfQXc6hVoBO1N0eB%0D%0AzKV+q+RHuufCN0ZaVDC58PTOiMu/+z5W/UgEYv45ob0yp9n/JoGaYGy1RU6kzVrbGffy9tXIaiva%0D%0ACttuS7tteTY2f21pt/Kmso1z0548aMuYvs+5ao0cp55py1jb8uz3Rdf/kkzlzF+ubQ7b4u36v5O2%0D%0APWLDQ7voaQo/Jf2L0ZSya7nPhm9kU3PFZUOaj9RcpeiOzUPu/DfLv2ZoqvCuUp6RryRiK4uYsQ6c%0D%0AcW3AMcDLQX9OtMELLF90hPRxAB72EwKIsK3YgsQDC74IYCDM5Kcvvug8m1932qozZpqyfhQtJkBK%0D%0AwJQ2SNYrvVA03WzQxGj6ZyN2h+/G2xKH5rCiMj/dRtVbLgTwb+E9uHkUMJJeEEh/w5dgtDnpdiMo%0D%0AgWYCpZSLTgsEBJ5jqLQh0jaSLoxk4/Xmk+tDj4OWgc/7YSnJUUgvAukvB24Gbz6zMUx8YmP83AQ+%0D%0Aenlzc7iQjcoT2PWA16aT2HQWuraF74ZvBU9d3RWO339ZmPwUgnADzqmsoouemw2i2BeltwylnHMH%0D%0A0DFi7kE5DOoKhb8Gd4UZA7rCs5evCqcf+Kfikz6Y5jLsJpzXm6FBn3QNvQFTY64zkfUwDabR5wL4%0D%0A9rlz4Prjdiou/tcajU8HIg+CyHqZo04VYky1mRagTnnq5QFIrlTjjCGbwgVHr/DNYovMvbYD6pXX%0D%0AZdIClcmcBMhrh7HkLERDfWWAuBLV1H6TdDq1wOYAnEdwmqEpBOxaOzk2StJ9PjbJJmh8CZ2iZmek%0D%0AOdXsA79XmkOJXvZdbUHGecXtXIzvGk3SfHN6NbnRZF+TqYhdznpL1Rr+5fAoxtuUn2kNTbxNab7b%0D%0AiyZJZiQ+hN/9WPz7MWwCtxMRnx9NZ9HmOaZfHE/EbG2OnMXsQczOS/od2kTNfmm2UnpWkvlW0KTa%0D%0ACU6LwA8Rq0bmteK3Y/zl49V8j2KDDV3lIUcxg5PbMFckScile7gRCJ+T/q8JtzTQmKJpxkcSMGkO%0D%0AtPH5uaQ66qv8Yf6T+92yttmESADdp7yYKK3PTTfRdIxGU2lC3EQKuIn027F7wH/OXA/eGYApK5Rz%0D%0AbjaIEiCny6e/UL46XTaSbtJdDEinMomUl06bPFvSXYpxBKJtqgsQSB+NKTijqLRhd3sRWMbrrnNX%0D%0AgfsvWM3832zixFQUAvIm8k0Am9JUTDUWaocuTCNhl8lzx/G99yLmcZ+2Glx2/MrwxlMIwgmcU1ss%0D%0AvcXknw/B1BYE5/AKprW4qLkF6Dh/eBUDu+D3ayNIXxueuXzV4oyDNyr+++wl0CCAPuIWBNG34uet%0D%0A+In/H05g/UYE69fic5gG0/8KaLyMG0xxc2nx0gXw5VNnwR2n7QKX/LNz8c4LlCu/XZkG48G6OXiK%0D%0AxhWkv9hcdXf4kaup/tzVnWHlZeY7GuVBrYKkyXHMyKUMleC4RPCm6UWoR83Kd0hbSqc1ABZz+DFg%0D%0AINkqxZnUjKlksLWxSHZGMaaqk85x0G2lqZm50kBYbE41+jS+c+fG5/fH5p8ECjSafgj+CXosRrEl%0D%0AvyTJfTN+OGxT0seUvMTmJ4UpuH7FbFAOYOK2NId2ae5TOi6NOfc7ThN7TrXfuWNJ6VZreCzZl9Qc%0D%0ANcMvLsOaTPG5itnNlN6m/EVsviP27HvjnwfqWYYhVCRNwHGAFWI5Q2OCEjMw0nPuO7viwH8aIFAE%0D%0AQX2dErbL2+ZM0sZDzy2++OJzd1tzofvef54AMIJcf2E03WxSDHLTTdqLL3mIlVLGPL0DnH/i2vDd%0D%0ABKza4oG6KbkYXATQKZL+VgtIBwTpBYF0PMwIXqfoPOW8t0TSgfLRKc2FIuUYyS5GEG0Y5R6G0exh%0D%0AG8IXL68HJ+2/FLz9ZFe7gROrrNBmTkpJKRC0U/64ib4b0E455VS1xkbITZ65yTX/E0x95Y/w6BWd%0D%0A4JS/LwuPXb4GfD2QFgOU/oOf1J6r3lIB6D61BcE5AXQC5zAIwbm7Cvyc0b8LPHHJykXPgzbByP9F%0D%0AFqCPvA0aeIWfBrRjZL2BkfUG5awP/LetBvMyAvu+CNYxsj79hV7w2Hn7wIn7rVlMwrQcs8GUousu%0D%0AT90CdUp/oRrulKtuD1iy6S/u8CME6+/33gi6d1nofpSFefBSdSmQq8pru4hRMa+/MoxORQdyjIyg%0D%0AL0maBPqTr8UjRq32JiG0LxqYyjDitbnQHI1mrIM+aiX1BAeUXJx5m5hr+xJOpByfZFslm5jrCCXg%0D%0AlHJovD9OUwKYSG+TxNfOklNuT/5JbQVjScqUNG6FvnblX8z/xOwGk2OVpvbgn4QVYnIV2pnQJmi2%0D%0AJGYTYvqQkiluB7juNyPrfEw5epXgXyiTYilezVY18X30LYFgoys0hf2wsYQ+LSfNRDwZVBhHhd4m%0D%0A+ZcTUU/648iYYyl/Sf5V9EDqhCtKzJlyhdT+1hxMrkJnOOta6oDGVK6smsEOnVhiXGXfc80yy5L7%0D%0A77jEiBlDKe3FRtNNmT8TTacTNilPHKPptIm0PIV0d5iJ+ek39NoAnr8DQbWpg27LMppougPqvgQj%0D%0AAXWYQukuBOj3wXx2Snmh2uYUmceNnBMpUk99ULoLVXShmu1ID0bQKWJeDO+GwBlTTYauj3nd68FD%0D%0AF64M95yzAswchJFtinBjGgqlo5iSiJQ7TkCbnjUg3x40VGD5RPr/d69sCm88uQE8fOkacOqBy8Ct%0D%0AZ64C7z67HoJljMybyi2+tCJFz7Fdk+ISRNBDgD4QQTpF0D1Qx/9/1rsz3NpzFTj/qO2Kj/tgTrqJ%0D%0AnhNAv91eo+5o+T99PxxBPKXBDMHcddpkitVgCtpc6irBEFifgWD91Vv/BSfus07x6FXrFl8Po02m%0D%0A29kSjqZUJAPqYZ6621Q6c8hm8I9dlhxLZThDeYrpjuSAmrmf62HqWa7bqftbO46Uzkv2o1latLFw%0D%0AoCnpbO68x54NwUvKluX2l8PPHJpy51cC5Tm2PodXkgxIgC82N7nyqs1Js7xva3//j38tgbLQP6fk%0D%0A5fvmH2+/GbkQgGilfrik+1zOmZ5JQUV1EcjbZ23X6v1LY019x3ERx1bB39JhbZx2MWiq2SRtrhxN%0D%0AUlU+tb9grrIW1ZqvSPFPsFlN0cTnU5r/qE+JAVFpULwDyfCnHAtXBG7gg99rrxRynKVGk6aA4ff4%0D%0A/2gagQBkzEbCkJFzzTVbtwuPXfF9m5dOEWyKxoa56dvZw3Yomj6eDiCiVJU9sB757tDjiDUx7QWr%0D%0Av5hSiwTGXeqL2TBKkXSX7mJSXixIL97cC1NeqPa6TXnxZRgBSzACgnSgqi4YSYeRFNmmSDmmogwj%0D%0AMI4bNV9ZBz5/fi3osf8S8N6TnTDFBCPaGOEusLpKgWB6JlZamYmbO2e+sqG5ZuA1fXA3+KrfhjDl%0D%0AiXXhiSs7Yq72ctDzkD/AneesAhMfXhvv62YBvklrseCcwD+1RwCd2jYpLj567sE5gnKKnhNIp09K%0D%0Aefng6U7Q6x8rFdeesit89jJuEjUR9ACgE0gfTdedWKHmTvsbgXWKuA/DFJghmK8+mCrBYD67qbFu%0D%0AyzYSWG/0OR/evPdkuPSoreCqUzoVXw2hWus4ZwTUfT112vRbbii16S/2shVgrj91lU8W/uUcW4dy%0D%0AIcmfBk64PEu6oelT7Hsm05X8+ZznuJyHeh8D5TltS7Rp45bsjTRnknOTaOYOKWXPtP5DGvg9Ekjh%0D%0A92v3SDaKyxOfPw6QYjIkyaY2T9pc8fs1WYvxOaYv0vgkp9/MXCXAT6kfKV37sWSKyzyfv9boXUpn%0D%0ANP5J/jrVVrP802RA43nMJuTMVUynpLYlnXT9VCK0kt13fWWD25gNSumepMMpmiT9ZvzVouE1PUrQ%0D%0Arh4yFsy5iWZLfGcyJd4j2WaNJs8/bk+V+crhX5SmBB12LmnwMUOcEm6hE5HwmCBF+hdXR6wtVVgC%0D%0AodLaERcAGe1zoQlfHfrTSGddbslf/OPpqzpPpw2IdgMpRdNt2osBgGNo0yXVJbclGWkTKZ1EOuqJ%0D%0A7eGCk7rA9In7lkDd5qj7yi425QUIpGM03eSlv4kpLxhNB4ymFyblhU42tdH04jXsy+SlU1UXioAT%0D%0ASKdIOYLlIQiUX8Ho9eAu8PK1K8Plx/weZg5YqwTKlH4yrV8XuPbkZeDK45aBq09aDq46flm48Kg/%0D%0AwBkHLw2nHbgUfv4ewflKMPa+zjBtIEXnXbScQLmJytOFfbnoeRWg+xQXG0E3eehBJH36gC7wzBWr%0D%0AFMfv06l48foTYdoQTGcxqS4WpDcCgG5BugXrFF2392EKDOawl/nqpmzjFZgCY/PVG5iv3njxfATs%0D%0A5+Mm03Ph3jP2gF5HrVF8+DLyyUXUbYUaW6aRwLo9/MgC9cIBdTyldMbKy85/CsqctMkklNFSdiRH%0D%0Al6snXGciDrAiqxFHKi5MNSed833EEdAcVfpLOfCYYw4dnmT02FzV+hXGknOP9pqVv6YV29IcXg5/%0D%0AQsAQ4wN3NMG96viCZ3KcS022UnLRmvExmpqy2THgqMlUTn8/Rf7FQJTiY9vEP02vuHw2KVOibciR%0D%0Aq5geR2iK9ifhnxhg1OjMnX+lv4pNidBUw0IpbCe0FQXEKTss9KeC69Rc5ciXND7J7rW2rRjAd3KQ%0D%0A5SuapanWLzfeEgCQiJWUL2S6JiAJ5117tRQqWGiIYgLN6Qj7zAVCzfbr78e+/Bh+tnGXhW8d+wCC%0D%0AVZObbqPptIm0wLQXOqrelgSkw4MIVOOmUYymz5iwJ1zVc10Y9PB2CMCp1CJeWM3FVHQxQN0DdF+G%0D%0AEaPpUzxIx1KMLpoOLjcdxmHKy2sE0m3Ki900SpVVKLJNUXPapLkWTO/XCS49ekkYcuNKCGQ72Wtg%0D%0AZ4ABnbFqylow+YHV4dW7OsDoOzvgZ0cYf98a8NajneDj59aGqVjLvEGpMq62udkMajaE2stXbvFV%0D%0AW8wGUYzY+02iYQ66iaLThlHMRX/9gTXgsn9i+cV/7gATHj0fZlIqC0XSRzmATmDcAHUE5gTSR7V8%0D%0A0v8JzJuLUmRMvvqNtmzjoH9jyUbaXIonl2K+OlWCIaBeIGD/7vnz4K6eu+Lm17XsKaaUp04nlJo8%0D%0AdSrTSJfNUw8rwLz+6Abwp/V+/RDyPxpliDicrOciwCP2fFbbKUeXCwolQNgebcecjkKb+HqY3Vs5%0D%0ATr01INi1p80xDxJUFm2Kva0FT3LGLjkDbV6kcbrntb75YjOaNyrNSc4YUrzhvigYR1MyrvkPTU4l%0D%0Af0eOWgNgMT+aAigZMigGnr4H/qmL0ZwxBPMTBZCe7ph94b81wb9abnCGnrRK/zLoz1n8qvt+ONgU%0D%0AZK8pHYhhIUnPcsbXjjSpY8mxI63Rv5zxhffk0BG7v5nna+UZW0sIF34Olr3xkYCGBMAFA9wqIY8A%0D%0AG7OSZr/zaI24utQU3bXlgfo8e27zuxGf9EFgbFJeqBwhgTy7idSeiknRdKo33pL28sHgneHkwzrC%0D%0A1PFYuaUC0gmgB1F0iqRPoZSXfTEv3W0gNbnpmC7zOuWmY977eOzDRNMRpGON9IJSXkyNcqquQikn%0D%0AlFpCYHxNmHT/KnD2QYvBNy90xNSQjgD91rAX/lYCdwTtBUa4TeTblUq0VVkwRcZcBPzdRlD3SYDc%0D%0AptEQOKfIfQjQ6e+Wi36n6+PnOsP1J69YnHrA+vDsf/6Jue+4IdRvFiWQ7vPRfZpLCdLvsmkvo+8y%0D%0AlwHuJm+dUmAQrJvIOpVtxHx1A9Zxc6lJg7FgvdGnF4L1XvDNs+fANf/cEe67eO1iBu0lwMovvu57%0D%0AYcC621Bq3pTYTaWfvbQx7Lv9YpNQBuYjuUqAt6arhChyXOknoUe1yFHKGKecIaeJOdxa5FOxEeUY%0D%0Agvaib/lCWyL9P8Pgas6wBoBCmiIgsZJSxOctNY8JekWHpdnbEOR52jW5yACE0Xnizwc0qfyL+YU2%0D%0A0OPpzOKf5uPC+eLz2AbakvzT5jHGv/aSqYQvK4tNSDKt8bIN+ldJmWC63ZRNaEf+VYKHwdg4NqhF%0D%0AVrk8STLEwFrNb8TwS8InRN9acl1ldFT0KfBlNZvOeR2hSdUDQc6jC1FGT3vR9IPyL3Oe6jSlhCim%0D%0AlDFlD52b1IakUKEyCMKeU2UhtsM2uiFEo1eiid8b0DrrHHPMsfzpBy/72XTcaOij6TYaS9FZ2qjo%0D%0AN5EiUKeTSCdSlZY9od99W8HVZ2OaiKmH7jeSepBugTptHiWQTikv4DaQwhsYTZ9MbSDon0ing+Ii%0D%0AYBxG7TGaTvXSC5PygptHMS8dKOWFADJFzAeuiad3rgG39vg9PHnRMgAvr95yIWAn0F70XxMAr6I/%0D%0ARdoJrNNzLk2Fyia68ommhCL93wFyD9BLkO7vY+CcUm+m9V8bJty/BtzYY5XipH27Fk9ccSR88hKC%0D%0AaYqiUwUXF0mnaLpJawki6R6Yh58NA9ZtlN3c68o2mjrrdCASVYKhk0tdJRibr05RdQvWP3v8DDh1%0D%0A3/WL0Q/hnPnSk1iS0gJ1Sn+hjcEuTx2B+nTcSHvOP5b7ZvbZZ1+VGx7N2EaMcG3jjqA7tYWrpoeh%0D%0Aw5Now9/VtkKDroHi3PFJzkChR1zIaGAhBf40PY3ZPAkkxZwSpyGcE+3/El0xgJFDE+dRrA/NHnN5%0D%0ASYEeCZA0O1eSbHF5SY1fmueIjqlvb/kz/49/tqpae+pfKB8x/W0r/2K8zNE/RUfUN3UxGyeNWbOp%0D%0A3DZl2LjsaDrnYzgPKfwTji+DJnHhpfWXg0Gl+ZVsTcKeZPEvZh85L6U5bXKu4inommHng5cYGCNW%0D%0AUjCNsVo7ksPwoCJmxJXnxEowGp2acZb6ZXNjNpXOPcfPt7nn/NWn+9x0OuDI5Ka7tBe7iRRzyH3a%0D%0AC9ZOL/CQo5vOx2ovdyIYfINyzwmUUx56+OlAugHq++CFkfc3sBwj5aZjpZcCo+mUm16Y3HRcEIzF%0D%0Atig3fSRG9nEDKeWPA+alF4MxDx3TW2AAlk58vgP0PGBReOO+FQH6Yv10vKBvB/zsgJ+rI3CnCDte%0D%0A/THCTqDdpMbYtBhKmwG8KLfcXG4DqC2t6Oqfm0i5TXcBSrfBi9JuZuLv3/TtAsNv71hcfPSKxWkH%0D%0AbgCPXHoYVoq51B5chBtBG6aqiyu/GETTPVC36S4USbdR9GKMv+4235mL7jFpMNgOtTncbi4tBl1t%0D%0AK8HQyaUv282lDQPUz4PGC+fBy1ccAhceu2bx3XAE6ATWXfqLzVN3VXxcTfUGgvWHLu7YmHvuOXYk%0D%0A/pOcUB19wSiVkRjN6GQYo9qOeMmJel2RDKNgFKOGPoPW2vM5NAW6X4miaPot2SWlH/WthWbbUoA0%0D%0ABj414BHrK7c/bXwxh6vZqZy5yrkn5hw1h5uSIW08MZ43S0fM12h6Io2H3xvT2e+Tf23Rh5jM5uhf%0D%0Aalw5tKX4J9HI/G1TJaab6U+7twmbrkZ7g/lV7W6GH6jth2HPSG3n0JSbfqPeF9p1jaZWjC+rP83m%0D%0ARuY8KyqvtJvDv5x7aoua0H8bPJoSSG+ozM3sfk2hY47CtxMqusDM5OA02nn7GYzTXm+FguEBVi36%0D%0AGMyPb2eOJRaZ+7Qx96/fsKdZ0uUOOHK10+0mUl/tBQG2OeRodziNqr0MxM2gCNRtRN0CdQPWDXDH%0D%0A7ynlZQodbESnlmI5RgPUsdILpb1QbvqElrSXYizVNqdKL1SOEXPTKZpOQBlTXgpKa+nfEcbevgJc%0D%0AeOjv4NvnVzEg3V8WtCNgxyh70Q8vBOoUXTeXy2MnkA6DaPMpffpyikFU3QFzD9BnDOwKHz67Frx8%0D%0AfYfi6pNWxvSWzsUFR+1UDLm9B0zDk0TNQUWUomIOMHI56b4Eo4umm3SWMqLu0lwMSL/bXh6wl58+%0D%0ABYYqwbgDkcxhSFS2EcE6RtZN2UY6DMlH1RGoT+99Dlx4+B+h320bFHRKKQF1u6mUFl02nams/oJA%0D%0A/dUH1i2Q7z1R/mYPZTOUR65DXAf4vVz3tLak77W2JH3m9Mb6/b5p4o5YGkdb6dNskDaPzYxZujfn%0D%0A+VAWcu4PAWSKbo2m9upH8w2tkddmaWrm/tg8xeYzp4/WylSOLP//WaZStjT39xwbGcpx6v6QJ9L/%0D%0ANTub066GuVL0xWhK2dUYXdKz/LscOc71bzn6FqMp93lpPjU7kNumxjuNN5rdqLTjBlvJt8oBE+Fg%0D%0AUsLBHZD2LActnhHSZ6icIcNSzNPa5O1Jf2t9MroJrC+wwZoL3fnxS5sUFqhTSUYEeX4TqTuJtBj3%0D%0A1zLthaq9jH9uR+h1Qhf4bjyVWnRAnUXTCaTbKi82ml68uSdG1DE3fbKLpmPaSzHepb1Q3fRX6SRR%0D%0AW+nF1Es30XSKflM6S0eYiUD8ppOXhN6X/gEroKyKYHVVAHNRVB2B+ssOqBuwjkC9H0XUXVTdpM64%0D%0ACjHUprlsnnkDo+ffYrWYT7Hk45THOsErt3SE+3uthtViOhSnH7gugvS/Qt/rj4N3n74Ipg3G0okY%0D%0A5W4gSG+MaAHpZhOoy023KS+uVrrbNGoj6QjCTRTdRtBbPluAu/nepMDYDaamTTrNlDaXUtlGjKw3%0D%0AsBIMnVzaoBQYqgKDUfUCwfrgqw+Di//ZCaZjypLNVacyjTZP3Z9S6k8q/aTPRtBl1QVuR/7P53RI%0D%0AWiX7KIi4YUmSMckg4ndlBFoCeJoRTci/GBXPocndk0UTtxchTc04MW5H+NhCmriN0GwNt33NGmeF%0D%0AhnLBH7Nb7UmT1JZkhxm90eBIjk38v8C/cJwpv8CduiTbrZGpmC+M6aMmfzEafgz9U2yaGDBri0y1%0D%0AF/8kXJEzp/weSbZy7Wtb7uP9ajIuyJ23CWJ6ZGx+Od9itjE2T4KsqDRp+tca/mn81XyJ+z4WyK3t%0D%0A+dDoqs2VBoJjREpMZ/dXXu9riqaBDc2Zue9N2zHlDSdMGgc3rgmFE1/JC0JINBlDM9dcsyyx7/ZL%0D%0ADP4OT+c0lV582gtF08uSjH4TqY2mN/CQo/uv6g6PXI8l/0zaiwXqJicd/2/z0l003dRMp82me+FF%0D%0Auel+EykCfzzgiNJeTLWXsVQPHGkYRWkv3WxuehhNxyj5J0+uAntvuVBx3kG/K+4+bcniuYuXLsbe%0D%0Auhy8df8K8P4jK8PnT68KU1/oANNfWh2BrM1Xp2h6oz+WYny5E3zTp7M5iOi/T+KG1Ic6Qr/rVynu%0D%0APW+F4t8nLAen/32Z4qhdV4Cjdu0E5x6+Fdx//kEw+t6e8GmfK2AmpZ5QfXMTQac0FwTOJpLugTpF%0D%0Avi1Q9/npDQ/Uy02kLuWljKITWHdRdQPc7f/Npwf1PhqPUXpbthE3qmIlmILKNmIlGHNyqQHrvUz6%0D%0AyyeP9IBT9lkXPu5HJ69S+gtdrkyjr/7i6qlPH7wJ7LzFb/uiCCzq5CPrRLVQllLGTHKqMR3m98cM%0D%0AmWR0E7ooVlSIOaNQ1yL9iTn6qXnibcfoSAEqzWFJfcRsTIomPibJYYW0xOjmNEu8489rtk+ykRq4%0D%0AEmj63vmXsNmVk6oDvyHuT/qp8E9y2ind/v8T/zRd+T75lwukQh0I5U2y52wcasBGG1cGTZVUjpx2%0D%0AUgBXGJ+YhhKOjdkfEehL4DZleyQfGIxRDDYodMUWH8mgheez5sdaSVNlXjnd5m/JKDgwrUXKQiGr%0D%0ACUeMuYITDScmXDFpm0e5gGt5RtIKhzOhltYizIfEuLBPf+DRrIssMluXs/+x/Aczh1EJP4qmU2lE%0D%0Aqp1Om0ip2gumprhqL7SJlID6VEx76YUlASe/hGDbgHSbo27rpLeAdKCUFwPSXW46biI1aS9YO33G%0D%0A+L/AVyO3s7XTx2GqhslPx5KMBqhT2guVS6S8ccovp6ouHWDg1csVZ+63QTH8+iPg2Qv3g9tO/Atc%0D%0AhqD67AM3LU7Zc/3GyXt1hZP3Xhs3VnaBU/frAj3wos9T9+8Kp+y7Dpy873p4bVicfsAfiwuO2B7+%0D%0Ac8LOcMZB28C23VaHZZf4NSy7+G9gpaUXhdWWWxz22mY96HvjCTB1IAJjF0EvRliQbiLcYcqLAelu%0D%0AE2m5kTRMeQly08uIegswbwHplBrj0mFMvrptw+Srm5NLsd8hWAmGTi6lzaXm5FKfAnMezOh9Ntx4%0D%0A/J/h2WuxzKTJU8cLeWkOP/LVXwioY+pLY+imcPw+S09ecMHZVxHkuxJd505H0T1VaUNjpv1fcmyx%0D%0AfiRj1uw4QqcgPZsat9Yf2SH/m9Yutzfh/ZJ947Rq8xWjKXSaklOWaMqdg4jTyymNmMzRj/E75Xya%0D%0Ala324J9GU4zvMT1pLU0x/rWDTOXk4db2W3HdaJZ/Gfanzfr3U+GfBEqlRWjIyxy7yUFnBFNlnXCq%0D%0AgeeIPar5C22hoI0nZjNjvqCVNGmYTRyHxI9Yv/8L/EvJVSmXMUYGk1CJKucYRs3JxJx3TDAlWiKO%0D%0ARiy7KBnYmHPWaE045FlXWHrev9x69urfUbUXC9QpP51SJzDKXaa94KbP8pCjPeDDV/4GZx7TCb4Y%0D%0AhRFyA9I9WPdAHVNeDEinaLqLqFOlF5f2QtVeXnv6T3D3pZh6gtVe4DVKe6GyjAjUR25s0l5KoD4Q%0D%0AN5Fi2gsB9VtO/gM8cR6m0LxwLkaQ6aKNlL1g+gvnw9TeveCr53rBF8+eD5/j9emzF8Anz1wAHz97%0D%0AIXza+2L47IVL4Ys+l8NXfa+E7wb8B6YNugZuPfMAWKfDMrDdxmvCzWccAP1vPhmG3tETN1oeAQf+%0D%0AeWPotPLv4epT9oaZGE2nNJcwik7/N5s9TR55HaibmugGaNt66eUmUp+bbqLn95S56jMRmH824CaY%0D%0A/NTlMOKBXjAJPz/vjxF00wbVV7ebS6nGut9cSikwFFUvzEFIFFU/F0ZcfyRc8q+OMMOlv5hNpSb9%0D%0Ahd6W2MOs7Amlm8IVx6/42WKLzLlRLhjTgF6ukYkBxRiAlwyE5Ehjsp5y7pqjkr5PAY2YY0nZmojD%0D%0AFB1FzFlxZ0xgT7OhEfskveIXX+dK/FXmSgp0VFJuOD0ZfFCjUynZcm2rUSkOjDTbHPYj0Bt19Jk6%0D%0A9L3xL8fXBeP7qfOvqXmS+CbIRJJ/KRuj2bFW2ISo/kl6HvSdlPOQzkAua7iK+mFYJ6aDWf1G7F/N%0D%0APoTjVPCfD2pqgQD199B25tDEbUzi76x+FXnKmkfBFkv8C4MobaGpyhvB8YROhEeaa9FpZgxrihdz%0D%0AkjEgHLaby1RNcSIGu0Kv0o92jzRWE1Vfa9VfntL3JqxuYk4itbXTYRTVM8dyia/uiCCa0l7cIUd4%0D%0AGimVZXz1qe3h0h5d8TRSyj0ncE7APADsQTnGMu3FVXuh/HQC6vdfuR48/B+sjz4egfo4jPwiUKf8%0D%0AdA/UKT+dTiAFB9Rn9FkNeuyzcvHGXccboG7AOlU96YPVT/pejKkuGF2mg4GwMkqDUkNw4yWVNSzo%0D%0A0CDK7R6CZQ6pLrm5boQZ+HnfBYfDo5ceDd8MwKg5RqtNWov5vBmmD7kR7r3wcDj3yL+Z2ug2zcVe%0D%0AFN22pRjtZfPTWY56WD+d8s19pReMmLdE0O+Bxph74PNBN8Ptvf4Bm6+3Okbzl4SOK/7efG6+7upw%0D%0A30VHwVeDMe3G11enqLor2UhVYBpUW92lv9CcfPF4Tzh5/zXg0wG48HF56nZDqQXqQAdaDcOUJQTq%0D%0A913QYcaqy863uwaCNFnUHIti4JOvx2IOTGozRW+zIMkbVQmAxcakgWQJZPK2uT3hNoS3zXkhPZ+i%0D%0AVepDG7NEb1toioERrd3w+xRYluY85GtqEaHNZ6xdiSZpUSDNcVv4p9EU05UY77W50WS0tXPVjEzF%0D%0AdIvTK+nG9ylTGo9z9a+1MpXSPy6P0jxFbJ0K5DTblOov5Q9SPPJAPJQ3Tr/0t6b3WjuczpC/KfsY%0D%0AswFcLrncSH/HbFYO/1M6q9HEn+M+WdMxSZbLA48kw+K+q4FzSakkIlKTJg2QtyNNskYrF5qYI5HG%0D%0ApihJ1moL+yaQTtfsm3Zd+N5Jj3ezmw3NsfNULYSi6dtjOgqmveAm0mI8HXJkTyOlsoyPXrcpPHj1%0D%0AptB4gzaL2mg6pb2Y1Bdf5aWMqGOlF8xPL1zaCx1yRGUZLzyxI4x6HA81wvx0oPrptJHU1E/HQ46G%0D%0A0UmkriwjbiSlai9T7l8JztxvfZj6zFkmkm7ysjGSXPTFPG2sL051xil3u4EHBIXAnDZhmig0nfZp%0D%0AUlYsyKbo9Azznf1/eFnwfQtMx9+/HYzVVkyZRIqg+yh6C1D3UXWTnhLkqPv66WZTqMlTb8lRJ6BO%0D%0A0fQGRtVn4v8v+OcesO4ay8PFx+8NQ+49FyY/cwUMxc8L8fvOq/wBjt17a/isPy40XApMg/LlseoM%0D%0ALUjM2GmhghVgaF5mYvWXsw/aACY9jYseX/0F66nbMo04xy6iXmDqy8s3doauq/3yRJLFsDwjk7cs%0D%0AmZJ0QTKA3viGRjjQhXJVr+hHKpLEKx+JG2QFXau0K+g6n4Mw+hCNLgq6yxfN2vyKgQY2z1pKnUaf%0D%0Anx91PIwXfGNpbJ403kjzI0Vv+POxe0K+1voN+FejN+BHM/2JPHZzlaUfiky1ln+1/RZMpmtzx2gt%0D%0AQZnAb0k2uNxIY1bnsxmZYj70B+cfszsVXRXmsC38S8mUpE8p/eN8532kdColy7Hftbb999p4Ys9p%0D%0A9kq089w2Oh9T4WHwXdivNG/NzpXIT4Emor1sW/B9Wjt8HqW5iemu71dLV2s3/hlbp604QkOYAsHS%0D%0AKiBsV1pdaH0Lhj+ZbykBmJAmAfRUGBADMQmj6N9AeKD+y79svugrX/TDg44o7YVy04NqL0VZO73l%0D%0AkKPi9b3h4lO6wqinMLfcpb349BcbWQ8ON/KbSDGabjaRvoGHHCFQ/w7bPemQleCjwdifAeqUn44L%0D%0AhVGbIJgkoI4bSYdQLXOKqCNQx7roj/ZaBu47HRcLDqQXdDon1ROnQ4CovjiVLqTIOUXMKVWlUjoR%0D%0A88fdQUT+1FBfq9xvAC1PEzWVW2w6i3nGRc7LCHoA9G3aiz3kqNxIalJe7OUPMSpTXzA/ncC52TRK%0D%0A16v0eQ+MeugCGPcYLjgIwOPfFsgjiEeQ/+JNPXDT57ow7N5zTBUYSxOlv9iDkIoBV7pNpbhoMalA%0D%0A58IVR22BQB8r52D6EkXVDV/pbYkp0diS+jL2/nVg484L3YgyU5OvUN41EK45tWDRKzpa1nYl9Suj%0D%0ATTUVQ9CLEpCwhTg33pUNfRzIM5ClPpu5UC9pStgU6eCW2nj4mGO2j9sGAdDWNjZKz2jBB+17yZ4K%0D%0AcyU51NReCZG/IaBqVo4Zr/lCpXR23N9oc8tlPZRDiVeZ/CvnJRwrb1uSW40XIe9iMsWfl/xNa2mS%0D%0AdL+N/KvpqjTO2Dy1J/+4HY3oo1qCuUn+hfa3BpQl+xOxCdpcSgCvAgo1nfLBmpjd0PgfyFjFBgRz%0D%0ALC0qKmOQ5I3RJJ4BItDEaZD61oCy6nsDWirgnfev2CIVtCvjVvebKPyr8b2kS1mdiFGzhBEUhVYx%0D%0AktqkV1Y0knHTjK62KJAAkWAIa7QzECIJRG0M2C4ZgxVP2G/Zt2a4jaSFB+qU9mIOOfJpLwTUqVrL%0D%0AnvD5yN3glH+sAV+MxnroCMxtaUa3gZT+JqDuoulmEylVe6G0F8xPL6gs46SdYULvLeH841aDGa9t%0D%0Ah0DdbySlg44sUIeh62NpRqqfTgcUrQnfvrg6nHvQ0sXrt/8L010QjFLKC6V7UIlCiqRTmgtFmKmE%0D%0AoY+ae6BNud0m0k2HCFG5Q3uZ/ztA3RjlDioyNdBdGovPPfdgnQC7B+kevIf56WV5Rlaa0ZVa9Dnq%0D%0AHqgXCMiLVxGU42X+b64WEB9uKv1u2K0w09Nu6KH0F9pUimk9A6906S8I1M3hR+fCHaf+FV68EfP8%0D%0AaZ+BO/zIlmnE9BcD1GlD6abwwXMbwrYb/uZplIM5NHAaccQcLKiKLhliydikFgTeYCR0O+ecgSQw%0D%0Aj4FuQd8kQCduopTGoBnecO5jxjlnflNAjBvjGE2Bk6zIgGTQuRORgGrsuZw2c2gPZUtrk/NVkzPF%0D%0AcUUXOa3lXwTcVfNCHVGSHnN/4/nXWppyn+OyHj7H/x/Taf5bjkxpOppjQ5rRUS5Xmg3TwKiGBXL0%0D%0Aj9/DbVZs/qX5kdpj94kV7CRbyXkk/a3ZAmlOmc7VCoOEY5XkLOXfcuRCsqGBbNby9WM0hTLN/6/p%0D%0AhsYfTecFWYxWIEzRERu/RLMZf47jkQyU9CyfUCYUYoRcU2bN4GiKpxjRyk55LtCRtsSImyYw88zz%0D%0A882vPmWVT02lF7+JFMsy+movBqhj2gtVewGs9gKT9oJxWD/93OO6wMzJ+5rc9BCkl9H0KZi7jhfl%0D%0Ap9MBR2A2kmIblJ+OQP2Bf68Pj16zHraNVWUMUKd8aleacUQ3U5rRHDpkgHon+PCJ1eD0fTvAF0/0%0D%0ANCkvFE0vMN3DRNMp/WMI5pgTcDWVWMJ8cV/LHCunmEOH8BOvlrQUV5nFA3ZXB90CexdRLwG/A+o+%0D%0ATSaIrNuDiaqpL+VmUreR1AL1oByjB+cE1D1YJ+BOEfUSsLsTTF2JRxOpp8UE0eBLNZo8dTyt1J1U%0D%0ASkD9/jN2LR69Yt3CRtTp8COKqtt66uXBRwjUv3x5I9hz60VHoHwsoOmTkzWzeuayHf7mno8taqUV%0D%0Afi2aoDk6wbCVNGm/ZdKkRh40Z+/blXRdcsix+3KMrGCgpYU32cRK5CUGGn5AmqQ0lYpN9XKUsrsp%0D%0AECTIsBj1CftLyJsWrVPfmmbKRKv4pzn3lM5oPomDMN6Oolfa2LWKZ+ICPkWTYFt4QC5+jLnFCE3z%0D%0AL1NntChoVP9+aP4JgDca6Q30T7XjGXYjlINokDNoS503iSbJD8XkyfsuTaaEeeLBzlpEW/GFkl2L%0D%0AfqfMQSw9RfpNjOgn5kQMLjE/n8M/bmMt/7nz1ARHMvrh89r/JUerKG/UUMSekcbB7q+8cslQjqbe%0D%0AKmB7ZiPpwgvO+fdnr17rW1M/nfLTqdqLKcuIaS2mLKPLT8douslPR6D+5M2bwx2Xbuyi6S6iTnnp%0D%0ALppe4AFH/pAjm5tOJ5G6sowI1KdhzvvZx3aAKX2wTwLqr2G9dizNSCeSFuZEUsyXpxrqQUR99G0r%0D%0Aw0WHbVpMew7TP1w0vUE1xPtj2gdF03FzpclBN2kovpa5A+eu8orJFfcXgWcqe+jrlAdA3YB0F1kn%0D%0AsO43i5pcdL+B1OW1+/QY8+kPO3KpL/5EUuqzjKYHYN0CchdVp/+XIN2BdZf+YnLbDd0tpRoNTZTe%0D%0AQxtlB/7bnFTa6GvrqRfPnwuPnrNXcd/F6+AJpfhmJMxTNznqdNFm0s1g+uDucMwev38DZWGxUF9i%0D%0ABps7G3+vZrgEPSuNCu9TAsaac0vpvUaXtuhlxryWcqEY80rUXHMgnBau/5pB1Z6TaJH4ItmgsE2J%0D%0A5zHaYvzKsc0xXnK6PJ+0udHmQOpDsvU5C6rYXCUWcbWShBoI1uZN+j6cE0k2UvqU+j0G1GPjTckU%0D%0An2tNVnP0RLMzmu2QaNPmtrUyFcMkbbUJsbmS+tXsYg7/mpHp2IIm5HfMDuf0l3NPKNcpumK2IAf7%0D%0ASTok6U0zNPH5itnt1G8p/jdDl2STUzaitFGacMYMesyoaYqcYwhjRlYR0HKFIikgF4IUDZLh5sYm%0D%0AMr7ZOqywwLmj7luv0bKJlA45orSXHTDtBQ8jwmovZhOpB+q4kfS6czeAl+5FQJ/YRGpPIt3LpL1Q%0D%0AWcYCI+rF5F3go6E7wMmHrgzf0mZVA9RtxReKqBdYQ52AesthRzb15ZFeK8A9p+0KMyk/HTdNFi9h%0D%0A7XCqIU656XQAEG0YNdF0m+JiTwW1YNzmh9sNneX/y5KJDrC7Ci0mr9ykmPiofJCr7iu8lGkvLjed%0D%0AV3wJ0mp8acbKRtLycKOW1BcP0svIehhVL6vFuPGY6i8E1HFhguk+xaB/uw2lF9lFDEbUn+i1b3HP%0D%0AhesWBaYwUVS9KOup44LIgHVbS53SX84+fNn3Zp9lFqx/CXylXpFVzQCkDDGX0djfkqPUDG/M4GgG%0D%0ARnOaOTTmOEXuBDT7oPUXfi85KD5mzT6kbECzTluyS2Ebmt2SxsmdYVscn/Ss5ohjNGo0NetT/tf4%0D%0AJwGElM/hMt0M/yS5lOaez6M0r5L+a7yPgZuc8aRkKtav5H81/ZPmXht7TMcFW2X2pPF5iNlQrt8B%0D%0An8p2fAECjReSvdLsOZfFmL+J2S/8TcRYmqyn6InZak12Y21qNkXjfaotycdwulJjbA3/Yvwpx+I6%0D%0ALkPukjLEjGyOk9GcImdcStg1gZeMkdS2oHSVDbUxxkvPOnpnXWqpWebatOuv73zrGcwJN2kvrtoL%0D%0AAnVw+enFOEx7mUAHFFE0fU+YiRtJzzthLRj3/J9tSUZT7cWWZrQpMLZ2OpjLAnWq9mI2kuJBR4BA%0D%0AfeILW8G5/+wADTqRFEszGqA+lk7SpIg6RuqDiDqlvjTwdNFLjlyheOWaI4JKL1jlxKW90KZKU9WF%0D%0AAHRZErGlfnlLWcSWNBKKcJcbPctItQf4lL/uctbNIUYerNtKMKYfB9pb6qfbiHrLczblhqLgLQsE%0D%0AIfXFp724TxNlN5F1OvSINpQine4kUxuZt4cfmX5LoI6lKPthChAtXl7ERQwC9cfP3ae496J1Ckph%0D%0Agldt+osB6/TWhDYNmxKNuIEYK79cc/JKn/1izp9vGsoRNxqS4ufKvdYWdzQJJ1I7PVIzvJLh0sYW%0D%0AjKGW/pIyRJqupoyiZvg5jZJ9kAABpzPkizCG6CttyVnw+Yw5X81ptJam1FzxdmO8Tzkjjd8SP1Pz%0D%0AJPGJy3t7zxX3gVx+NJq+T5nK4Z9mWyQQJMk693Ft1T9NpjR71aT+JTfsSbZKwyvS94J+hm93pP/7%0D%0Aww/9aeXlYYhMpvj3tbdGDriL6Yya/kl8Duaap8SofoD7A9ZfJT0jpp+SrWI8Fn2FMD4xPSpoq0YT%0D%0AtyspH8fmqZY+pNHExx/cJ6YKSjqm+YFyDFw4Y4qaM3DBIYr5PoLREVNfBAFRN5VJxpsrqmQgNGXm%0D%0AcyE5FN/er2aZZf69tln8lU/7YknEAKjDGHsaqc9PL+g0UqydTmkv08btBT2OWBPeH4LfVTaRBmUZ%0D%0AKfXF56e/SZtI7UFHxRsYmZ+8M/S9exO47pzOGKmnE0ktUC8oRx2BOowioE6nktrUFwLqnz/XEXrs%0D%0Auzp88ujpFoiaTaR4yA8d9kNpLwaoU9lFioJTpZUApLvIuY9ol5Ftk4Lio+wWUM/AaPx3Q27B62aY%0D%0AgW3ZA4boqkbVfRlHX8LRptvwqjL+sCML1M1FFV8c8PZ56CUwD4G6S4kxVWFcTrul26a/WKBuDz4y%0D%0AZSgpoo5AvUEnlJpDj86DB8/cvXjoMoqoE1C36S8hUKcNpR6oP3Zpx6/mnuPnf5GMbI7Tc/dIADCa%0D%0A38afYwaMH8SQ2qiak0tXyTuMADMpItPa8an5hBEj20x+Ys1pNMGzsJ+agcZ2muKf4lz9nOe0Jb3R%0D%0Aac34cngljTclY/731tIkPdeatnJkiufY/j+Zanlj2Jo51/SjNW3l8C9XPpMBBocBQhDuK775Tw9+%0D%0A+fceiPNnOaCnLsx3Af6ogcbQPmi2130fHXtwD+/P96nNSc0ucJ8j2U6lv5y8cw30xsYX2weWk1Mu%0D%0A0RWTUd8f93kV/vGFCp8Tttj6mVSasZbLzVaBtWe4kAirDqksWm0CtEWAtvLmQhAD0cLioRRKvhrS%0D%0AhEtShnCsc889y2LH7Ln0298MwiogtNEwLMs4ltJe/mpOI/XVXmgj6cfDdoXTjuoEX42lai7+FFJX%0D%0A8cVVe6H8dALqNqLuNpKa0ozYFgL1uy9bFx6/FuukE1Cnw46whjpQDXV/KqkD6lT1hYD6uHtWhV4H%0D%0Ad4PpvfGQozLtBau9mJKMWJ7QpL24NBSX6mKj2BYYV6LSZRqJja5TlPqzAdfDgDvPhn/3/Aec/a+D%0D%0A8DoQrj7jcBh4x5nw9WA8GTSs/uJLMZYRdV+aseWwIwOkiY6RftOqo8WUZnQRcrNZ1G0i5VF1s7HU%0D%0A/W4+gzcBpl1cjJiIOo4bgTqlvlBE3QJ1iqifB3eftjM8cy0ueAxQx4s2lWJE3VT1of0IdPARHnpE%0D%0AqS99ruv07YLzz3agM7ZcfczffJEqLRQlvdOeCw2kpkeSfsR0uz1o8gYoptuhDsX+LyzsY3bFGEZx%0D%0A8t2XKZvAx8/vl/io3SMtoiTacmgK+w0NusYviaZQXngbKXuv3R/rR7OxnN8xm94aupjDE+VF04sA%0D%0AJNUWFJpctYZ/4RxIc/tT5R+nO5S/HJnKmaufAv8SdpODcbrdf+cf1exQeJ8G6k0bgizWZDlm9739%0D%0Akeyr9Fyqz9TvmhwL9qpip3P9YmgnYvob8xmavEo2VbI9XDY1mmL2WvMhaluxgQe/iSsoRkirHKRm%0D%0AyDVllujF79SIvGTsNIbkCIHk6H7zm190OP/oFb+ZMQyBGwE4rPZi8tPxNFKqn17mp79OZRn3wmtv%0D%0AeO25neCSHuvAjEktZRnNIUcuBcZsJMX0F5iCQB4vs5HUHHREpRl3gcakv8Hlp60Jwx7Gw3hMRB3z%0D%0Ap91hR4BAnVJfAIE6DF0XyzOubcozPn3ZClhu8M+Yf40gNKj2YjZRUo62SXuh1BNX4cVXWTGgOATG%0D%0ANpXEX1SjfPj958EZx+wPl17QCwa8/DK8/eab5ur74gtw/lk94eIT9od3nsPIvUt/sdVd/GVPJBVP%0D%0AJfWbVE0U3F5ES7loYBtJCbT76HpLmcagXGOwodSM0wN1Gr/ZTIqpL0FEncozvnQLbsrFTcEWqG9n%0D%0A+GvSm0ZU89SH3bH29KUWm4cOPfo5lyWSUckYMaNR0TMJFHjD20xbGiCIOVWm+5UogUJXq8cn6HrZ%0D%0AVso+hfqoGdWYkxL4VIm2BM9K0WVxoyN/JuVIW+sMuCxo/JQcS2yuEs5WrEjCZOyH5l9Ofz8J/jFZ%0D%0AKCOCoR1oljf82Rjo8b6Sg5UU/zJoqpWrawL4RPkXynmor3ycQn8qTf5ZZa5EvoRzR/NBb07xQ4uw%0D%0Ah1Pm76HvOJj33/F2zPMhnc6HcP2rAV7va7jeS3ZIkwP3vRbJ5m9pm+ZfODYuewmaam+4uH3388Tm%0D%0Azjyn6Z/mZ/w8MBprlQSlOY/xL/SvAl/q/lYiUAMBwoRUVneaYgoTVolq80ngyig5Gs1JCfdKr0cq%0D%0AryO40mr9e2Ywwzjr7xaZZ+tbzuows+EPOiIgh2kvYIA6lWWkjaQtZRmLyXvD07dsDvdeRSeSenDu%0D%0A66fb1BcfTaeyjKZ+ukl9sQcdEVD/FqvInHHUavD2y7gwQKBuDzuyp5IaoI6pLwTUCwTqlPrSGNgZ%0D%0Arj9pueLlKw+2J2/SIUd0CqfJT8eUDw/U/YFDLifcgHF/qFBY6tD9f+rQ2+CJa06B0044FkYNGwZT%0D%0Av/oKZnz3Hcz49luY6T6nfvkFPP3Yw3DbpaeZtJiWFBi/idSlvJR111vqtdtc+ZaFgwXoLJrOyzO+%0D%0Aei/OA131uur27UDLZlKTbkNVX6gspUt9sUDd5qjf3WNnePY6XPDQpmAE6rQAMwsxqurjDz6iiPrw%0D%0AzWD8Q+vOXG25+c5F+ZhNMkTc2UnOjxsprlNcB5kslk1qRjql2ymauPHhRiZm0LRnuQ3iNGpzEKNV%0D%0AokOyQ5xPYd8xR5fLX94e51dOf5L9k+SgPWiSeCGNQXBC4etzsSRuM/L/U+OfxoO2yJTErxz9jMmU%0D%0A5INz+dcWmZJ0W9NriUYJW8T07/u2CQJ40iLZUhRd+i4EiTyizlWjlpoh6U6Mrzk2lPAM07NoVkXK%0D%0AHkq+iNEo5sWzueYLj2yaNPuXkDdpoVPLusix05rvk3Q6pQPlM+7GaG64BhpSzkdy3ikDpAkdp0ED%0D%0AJprRS02SpvCaoIfCjX0ahVv6d/Me8uL1a5tDcMzJlViW0aZKYFnGcbZ+OgF1yk8HBOm0kfSG8zeE%0D%0AAQ9uhwD8AATmB+BGUrpaUl9sRN3VTw9KM/oa6h8N2QF6HrUqfDUSweMEqqFugbrdTOoj6huYiHqB%0D%0AddRn9O8MFxy2Moy//TiX9hLkpw+ik0gxP50O/zGbP91JoAEobjlcqOUgoRmj7oIHrjgBzjz1RHj/%0D%0AnXdKcG4AOl4eqNPntKlT4asP34WZE5+xm0XL1JeWE0lNvXVzuQ2optSjq89eVpqxQL1WRx1B+QzM%0D%0AQ/980C3wzovXwn/7XAdfvHILTEcaTelGt7DwaTom/95E1H2OOgJ1SgGiCjguok6pL/edsRs8jrXq%0D%0ATfUeiqrTvgNKf6H0pnBDKVZ/efOJDYouqy545bLLLjtnTO64A5McZHhPRBZrOZoa8Iz1mepLc6KS%0D%0AM+Ntedolw8Tu5bl94thScxWzWdocaKCT36+NLUWTNAeptrjR1+Yq1Y7kYEJeSP+PzVNkrqL840BD%0D%0Ao4vbd2l8mm6l/FVb5qpZWUjIoRiBlHzRj8G/1DxJNqYZmfqx+ZcjU8o94lsZNx4thSXcOBreI0Xi%0D%0Ay+9c/xKw5TRIgUg17zuGp7BPdXzBfEhvKaTnot9poJ5oYDTm0FQL/DbBvxhP/RlDEk7OGXMu/7R9%0D%0AL7OWhxxxQ6CtChJOuUaQZHC5sc4F4YIRqBg6iWYv6J7xMeMSMzIajcFYZltx6fnOG/cwRq9N/XRX%0D%0A8cXXT8f89CIA6hRNnzaeKr6sDVP674K55wjUHVi3gN1WfwlTXyqlGaniC+aoj31mS7j45DXwRFKM%0D%0A2odA3eWoFyM3QuCNJ2q6iPrUvp3h1H3WLD565DQG1Kl+OuWn0yFHVO2FQLKrsGJyuh0wDw8Ywv9P%0D%0AxxSUx68+GXphWsvH779fiaB7kB4Cdfv/qTDzkylYjeXBMu2lTHlxpRlt+ouvFNNyyJIvB8lPJbXR%0D%0A/nvgrReugct6HA4nHXs4nHnaKXDGKSfCqccehnN0MAy88xz4bji2Veap1yPqVJrS5Oq7OuqmPCOe%0D%0ATvoAbiZ95Ir1C1O9B8F6QW9KXJ46jMSFES3O3Aml7zy9QbHRWr+6c/HFF59bcrpOlmqGTgMnAihK%0D%0Ayr0AiKKpCp4myXlKoEwDIDGwKtHk+4vMk/jWTdPjHP3WgFDohEK6JHAZmyfp2RjQ0vpiTqYW8WmW%0D%0ALo2PMV7ycQo0VeSqNTTFfEQOmBLoF/Uj16dpMsyfD2njchejSfJ/fA6kefyp8i82Dzn8E+75wWUq%0D%0Ag3/RN0WCTdHy1GNAXsxlT9iOCngM5SbHDim6H51/zU9JIF6yH5KNjvmNAMOFqTatmavyeT5PnH/S%0D%0AnKfsZMp3Nvt8jX85RHJlihkNySByZZYMkyZYIX18AmMGTXpOMxxh36HAaU5UUIh51uu44G0fvLAJ%0D%0AgnQ6bAhTIqjeNkVf/UbSCQjITf10G1H/cvQecDpuJP1iDG0S9dF0F1k3pRktUKfyjGXqi6uh7lNf%0D%0AXrprE7jlAsw9n4BRewTqlPpCOeq0mdRG1AOgjhH1959aA08k3aD45hk86Mjkp2OtcIoeD3D10yn9%0D%0Agw4fCvPTy1QXAsMtmzIpmj3yoYvg1H8dAe9gHjqluRhw7tJdCJSHUfXK9998BY0p/SwYN3np4SZS%0D%0AC9LLA49cyos9CdXXbve58f5k0nvg4wG3wgWnHgVPPvoovP/uO/DNF1/A159/jv9/F14Z0B/OP/MU%0D%0AuKXXUfDdCIzQu3KSdpOqj6jbA498RJ1OJjUHHlHVl7P2wKov6xWmeg9F1Q1Qx/0HZfoLbSilU0o3%0D%0Ah/d7d4Ntuv3m8YUWWmi+iFGrvcpDWZO+03amh69gxdd2TEbFPE2mq5XogKO9lifHdSKm21yvOE0x%0D%0Afeb6KzjDSqAhZT80O6IBuNb0F2tLcw7S/EmgMAY0YzY8Zo9TNEkARrPdklOO8V9yXJITj/keif6c%0D%0AeWqNLKTmSnLUmm5IfivHtyX0KflmrTWyLoEoST5/DP1L6ahGe45MKbyr2FrNvuP3ISCn26S/w5z1%0D%0A8B5PdrmJOUfOufxIf8dsqvvNROZTdozuyegvmk4i8SDmL3NtScJ2ZvGP816yr9IcKDYimuqj2QjJ%0D%0AnnC7Yf7OMTypyePGWOzI9aVMhpinpRkFydDHxsInVjKgEs3B5Hom/Grr9Rd5auogKomIFV8MUN/O%0D%0AnUiKNdIxPx3woCOYiKUV8ZAjmLwPvD94Vzj96E4wbSKCcYyiw5S/Q/GWBeqmAkwZUa8CddpIaoD6%0D%0ApF3g3ivXhydvwCh+CdTpVFJf9QU3mJrNpC2pLyPvWA0uP3JbPOgIAWiwkdRsoKSKJ1T5xJwK6g44%0D%0AYptH7cZMe33c7wboeezfYdgrr5SAvMxJd3np/m8D2h2QLyPtH7+BUfX7bFSdUl3KjaQ2km7A+iiq%0D%0A+NISUbd11F3VliDST7noX0/oA+9MnlhNvaE+3cLh4w8+gIvOPRseu+p4mEEVZMryjAjcXY66OezJ%0D%0Ap74gUKeIOpVnxIg6PHIlziMBdbeh1EfVKU/dpr/QwUebwyd9Noadt1j0xQUXXHAByflqcs51Rbov%0D%0AuKcWNWR91UC3pIua/moG3RtzyQGGhkvTz5hR8s/zcTC6a9Ge4Dk/5tLZ8Db5uELb4MfGHEhy8UJ9%0D%0AKMCl9npa40GkjdqmKTcmKcUkpKOWVuH6DueIt80dqypj4bwG8yYt6mqvsAVnLNLE6K1F07iM8XmR%0D%0A+Km0KckUB72hTEmL59prca6roc/geiDoeo1/bDx8zkpeBrIojovPgca/UNdj9Cr65/nF5TQlUzWd%0D%0A0eYmnE9uj5gO+7mJ8kizv9rYeR+hLXEbTGMpLrGUFz8cza5UdCFlrxTbVNF9xTaIMsXsczSQpNhU%0D%0ATr+aei3IVoWX3JakeBj7nfmC1qTecH6p/BPks1yUcXkr8SdXBMkJK2BVWp1wRau8bkj1JQ2AgWnN%0D%0AAYnCqwlpxGHWNsYKjqUinPT7nHPO8vu/77jkkOlDsZ42gTY6DMecSLqjOZHUA/UCgTrVTy8QqE/q%0D%0A81fohakvtJG0QJBOQN2AdHO5zaSm4ksLULdVXyxQn/n6znDt2V1g6CN4IiYCdTARdQvUaTNpMZrq%0D%0AuVcj6veft0Lx6DnYnq+fXm4kxUN+DFDHii+40dNEmk3NdLthcwb+/63e/0GAS3/fAzPx++vPORLu%0D%0Avv1WmPbNNwaol5cH5D7CHv4W5K3P/OozrFrzfHlqqQHqZiOpT3khOlyuvD/syNPkDy5yEf7Gaw/B%0D%0AzM/eroB0iaZPP/wQTj7mYJj4JJajdEDd9EfpPliWsvEKpv8YoI6/B0D93p67whNX44LIRNQxzais%0D%0A/oJvMEbhpmG/oRQj6p+/3B3223HxAUsusMCCkqHhMqnJV0xGQz0SHFlNPiUdkgyCpn+8P2bUormQ%0D%0A0ji4PVFAiLSrPmpPQvAWG582t4K9qAEiifZwPqT/x+yaxMsEb2o2NnSeEm84TRr/mJyIOZMR3kfn%0D%0Aijt4zcnG5EVzcK2liT8n+b7vUaZqesP7l/RO82kpGdB0ONA90Xen5oTLzA/Jv9iYtLnU7KVGd0QX%0D%0ARSzi2wmqwXhSfJ66/zuMtIapMiWID08qjdkJTnuC5tqCPJgrFV9x3eP6G/vd+8GIbSwXwu6ebDqC%0D%0AfsWUndbyz9Esvl3wOsN1MaQ9cY/qM6V5NP34SYwpekwQtIZ5e5ph5hOSEgBuOGOGK8fhRYRHjeYz%0D%0AZZ919tlnX+WUvy87vjEcAbKLqJv0CAJ1puILbSTFA4rwRFIqy1hM3hdGPrkjXHYabvI0aS8epGNU%0D%0AnXLUzXdU9YUuOfVl+oS/Ye71mjDuGeyzElHHiP6rWNfbAXWKqFOO+oxBa8Plxy4LI288psxPb+BB%0D%0ARw1z0NF/oGHy02+uAHVKb6F0l28xt/uyE/aBt5/H+xCoT+n9bzj5X0fBe2+/XQXpHJQHVV8qaTAE%0D%0A2Kd+DY13R7gUFw/SfXlGH1UPqr0YsO4XD3YBYTeTYinGSb1h5tefV3Lka/052u6/+y647fyjbFvl%0D%0AgUc4bqof74B6A4E6HQRlctQxon4X1lHvfSMuegxQxzSjMqpO9dRtmUaTp45R9a/6bwIH/XmJ4Ysu%0D%0AuujCkn5xmQwVOgFEslNjJODCHWqsL0+3pouKgYpFekSALdmc8LtQ11POSBuP5OBy2pLsijSvCZ5V%0D%0AcltjNObQxOdGm58ce53bX+74IvY9OQdtpVeiMYd/uXPQVvpiPkbT1WbkWfLB3E9q98RkSrFV0RSb%0D%0AHHlJjU2jic9VLv9y+4vcp73hUDcAujHEoupEvpSzXkmTyaG9ve7JkfOMvpqeK6FfMRjRWvuJz7U7%0D%0ATTlzlXNPxnzagBV3ZMzAqQMMQEhlUnOcmWRE/WTmMMM/n6m4GtPDCJBZ0Ql9q1EGd+/PaNX7y3ln%0D%0A2+DiY1d61+Qpl6kv9kRSOujIbCQtTySleuj7Qv8HtoWbL8STQ80mUhtRp9QXmwZjo+o2R50uymPf%0D%0ACyPpGFE3NdR3w9KMf4Nex3eEd/phmg1F1MdT1ReKqGNE30XUASPqPvVl6stdoMd+yxUfPIwbSV1E%0D%0AvfEyAtIBV0IDTyS1G0ktULcpJgSKLVAnQNz7hlOh5+E7w/gnLoWzj90HXhk4EME2bgxl4DyMrPPf%0D%0AylQYAvBuU6nZqOpLMvr66i6qTmkvjTBH3QH1ykFHr94PM/87wm5S5bSwfHlKv3n3rSlw8hH7wVeD%0D%0A8O2ByVG3EfWGAeo+9cUCdZ+jfvNJf4aBd3W3qS8m/YWi6r6eOlV/IaBu01++GrAJHLbLkmOXXHLJ%0D%0ARUOHE8psKP9MmaP5bJltiG+FuM5JbSmGJZrfHqOJt8fHnUtTqg9tLLHvJd7w71L84+03e3/O8/8L%0D%0ANIV2OIcXoc/JuT+X//8Lc9WsjDR7f2tlqpl+mrlX453Eq58i/3LkMzEWvvFR3Ajp+qm9RcyV/Wb4%0D%0A3sw8c13VeJ8rE7G5Cn9LtcfvTd3fjC/QMHHKzuXOaw6tlXs4Qf7H4LMEsJxIbaJyGCE9q/Qtvv4O%0D%0A75UEyX8XfiqLg+RubmncnP4lfjP3tjed0eFzD9TNJkNX8QUMUKeNpLY0I1V8gTf2g6du2QLu+w+m%0D%0ArbxJUXR3veUi6hRVf4tqq+OGUnfgUUGHHtFmUgLqmPry5Zi/wpnHdICPh2CKDUXUK0C9JaJOVV+o%0D%0APOPHz3WGU/ZZDb59zp5I2uiLQJRSPBCohxVffH66zQX3m0fvMVH1Z687BQ7ddQs47ugj4Luvv25J%0D%0ANWGRcyntpLK51APoLz+GxtiHHFCnjaVhfnoLSDeRbyqlWDl8yVWiee1hmIH57iYH3rdrFgItNdzD%0D%0A34ju804/CV57BOukE1CnhQmVpMSFik19wfnABUzjJdxs6yLqlx+1ZTHs/k3NZlITVUegTrnq5kAr%0D%0ALMPpyzRSVP2bgZvBEbst9foyyyyzhKbYmlw2K6MS0I0Z0pgh5DqjyT2nXTNOOQZe6jPsV6KX635o%0D%0AgAUbEn3FyBcOOXZJoi/X3qT6yxl7hs0W87ljfOL9SvOo2f+YLLcH/3y/Gk2xOeNzFWurLbIYtqvJ%0D%0AYOyemExxmiUb8UPxT5M9Ta4lXeXz0178k+Y3t22NNzH8wJ/R9MvNTZjaEmIa6f+1eyW8I9mqlD/Q%0D%0Ankl9z225JG+5Pk3yiTE5kXRW81Wa/Y6NT6JbG59mA5vRv2ZkqjZX/OGUguU4C0khJYXmAh67J+Zs%0D%0AOPOCv7VoeSXyKBlALqCa41l2sV/s/vCla35Dx8lTub5iDKZD0ME4BOpKoE4VX/YyG0kLBOr3/Xsz%0D%0AeOImrBZigPqB9nqLPj1Yp9x1G1E3p5I6oO4j6p+N/DP0PLIDfD4CAePEKlAPq774iPrkh9eAMw5Y%0D%0AG2aUJ5IiUKUyhJSTTWUJKUfbbOwM66djCcaRdxqQTgcHzUTgfumph8DTTzxhq7wEEWtzwJHfNMq+%0D%0Ar9RUDzaWzvzmS2hMeMpuHA1Auolyu2g6r/YSHnRkov34/IwvPqhE0yulIcP+XMT9jhuvh+euO8lV%0D%0AfKGIOqW+IFCnNwuUCoQpQQUCdb+ZtNeh3WH8k7j4of0GBqxboG4PP3IRdXqTgkB96qDN4Ng9f/9W%0D%0Ahw7LL60YDp4jqEZRUsaPGQhpz0hy74Zro3xzpBlSCYB4nYkZKk2/maOrvLlr1jinDHTK0WgATnLG%0D%0A2Ja4+SnHcWp2MwZ0NKek8V6ygxLYi9hLUR5znHlracrhXyhrMWAlOdOYY085Tg2QNSNTmh8JdCq6%0D%0A8SyHf9I9XC9jQE7Q72i6gMQDRV/KYJjkY1M0xbBGiq+aT8+ZKy4XMX1hNNZsWSC7HJhX0lzcfeU9%0D%0ALke9Zptj/YV8DGwVzwFvNfZxfbcHTZXNqtxPsHGI+zn4WDUeZfiTMHNC5V8zNHG/Gnk2lo9v7UJM%0D%0AGCXnyydTU0xuVCVHFDNefFBae5LxDr/jxkdqR3NsvB2JXv9dh+UXOPq5/3SZ7oE6HXZkIq4I7Ipx%0D%0AVPFlF6z2gptAEajTRlIC6rdevDH0u387F1G3QB0QqPtNpfbgI8xRN9Vf3KFHvjwjpr58PGwnOOvY%0D%0ADvDNGASMCNR56guVZwRzMqmNqA+/owNcftTm5YmkBW4kNQf7BEDdVmCxQN1vJJ309OVw0XF7wZd4%0D%0AcNB7L10Lp2CN8o/ee688yCgE7BWw7oD7h3hv72eegYcfeABeHz8eplO6jN9wOvUb3Ezbx/QZHnLk%0D%0AgbqJpJe56ZYmeyppS6lIen4G5qf7xYCnh1egCX+nE1LvPP8ImGlKM1qgbnL0HVCn3H2qikMVX6Y9%0D%0Adw6cceC68N+XcIPway5H3QB1uhCo08FWVOWHUl/w+nbwH+HE/Zd5b401Vl5WczKaw9J0IqWLTTgR%0D%0AcZd+TGc0IKPptKY3mp7l2IHAzoiVTbT5SdEetpuaewkUeGMczIW44GHPVu4JaVeARS0dKjX3ktzF%0D%0AnAw5dM2+tTNN4SJHXLDGnC2fq+De6JzGbDyN/XviX40miX4OImKgIiLnP4ZMtTf/1ACGJLsxm8D9%0D%0AfjMylbIJIQbiesblKOAX3zhKP4WgPawC45tRK6owmVVteoxWr/MRX1RJ++X3hXLq2hIXm+y+yqLN%0D%0AzV+WTc9oh6d8Rm0a9w1srjhNagUl7wNaaz9jz4U0lZtJNQcbc+LSb+F3fHL5bxLzJYZwxZMcVew5%0D%0Ard8U/ZoisvZmXWf1Bc8aeGvXhgHqlK+MEXWz4ZAisATUx9vSjFTxBXAjaTF5f/j3WRvA8Cfx9zcJ%0D%0AnFuQThH1Eqhj6ovZUOoqvwDmqdvUF9yQiqkv7/TfHs47riN8R1F7l6Nuq77QZlKqo05VXwiob2iA%0D%0A+gtXr1pcf/wOhamfTvnXBNT7X44RdSzN+Mp10DAVXwioU4qJPfmTUl+mYd3xixGon/mPneGkA/8M%0D%0A11x1hQHbBggHlV3CtBNfU33KpEmw4447AtYUh7nnnhvW7tIFHrzvPgvWTaQbP6cMbElBEUoymvQU%0D%0AWjgEVWjKE0bH3AuNtwbCzKlfVWu4+7QXn7POSkP2ee4ZuPHMQ2CGLwlJY8dTWRuDsPoNzknx8sVm%0D%0AQUMbST9//HQ49e+dis9f2c7UxLd56i1AHUbj925DKQH1aUM2h1MOXObDtTuutBxXQkluNUXlzini%0D%0ApMXoCO8rZugkYy0Zef5dSJOm6xVj4zpS2q44BsW51pyH5MSFZ9XnmA3gNERp4kaaG3/NJgX3Rd9k%0D%0AKO3n0FQpv5YLXLzj5PMXs+nSWBTeRWnCPsroYsvzs+Azs8zqq1+k7LEDDGH0LWeuorIRGUtlPFwX%0D%0AAp1qjUzV5oqPPWeOIzTxTZAm4qq1Gchxu+ifZBcV2WuTTUjoX2XMEVumzU0tEsp0wf/uq70Q2OOA%0D%0APFamUY0iO175uQk/U/MV/l57js1Xqi2+SdzPUzhfkrzk6EN0zlOyL4xDGndIf4qmcGyx5yS9LeWE%0D%0A6RHnX1TnSxscc6jSxISTITnphHOoVLBQjJA0QL4ii5XPSb72Z8ZBe6UtCWxI26ybdv3VFWPuxyPm%0D%0AEajTqaTm1EqKuGLFF4qo84ovBNTPP7ErvPY8gniT8nKQBeku9cVsJjU11VuAOqW+UHlGeAMBPwL1%0D%0AiS9sCxec2BGmjUPw6FJffHlGAuoFRdQRqBcI1Iuh68EjF68KD52DOfIOqDc8UB9kgXoxjDaSIlB3%0D%0AwLilXjmCdUx9GfPwhXDkPjvCENxEyksx8tNHCcBT3fJddt4Zfvazn1WupZZaCoYOGuQi8gjU3x5q%0D%0AQLg/4Ihy5MsDl0yZyJaDjnw03UfUG1g/nSrHzPw2yJcPNpSWKTAMuL/84vNw/RkHw8wKUMc5oLno%0D%0Aj28Z8CAok8ePp5JOuvM46IX17qePJn7iXJuo+o6YBoRvTEbjhlIE6rQnwSzQMP3lOwTqpx+y7Efr%0D%0Adl5tBQ1YSEBVAuLSQpI/y5/TFgMcjGuOSXpeAv3S85pN0GjSQDYHhlL/oe5K86Q56dj8SHyRwHdO%0D%0AfxK4/aFokmRJA0e5NMXkLAXsI/yv2Hh3X20ztMQDLjsRoFWJOGp8YU60tuFPk1VNH7n/S81zrrxo%0D%0ANkHjQcxetANNNf7FdEizQRp/U7qn8FykqTX84zoTAYjRVBKkM5biIlV+qYiDxNvYeDS6U/yO2WMN%0D%0AH0o+LjZPMX2J6TmnnfOey1aOTDXTX8xnS3PA9ZT31Qz/aif7cWZoxjCijLUVVMqpSUZcmXSzqpGU%0D%0AM+JE1HzSmOCFQqE5vWBcP9ty/V/f/vpjCIhN1RfKUadTSS1QpxrqBNSBNpKa0oz7wcxJ+8OZx3aB%0D%0AKf1xg2kJ1AmsO8BOVWBMBRgfVd/H5KkDVn4pTER9dxj99FZwWY9OMGM8LgYIqE/ACD6dTOqqvpiT%0D%0ASTH1hYA6IFC/+bSV4bmLMf/dR9Qpakz52BRFdhH1Mkfd11E3UWybcvL5gBvhzOMOhf9SScZws2ZQ%0D%0AGz3MDX8IU11+9atfGZA+22yzwRxzzGGi6vPMMw8ccfjh5tRQE4X/70ibzkJpKOagpZYDjjhI9xVo%0D%0AbEQdyzLigUmN91+tH6Yk0FSm5eBvLz77NEbUD4YZVD/dVHy5AaYN+DfMpI21QQ314oVzofdFf4fb%0D%0Ae61TNCg3PchRf+ra9bFcJS6I6GCrEqhvBdOG/gl6Hrr8J+t0WnVFbjC5rKeMj2bwUjqVaxQyQIu4%0D%0AMVEy+M3SpDkNbc5ynIx7tozG8PExGisRDQUARe1ZQFNtMS/YsPIejS6yb+EYYsY+BWKCtmpANXg2%0D%0Ah6Yw0qNWAJLAhCBf6jwRmAnGXstrjrSlgkU+B9K8p3SMy5TkNwJeR/mX0htFPtuDf+XcSjovzYEy%0D%0AV+0l5xWZSuGOZm2CgE9abRNSgErCCkw3pY2kYXTdR9VrU874UsE/MWwm2X9mWyrRcMWOReuSu2dq%0D%0Ake/YfIRYKng+9uaglBN/f8qHunGWNiE1Txq9XFdD2sM+/Lxm2JYa/xQ+1eeDOok5M0mppYlKtREz%0D%0Abs20F1PoWDtS/22lKXh+tu02XuTJKU9hKUSqpe2AuinhRxF1LM0IE3YrgToYoL4f9DxmLfhw2F4I%0D%0AwA9CUG5BOn2aPHWq/mIi6j5PHXPUHVCniDoB9WGPbQHX4IFHjYkWqNOBR1SeEcqTSRGou9QXiqhf%0D%0AddyqMPjqIwKgjnnY/T1Qv94edkTA1aS/4OZOD5wpFQb//85zV8FZpx4PX3z6aRlR9ykuZUWXYBMp%0D%0AgfGf//zngDXmYd5554Xf/OY3gCULYfHFF4f111sP3p0yxQL+90bbnPOyFKMF6mYTabBQ4LnptLm1%0D%0AeO0BmPnhBKTHVXhxG0fDii9ff/EFfIWLgukBbQ/eczcc8Ofu8NKNp8DER86HQbecAjf12Ae+fhHT%0D%0AgXx+OlZ8mdH7HLjm2B1h4N3dTSS9rKOOEfV/91gDRjzQ3VV+oYg65rAj76cP2wLOOGz5T9deY5WV%0D%0ABIdRAl9uIAQjVgMrgdGpvW3SDJgE9sJ7NUcUM4i8zZhRkwxhDk2Ck+Kv62tvzHKcRDheTrc0F4oT%0D%0AS76m5OAi0bYoF2Eb3Khrjk4AXU3ljqYcmzQuSc4T/Ks4UmmczDGqlWz4eDVZDIBKbUGgzC1/tZ8l%0D%0Ab7ky9X3xT/OD0jwpNkh9gxy0kZSp9uAft1O5NqFZ8JWwCRyMinsaHG21uXMHHxFJPPVFiqSLFV8k%0D%0AnWbyHOqTxL9aqlPErtXsrOYjBH6ICzmBfjVFRJtHqY2YvQ9llc9Va2y6YD/EeeK2JDL2cK5iMjWr%0D%0AGFHnhlgDEJ5w5nTFVJSI8awZYGXyK5EfbjBiDi10IoFxrEXKYhPMGcuM4Rx4ZPyA95/H6PVIOvCo%0D%0AGlE3NdQRqJvSjJMQcCNQ/3b8vnDaUZ3hszGYr+5AevHWwQ6sUyoMRdQJrFNE3dZTtwcfYUTdpL7s%0D%0ADoMe+hPccuE60Hgdyz9OxJSMMqLuTya1QJ0i6jOHrAfn/6MDjLv9uApQbyBQN3nZlPpCVV8w/aXh%0D%0AwbpPCxmOwB2vUQ/0gssvvgC++wrzwYOc70pJxCDtZKMNNzRAnUD60ksvDRtttBHstuuu8Ne//hU2%0D%0A3nhjs7HUAvUxpla7jaTbtJeWOu42om9But9EipF0jKZboI4nkn482QD1cCMrLRymfvklnN+rF6yy%0D%0A8spA6Ta9zjkHPv/4Y7PIuPu2m+DyE/aCG3r+Hc494q9w2T93hdF3nQoNk/aCYJ02kiJQ//KJnnD6%0D%0Aft3gA6pV79NeDGDfEa7puSYMuLMb0kXpL7ZEY4HX9KF1oK6Bn4RcGTFjz9YAOtdDCTRJ4EEDOIFs%0D%0AlxEAyQZIOp07Hs3wx0BOzIZoDlwDLRrtzJZpUScVVEeAhRiZ5wBBAk65NAl812xmCFRrEfXW0qQ4%0D%0AJD5XKZoqDvx/jX/ch4S8k/yaxm8OVhT9bVeZaif+VUAt559mm/g85cyVZEMidk6Ucy7rMTDI2hZt%0D%0Ao4Qh8DkNkFOTEnin780zHNdk2GE1kizNveYDnE8RsxfaQpPGn3Bcmhzm0qT5CYF/tXQlhX9q5omn%0D%0AKYUd+fgUu6DKVAUEaMqREg73ewVA5Chaql1FiJKCyAWSO8+ANjFPXgJGknD6djFCPPde2/5uxKd9%0D%0AN8GIuk19oRx1n/riI+oeqMMb+8MXY/aGU4/oDF+OpRx0iqYTSLeXj6pbsE4RdboQqE/B9BezodQC%0D%0A9Zfv/SPcddl6GKnHPHcP1MdT6gv273PUTdWXDWH6oHWhx/4dijfvPbmS+mI2TtJm0sF40A9upjSn%0D%0Acw7FyDpdFGGnC//fwKvPjT3gxuuubdlIGh4uxA4WIvDeZa21TLoLRdI32GAD+Ne//gV33XEH3HTj%0D%0AjXDYoYfClMmTbeqLA+pyXjptaG0B6T7lxYB0usY9DDM/ebNcOPjI/rRvvoGbrr8e5p9/fpN2Q1H9%0D%0A3/72t3DPXXcZ+q+86BwYdPvpMBMXJtMGXQfTB+KJq1Q/3aS9YH46lbDE/PQp95wApx/YBb4dgWCc%0D%0ActNd1RfKUb/5nM7w0i1YUQeBuqmljpVf6Jo+bEuMqK/w6YZrm4h6JfVKcUhiFILLraQPUnvcOQrO%0D%0AMtqfpLuhTkWcYS2vVzFIUQOpORTJ2GlOI6avCg9E2iXgpRlzYZ4rbcZo4vPLbWNIswYGefscyKTm%0D%0AT7PHvG9t/pqZqxRtPwX+xeZc0gdJ1lNzJfUR079w3vh9/wv8k+S8WVmPgakcTCH1l9I/zf7l6CXe%0D%0A4+0AB+z+8dBO8HvNPZzvEu+b/U6y46EN02QtZp+1uc2dP823aGOL6YCGA1PzFJNRzcZJtl/qv1ma%0D%0AyvmUmMGZlQMQgnbEVJpmDa9m9GIGUhIgPoExp6MxSHomnJNFFlnkFwfstPhrdHS8T33xm0mLcTz1%0D%0ABcE2biT9eMRe0OPIzvD1OALhIUj3UXVKgbF56uaEUlNPnYD6XrbyCwL1Z2/bFO67EjewlhF1BIwE%0D%0A1F+zEXWfo05A/dsB68JJe3cqPnzkdFuekaq+UIpHP6z6grnZxSCsH0611IdgZJ2qnxjQjhd9mu+u%0D%0AgyevOt5UbAlrp/uDhHgpRPp76622gjnnnBOWXGIJ2GmnneCWm2+Gd995ByZiJP26a66BD/77XxtR%0D%0Axxx1A8B9JN2nvbjc+FrKi4+mm4g6AvWPXQoN5aW7BcPE116D1Tt0MDnxBNZ/+ctfwnzzzQc77bAD%0D%0AfIOpMIfsvzc8cNERMGMIvkWgMWJZRpOvb+qnX2ii6QTU+1x+IPzn1LVgpkljohx1G02n647z14IX%0D%0Ablq/AtRpU+k0BOo9D13hk3XWqeeoO7lRN0CnDBXTTf5KNhqBkcBR0F+SJk6bpFvYh0iT5hQ0mnIN%0D%0AHze6oZ3R9DbXJkjOkTtNGq8yDzxtImoXUwZcmg/NlnGatLbD+5qdq5QT+j/Iv6yFnCR/OXPF7skt%0D%0AkKDKFAdMOX4zBqb4uDRf6/Q/uhFX0z+pj9h8NkGTuN8h9OESQI3ZRmn8EgZic+qj56G6cZBeqQIT%0D%0AVjsSbH/O/iEfKKqlmknj43Lj/lb9DJdbb1NC3nAb72WE38Puk94c803mPOCkvQFQ07QUf6vZ9ErE%0D%0AW9IxPrZwPtrCv1oddQ6QY39Lgs4dp8T4mFJI/YX9cGPC75cUm/en0a3dlzEnvzrkr0tM+mbgplWg%0D%0ATiX8EKgDnkoKE7CGuivNSBH194bsgTnqGKmdQGCcouiHALyNVxBRL4E6pb/gCaUtEXUL1B+/sTs8%0D%0A+B+M6CJQb4mob4dRXxtRN3XUR3Y3EfXPX+qKp5J2hS+fOgsBqC3PaKq+UB112kBJUXUC64PxZM5B%0D%0AGF2nT7ymDfgPfNfvKpg58Gp44JJj4cnHHquWQQw2bYaHGtH/z+jZ02wcXWyxxWDrrbeGKy+/HEaP%0D%0AGgWDsGrM/ffeC19+9pkF1u8MM2UgbU66y0136S6VKi+jEZibDaT2Kqjii4mov1XWUPcR9VtuugkW%0D%0AXHBBWApz4juuvjqsvfbaJgWmK36+MXEiHLHfLtDjwO3hxtP3hwfOPwSmvoQHP9FcUDTdVHvpBTNx%0D%0AI+kVR2+J6S249+A15CVdpjSjrfpyz8VrQ+8b8I2G2UxKEXXMU3dAvcfBy3/cufMKK3BgJxkGrjOa%0D%0AvEuGzX0nRsh5O5pj0+5LGNtYVNzTU6Mr1RfXzZgzDQ27BkyC56OvcaV+JXvA+ZeyLdyh59wvzZHi%0D%0AFNRc0pScSXRpc6XwLDmfOXMl6Qf/zst4M3PAx6fpTozHmkwpzr2Wv/59yJSkw6EepHS2NfqgzWVb%0D%0A9E+TKW183xP/1HQYRl/ufWKqHMoLyUYFgDu5CyPs9JUH8pV7FRtfo0mRy1gGgmafOaivpTNFaFIz%0D%0AK5qx/YLu1EA53lPSFYxdWlS0iX/SWCXbFtCj0Rra6+b4pzkFDWBLisSBRgx4aMA6NAZNgpvKpGhG%0D%0Ano9TAt8xQdKchGtnkcN3XWrK1EEE1Fty1E15xjKijqeSIlAvsIY6vHEAvDtoNzjrX2vD9NcpH/2Q%0D%0A4PLRdVv9xZxSaqq/4KFHlP6CqS8+T/2x6zeGh6/BSjOTsKpMkPoCr2Gu9Fgqz/hHt5m0G/z3mS5w%0D%0A2n7rw9RnzkEQimkdVPmFShC+fKmNqve/0kTWG5gCQlVgKG997D2nwyXH7AxnHrw93HHG/vCfU/aH%0D%0Apx5HoB5UfOHgPIy293vpJVj69783NdQ7d+oE+++3H1x0wQVw/nnnwTNPPQXTzMFHU7EO+iCb3hIc%0D%0AbNQoo+kI4BHEt9RNt2DdpL3QJwH1Tx1QD0owHnv00WaBsEn37nDIwQfDSSeeCHvvtRdstcUW0K/P%0D%0Ai3DRCQfA+70vgycuOxKeufwImNYX56HvJfi2AefFRdM/fuQ0OPWAtYpPByEAN0Ddp77YiPoDl3WF%0D%0AZ69fz1Z9MZcF6t8N3RLrqC//4VodVlw+BRgk3YkBEg3oSTonybh2n+R0NZ3kNIT9SKCBtxM+n3hW%0D%0AjITwPnh72u+p+dBoD8ENGeMcHvD5lGyaRo/iBLSNtBWDr9k5CehItjKXJs1WMtoraV+C861EOnNk%0D%0AMOY/fgj+cf/XFplyc9Uq/kkyr+mZJq+a73eAo7aR9ifAP7N/oTX6l+P/uS1S5IkHIaL8c22EG0Sp%0D%0AmzC9xf/NQbshh59M2o40lek0OfIhzE0qCOMBs3gft3GSvZRsJpdBRnsNpAv9NM0/rvOanZL0z+mS%0D%0AiFGZX6lVQdLmxIxZ6UyKFoi5t67zyiu5mAGJERMzvCEDuNGSjGeKBsmRxRgUtofpFYsds8dS73yL%0D%0AQL1SntFF1AsXUfdAvcCIOpVl7HXiOjBjMqW4tAB1HlW3eeq++gsBdZv+QhtKH7luY3jkWiy96IC6%0D%0AKc84Hmt6G6CO9dwJqFN5xhHdYOJDneHMAzYuvnvuXJvWYUo0IlBHcFq8jJFkBOtF/6tMZJ0OQJqG%0D%0AUfRnrzwaht92KrzxyDnw6EWHwzF7bAEX9jwRPpjyOp4E+gXM+OYrBNrf2EOLWI46/f3d11/DJRdd%0D%0ABAsssAD8+te/hpVWWsnkqh97zDHwmdvUOcOcTNq3BOq2FKQ7FdWdQFqWYgxTXuj/dNFm0iCi7jeU%0D%0A7oOgvMNqq8Ex2NdTTzwBYzCSf/tttxnAfsfNN8Bjlx9rU3rMSaQ2N90cAmVy023ay3MXHQg3ndm1%0D%0AMHsNiJcBUIexO8BDlyNQv44i6pi/boC6jap/i0D9+P2X+++aqyy7TI5sNnNPjmzHwEQotynHLumY%0D%0AZiMkAJXznabHnDbp7xz95HqtzZ9kfGOOm88DBwIxO5ozhxLdsTnQ+uN0cVnT5CHWXoz+3P7C+9qD%0D%0AJt6eNlecpxKPJf3RZE2SJy7Tmo9LyWZMpqQ2U7qd6k8DT7mAqS00fV/8C2lKzU9M3yW5lvjD55iN%0D%0Ayy9+RFCO/dfy06X2JD7FaInRHuO5ZOMk2W6m75RMc36ldDHFF22uUnOY+l2jS5ufnHmL9SkC85jh%0D%0A1AybZgA1QctxdJJxxO/U1UlsMrixYQyutRm0VVsR8gmda665ljxunz+8/91gC9QLPPSG6qgTuLM5%0D%0A6rtg1RcbUTenkmJE/Y1+u8KFp6wHjTcpgn4ogvFDoXibLkp/IeBuN5WaqLqrp24OP3KVX+DNPeHR%0D%0AEqhjVRks0QgTW4A6lEAdywciUB9975pw4WFbwIwXern8a6xq0gfTX17C9BeMJjd8VJ2AuomoX2Mu%0D%0Ak7eOFWFm4mbTj3tfCvecdyhc0eNQ+GL4Q1ht5nmkv785sGjme2OxTOIkjG6/AzO/+ABmfvUJgvnP%0D%0A4YuP3ofLLroANlx/PUw76QInnXA8vD5uHKbPuHKKeKJo4/XeBqg36NAjX+GlAtLvhhn423cj74QZ%0D%0AlCJjQDpG2SnS/iqWZ/z4jcoJqRTl/weWhuyEUfyep58Ow4YMgU9xYfDM00/DHQjWLzjjZBh5V0+b%0D%0A6oMgvYELlQa+XTAnkSJAp9NIZzxPaS/bFoPvwc24BNIRmNvUF3fhqbP3X9oVngsi6rShlHLUpw7Z%0D%0ACo7dZ9m3OnRYfmnJOXCHxp0Uly9JHyUDFVV010jCkVTsgeZ4NYffVprc87kRGDVa2x6OIzZPkd8k%0D%0AmlKRp2jksh0ctdR/u9GUsKu1PRNc1tvKK83x/4/xL8aP/1P8ywFAOfcogO4H0b8mga9IkzPHPiWG%0D%0A/gzBe5nLHtOP0C80qUcpmTK/C3xI2twUTQnAKrbvnjHRcommnLGnfGOzNj3EhxpNKTlO/V6xlRz4%0D%0AxsAxa1jcyKKBjBDI59yTKaBc4MQov+ZMYk4mELia0HLghBsmlz5p/z98SEAdRmzeUp4xyFEvJvrU%0D%0AFwTbCNQn9d0FLumxPjRwI6nJT/dg3UXXDVh/29ZUb6n+QkCdgL49ofTJmzbBHHVKffFAHUEkRtRh%0D%0AnI2ow5g/YgWa7khTNxhye0e4+p/b27QXEzHGiDoC9eIlH1HHjZQDrkJwTnnqBM5pE+kN1SowWBFm%0D%0AJn7/36cvhu8G4OZLqhSDeezmGZPXTiUe8XRTPMW0GIn542Mfgcb4Z7Bm/EvwzYS+8Pl4BPVU8xwj%0D%0A4I3P34eZX2KpxC8+xDzzx2x+elCG0ZRrxGvmqLtg9EMXwvVnHgKXnLAP3HnBUfDuC9gnfm+rwdyL%0D%0AbU40wL8sGYnR/GuvvtrkpB904IEmkv5C795wA1aB6d/3JTj+oF3hg6dw7FRDnlJ/XJWXxvPnQQPz%0D%0A0gmof/30WVglZx34bx98M0Eg3QN0D9oRqNscddzMG0bUMf3lmyFbwhG7/+H1VVZZZolAjsWc3pQu%0D%0ACHoQBbKSIZSMpzd+oQ5I//cGO9RfTTdTepYA/qqRTrUr0CY6mpQTCcfq7GKzm5BqefuhQWft19I+%0D%0AYvMaOivJifI5kOSK8zK0/VxucpwIG9tPhn9uHkvHrulYbB4FXpUy1excMV8Slc0mZb20Bc3SxMbe%0D%0A3jS1Sf/ayr8Uhmlmrphe1fAGlxPBhqrZBRUgZjvy9sM/E5ZRrSx6mS0L57smExJNEt1MTyr+SgCy%0D%0ARr+EMfh9j83SVElrUvRAXGBwuiWaAvtZW4BIfiHU2ZRt5X6N5qVJmpJzRZOaG8GqRX4UxycyL+Uk%0D%0AtYFJDNMEL+XoNCMoPRcyNjAc4uYtA9T3W/rjaa/41JeWiLo9mZTqqNvNpFRDnSLqr7+0C1x2+gaY%0D%0Ab27TXoCi6RRVN5f7zpRrdIcfTaH0FxdRR6BOEfVnb9sM7r8KN5MaoE4bSjGHejymYQRAvUCgThH1%0D%0AvjesDjef+GeT2mHBOkXUMYpMedkmmk5pL1T55TqsgmLrqRfD8MTO4Xjw0QgE3ubC/1NNdfqeSjYS%0D%0AkKf66wTUKbedqsdQGgkBYHeZSiq4ALBVZbBtAvJ0gNJoPFH0tUcRpD9hc9ANUK+WYvzqlVsQmB8J%0D%0AZx+1K/S5pSeMf+JSePzfx8MpB/0ZXrn7XJhJNGGknQ5Mmjn1a1tL3eXPjxszBjbq1g3W6doVdt1l%0D%0AFzgY89Sv+c9/4KF77oBrTtwLZuDmUVsvHd8q4FuGAiPoBR5u1Hj+HATq58Jb950Epx+yevHNMDpA%0D%0AaocSrFNuuomuI1C/vRdWfbnRAnXKUzdvUfD6+pWt4LBdlx675JILLyqBhJiR5HrCnYoEnLV7NCOq%0D%0A6aLWt2SouC6F93An0kx/MX3PmbcUrXyuYkY48pua9heOVZoTbd44uODtZPBSq1Sg2m1tfJIc8LFw%0D%0Am6nITjLIwW15Lv80edP4y0G5dJ8mX5wm7pjbKlPe10iyIwAktfoMn0tNpkJ6JVAb0NEu/Iv10Ur9%0D%0Aq1U7kcYek5HcuRIWbBUMoMlRBMDyyiXlWLAtH0kvo+utbMcMXVtExGSK/9bs+BQ7INogrpOSjkp2%0D%0AMKYnCXlW6ZBoScltaq5iNpLPk2ZTShmWHL8EXPl9GmCQlCNXiWJMSTFHM/DSc9p3kmGTJpCPkYD6%0D%0Aifst/dG0wVieESPqYFJfEOAhmAM8JKcYR0AagfrrLZtJJ7y4M1zeE4H6FALllPJymLlMCgxF110F%0D%0AmGLKgfDF2H0wxQSBOtVUNwcfEVDfC166Z3O4+3IsDxgCdTqdFHPUKfUljKg/8+/V4I5TkQ5K76D8%0D%0AdIqmE1Cl/HTcSGqAtomIYx11AuMEpk3UmlJMMNVk9L34N37Sd5iCYsA73Uf11qmcI0XXDWBHsD4Q%0D%0AgXkI2E1VGQLrdLAS3odlHxtUn30EnoJKp5+6aHpYL336iDvh7guPMlH0j/vfUKa7UIR93GOXwMkH%0D%0A7gTjHsUxIA2NsZiGM2WwqaduovSYPz/tqy/gyUcfhnW6rAVdOq8Jpx53DAzv8yScdsTe8Pp9p8Gn%0D%0AT5wNXzxxFnz79Jkw49kzoXjuLGjgVfQ+Gyii/vKVh8DVPdYoGpR7PhYXPyaq7iLryNcCrxvOXBP6%0D%0A3oZ7BAiov4r3OaD+5eCt4KC/LT0c67b/msuK5jw1fYrpmQYsIm1VooKt0ZmYPnGjrtHH+43ZoJSz%0D%0A5bYl5/7UuGNtavxrrY1rht6Y7OTIT47NzpW31BzmztOPwT9tznPkNSX/KdnJ6Vub27bwrxl+cD2W%0D%0AbJjm55uR59bOVU4fqblqLzmPzVWKBmEcBNB/7i5eJUZcoDU7h62gqawM2Iwc5NijlA1JyZjmN7Tn%0D%0AfiyaUjzKpksC4aFicwPmfwtBLP+/9Hz4nPb/0BDiPVpOUu21C6cpZhBZ32pbgRKGdPj7ywgW5aj/%0D%0Aa+/fY476Jgg+MfVl5Ja2VF8I1PFkUhtRtznqBNQvC4A6EEgnsG5Aus9VPximTcaTM0/Asoqv4SZS%0D%0Ad/BR8Qb+/429YPDDW+LJpFh15HXMgfcRdQLq46hKCS4WXqVFA9G0ETxy6apwb8/dbVUTOnUTc9Mb%0D%0AlJtuQDpFu6luOp5KigC8gYC8MeY+k//dwM2aDaxVbi4CxGPxu1fvt+DdgHa8n04yJcBObRAQd4Dd%0D%0A1GenaDpdrvwj5bsXQzESTxF7Ovk0BOp48iiVY6QI+yf9boCHrvgXfDPsNlfhxeWkmzKOd8Kwu8+G%0D%0AF68/CfumhYKL7L+CgJ6i/hStH4vR+rGP40FF98GXA2+B6UNuhpevPR56/n0bOHGPTeGUPTeDk3bv%0D%0ADqfu0R0ePQPn5ZnToXj2DAPUZ2J0/frj/wx9b8VoOQFwA9Q9WLcRdQLqV5+2BrxyD5Zu9KkvBqxv%0D%0AB58P3BL23WnJAbiJ9pc5AE5yovw7Teck3eUGUHPSoc5KRlgzhEzXoykBkpHK0VVt3rjdkBylZq80%0D%0ARxOzdTHnJM2DZNckcKfNvWZTpTYkR8fGXnu7KckVb1uTqWbmKeQfe65daAr53gxdXDZi7fxYcxXw%0D%0AQ3zbLY2Bz7cmG5LcSXqutUc+WbNFzcq5pCva2FJt59CUYxe4/kkyoH3HZSn2tzYe1//s+Dtds+El%0D%0A5qtL+sX1QBoLw1eVcoExmUnZBC5XMTut0SXwUEwb4vfF5vJH4l85lTGZi8lazaZJDEgZghznJQmp%0D%0A5BAkIxFjZEr4pYnRaNHGnjO5YZtY9WXxo/dY6t1vB1FEnfLCESQzoA4I1P1mUqqjPrEPAnVKfcGI%0D%0Aut1I6oE6fVqwTlH1z1/dF049shN8Mw4j6S79hQ4+KjCqPvSxreHac7pCYyJGys3ppHgYjwPqBQH1%0D%0AMZQvb4H6AxeuAg+ctadN9XDVXkKQTqkujRGUfkKlDx80BwkV4x7FjbCPY5tP2Gv8Y/Y7+m0s3vMq%0D%0AgnnMI29ghJ3SYiglxkTk6QChVzCP3NRkp8vVZzdpNfgbRdMJ3I9EUG1qp9sqL5SXTiCdNovS5wxa%0D%0ACFDN9HDzKG04RXA/A+n9bjAtLhCc+/QbitiXEf1gkYALhU+ePh+uOW4XGHLdMfDpY2fAN0+eAV88%0D%0A0gPevfOf8O4dx0DjqdOgeAY3mPbGKPszZ8PZB24KU57bzAD1wgN1Wni5tBcC6pef3BFefQT3JZQ5%0D%0A6tuZqPrH/baAv225xItYx30Bbvwk3aopJT7EDUyuYdYMqgb0JEMWynbYL/9e+03TwRgNMaARAQ1q%0D%0A3qZka2K84DbN9VkDSlIbGk+1/rh9485TokVysHz+tTHn9Cc5Vo1fkv3H5ytpEpqPiDknqT8OAJqc%0D%0AqyT/JBmW5jVHRyWdVeaq8go+Z6403dMAEpe9H0qmcmyCNJYc/UvNU9huDNfk6IMmZ1xPJNDIvwv+%0D%0ArgU1+FzQvX/5y18oqj4HXrMHBx6p+2XamyalPSkgI37H+SC1J90TfKcGf5geiveRLWot/yQ7GPJP%0D%0AalegSeJVm/hXy2PiAp5S8NTvMQegGTGNYZoh10BNTIn4hEvjlpyEMj+LHLHLklOmDujugDqmneBR%0D%0A8sWrdOz8nzFnHEE0RdRfR6A8CQE3AvXJfXfFzaRY9cVsJvXAnED64Q6021z1d4fsBWf+qwtMm0Qn%0D%0AmGKpRoqqm/SXfWDU09vC5ad3gRkT8UAlA9SxLyzRWIzDXGl36FExmoD6xnD3eSsXD5+7t6vyYk8k%0D%0ANaAW011MPjqmujQovYUAOILxBgLzxsSnsCLL07gIeMZc9P/GxCcRtCN4H4+AfZyNsNOGTpMiQ21g%0D%0AlNxEywmwU+TcnGxqrwZ950E63efqppua6RhNN6DfXaZOuq+V7oB6mctOi4Lhrg8ssdigEosOpFNp%0D%0ASV9i0oJ2W26ygTnz019ytdJfxJSZ3ljdBVNeGk9hJP3JHlA8hZcD6p88ejqcut+6xddYvQVexUou%0D%0AFCknXtJl0l8o1WV7OOeoVWDyM7gwc5F0D9jf7/OnYuuNFnkcS1LOGzquUHYkB5sCIfz5hNzXcpb5%0D%0A/Zp8R/SmtoFcalNzktyASk5KGpNmY7S+lXlSaY/xJRdUxOxJZJ5rqUja3GsAKGZ/OVjLHWfIJw38%0D%0ApGQnh67vi385MpmSqcy5+qnyr5Im8b8kUzkykYs5UjpJch6xVeJ+tJC+UAd4Wylbm5IvpF2sBpUA%0D%0AuHyDunn7r81DygdxmyPZEzYHYpUn7gNzaJLsTijHnG/SGPn9XA9y+afxnOPRHJpi/BNsfAv/NIFJ%0D%0AMVFSfgl4S86YTaq6CYrfJzGK088VRBCSWGUGv7GjlnIjTHCo5L88+K9LTPy6P5byG06HDAVAHU+x%0D%0ALBCoFxN2dUAd01Ym7w9vvGzLM8705RlNRP3wAKhTzvqhMKHvbnDJ6VQdxm8qtUCdouoTXtwBLjy5%0D%0AM0yfsDO2TXnwVaBe4OmkHqjfe/4qxUPnYLUYzEs35QjNBk+MdlPKCuWbG5D+kI2aIxhvEDif9Cym%0D%0A6jyHF5ZPNNdz9vvXnwoi7BRdR7BO0XWXlmLao9xxAtMEzP2Ff1OaDKWn+Nx0qt7iTx/10XQP0ssT%0D%0ASAmoU9umhCMtBih6j22blBdKtaGoPZaUNIc1EWh3EXxTvQYvlz9vDnTqh5tbqSTl87iB9FnMSX+6%0D%0Ap42mm4i6TX2ZfPeJcPZhXbDiDC62KO+couoIzM3Cy10zR28Hpx68Erz/ElaFKQ882s6kvrz9/ObF%0D%0ABp0Xvn3RRRedJ2LYVUcQAUdihNA5ieRrcs34ScZD07UYCOJjjdGlGH0/BnUsjK7K/YG9CNPZyrY0%0D%0AR+OdrGJLwj5y6KqNIZhf8Tdl/ssxKHawmbnKpUmL+IXjrs1nMH/N0hTjX63iBeNfiib+fCgTMRCm%0D%0AzVVUpgRQkOKfWNFDARc/df5xUKnyJsAVKf7xMbeKf7k2QeGfWKLQ3evpEaOnEggUgKLHGbGxcZuj%0D%0A9sfo4rSbPgRbVMqh+43zJdvmMTvG9aW0LYoNl/Shtmk/4etqMqXhtqCdVvHPz3UwZ9o81eZTWFSE%0D%0Asl6xG6VPDQnOdc4akNBWYKEDlFYh3EHmAIdQEaQFgmTwtPukxQRXKgnwB3T/4oAdFxv75cuYrzx8%0D%0AM3M6KUXUzSE4dEjOOKzIYoD6Hgh+LVCf0n9XPPBoXTzwyNVRd0C9ILD+lkuDQaA+/Om/wX/O6YbR%0D%0AdVtTnQ4/olNKKaL+Vv+/QK8TOsE0OlAJ89QBa6kXE3bE/qhfigYTUKfTUjeGRy9dDe45A/t/OYim%0D%0AY045VXExkWqMpDcokk4RcwPQEZi/8TwuCF7AjawvmE/6u0HAnX430XWfDoNg/bUgFYZSWWgzKqa2%0D%0AmDx0ip6bC1Nd6DuT7kIRfHewkSvF6E8cLQH6q1ji0R9sZDa12tNLC6xEY4E6Rugp7YXAOpWJpFQb%0D%0ASq+hcRGIp+o1JhUHPyl/ngD7AATztFAxUXWs9IJgvUGRdLqewwg7VnwZeeMxcNlxXRCAEw8tUA/B%0D%0AOqXCfDN0Gzj5oBXhy8H05gR/d+kvBNrffHazRqdVFrwCZWYOTae4zGkyKH0fAZxiFIbrnwIGchaw%0D%0APGITViwo385puifNBR9LBLSKUcLQuXD9jtmpmK1iTlY7Gl4CrDXAwu2dxk+tz5hcxOwkdwYhYGlP%0D%0AmlI+Q7KjwpgqCwRNJiT73Vqb7vxeTZ4lPnBZKZ0n/sD9kPZbrN1gjn5wmWpv/km2hvvOmA7k2g7P%0D%0AP8kWSrY1ZjMl3x6zHTk2PYY/ON6J6Yim/zR+ruOhTIdymGsnhPYq+pExT9Jb3AqAldpI+QWNfs3e%0D%0AS+Ng/G+aJs6z9p4rNwc1sF/SrQkJN+bcAMUIlxyBZny5QCn31VacMeZxY6EJmOYwYkom0Yffzbnb%0D%0AFosO+egFrGnugHoxGoEylewzhx79FQE0bvhEoA4GqO8Hbw/cDc7+19qY0kK10in1hSLoCNLfodQX%0D%0AiqzbXPW+9+8IN1/c3Rx+RDXVW4D6vvDRsJ3hnH+tCVPHYtuTaEOpBeoFAnVzOumrFNnHkpEI1J+/%0D%0AdnW4tcfOGE1HoE6lEykCTUCX8tJp4yjlnU9wkXQD0gmYv4gAvQ9eL7lP/JvAO/3++rMYXafI+uMG%0D%0A4BfjaLOpjawbcG1ANQJxAtYGtNPlKryYnHSXl04A3AB1OsTI5aP7tBcE6gVdLqJOm1dNTrtJffH5%0D%0A8JSjTjnxFpxT2UgD4qkiDUX2qU9fVtJveKVNrlTthsA61k4vnjsbGlTthUo0YunKvlcdVlx/+loF%0D%0AAXVTvYcWXH5TqYuov9V7czjriFVg+ggH5AmoO0D/6sObNFb4wwJno1zMFnM8HABIgEBzGJreML2M%0D%0Apntw3eegQ9JjDjhChyGNRxhTDZQFbVaASgz0xOyW5KRic82dHrMXOREltTYvdxCSXY3YPG2RUIkI%0D%0AC3ZMfW3OnRsHPJJccZ5rviEEChJNuQ5X459AeyUayO28+zvKvyZpEtPJNP6F8yT5T82navfy8Yfj%0D%0A430pNKkLbQ4UNP5J86XxRbIf0py0Rf++T/5J4Emy0YEtEqOn3AfEeJWpy2oEXpgPMSIv0cz7juib%0D%0A9kYqFwBz+nm0XfUDOTQxvW8LTVIxk6Stj+g1j5zX7LjGv2jpnZgz1BREMrKpdjTljxm3GACSHEvM%0D%0A+OUoktamE5zZdtzk173feRqrhAwnYIybOEdj5RdzOinmNGMtdTqdFF6nWuqYfoKVX957ZXc445gu%0D%0A8N1EOtCITia1AN2C9Baw/szt28LdV2F7b9uTSilPvXB56p+O2g16Hr0GfDEaU2smUcSeIvcUwXcl%0D%0AGgmoj8ENkQjUX7l9TdxMuRMCdVfphSLQtIHUbNjESi546FBBOemU3kIgnQD6FLpewrQbe1nQjhF2%0D%0AA9Ypso756xSBx3SZBuWsY4WYMg3GgG4XBTcpK1TqETeCuo2jthSjzUn3QN0AfL95lKLpAVC34J8q%0D%0AvthKMyZCT5tXTb13C85N9RkTtbelJc2mVMqfp4uew0VJYxg+R8Ce0mCw6o2vo25qqdNBUC9dCM9e%0D%0AehDcf3FXnDuKqFP1npaouk99eenWDeHmczqVaS/m0CMXWR9890bTl1hknhNQNn4uAFsxSpG6TwKt%0D%0ADJhIrwmzIt7c+XAHG+vb062AJBFQSvfysUj6HXOc7H7RwIZAkt8fzL/m2FTnGGm35tAyHGnlFTBz%0D%0AOlJqXu4rV/XNQAZNorNjclF77azwMHRWzdDE57LWH58rLy/B9zlzlXyDIsmOMNYQfHDgEUtBEFMA%0D%0AIvoQS88Q02s4v4V5y1mccnAV8kfTv8o9MfkQAGu2/inYJIv3CujWZC+kiY85Rm/OPEj3iDoW4Z9W%0D%0ANY/ajvG4oqOCHvnn1UVAyqaw36X+pDlPLTrCceXKcNm3QpMaFJH8kTKv0fHl8K9coMTAtARSNeeu%0D%0AGIEKYOATEq6SNNCstSvRHTqQ4Dn+qqjG9GCSVSZzA+Jo/9kW6y105+uProupL/50Un/oEW7upA2l%0D%0AdOiRO50UEKh/NGxP6HHkWvDNeKqPbiPqHqC3gPXD4PFbtob7r0HA7YA6nVJaUPWXN/eDL1/dA8H+%0D%0AmvDJcIzYI1C3lV9o8yr1uQ2CXqIBNzuO7A5jH1wLeh26eTGN8rOxrjmliZhNpARgaQMpVXehjaMU%0D%0ALX8TI+cGnPfFRYS9GnQhcG/gb5QK08D7GpgCQ1F12nhqK8K4FJixWL7Rpa2UQNylrvh8dAvOWyLp%0D%0AJpruQHoJ0E00PYyq25KQBPZNWUeKrLuUGgPeqb676YeeQRoonYdSckyFmvsNaDcVagjgU814Auu0%0D%0AcKEqOFS2EkF68fLF8OB5+xaPX7VOQUC9eBXn0dRH365Mb2lgfvp1PdeAAXd0s29Nghx1ymPvc/P6%0D%0A384/72wHud370Q3bkrzHdDEE0c3cJ8ltTK952830xfUv1G/BAZeGMDa2kFapDckekT6HbUo2hPfJ%0D%0A79eez7VHnm6pHwmoSHOVolGydxJY0cbPAHctGp/DP413Et9y+BeCg5C3mmxpY0jxT2ub0x20EwOo%0D%0AtVrXIf8lWcjRy5SctDf/NNluZq5C/qV4o9mEUO4kW9UeNiEDb4R55OHCxwBxjX8OS+SARQ6aNZsl%0D%0ALvwC+v3CQN3z53miyRNry9DlxqfJfO378P6gv8p9gq0Q54nJoQioBdnhfInxL4pLM+ZJXFTHaPLz%0D%0AI9jnKP+4DTZ/c4MiKajgHCpRA62dmLKnDJlkpLkhZJPLIxkiKAgmTRWYmNGgEkobr7XgJSPu7gIw%0D%0AzJZoLLBEo6mlTjW36dAjA9RtiUaKqH8xai/ocURn+HLs/i6iTjXUW6Lq9H8C74/etDU8dB22ZU4v%0D%0ApXx2jMAboL4/TB2/F+aorwXvDcb2J2HbBqhT9J4qvyDAHOuAOp5O+u5z60DPA7rB1OfxNFLcSNqg%0D%0A8okuot4gQEtAmwH14i2Mojugbj4pwu6B+hsI6E2uegjUH3GVYBAUv3pfYdJWTOUWW3Yx/KwAdZfq%0D%0AQkDdAnYHzsNPAt+ubKOJyps8eJcLXx7M1ALQTSoPRvlNpJ9y731JSQL+FHGnk1UH4UZTrCNPm2sL%0D%0APKHVXP0uhdtP36145moL1Cmi7k8ctbno28FUzE8/5eAV4cO+9MaCgDpG0x1Yp/8/cFmXL+eY4+c7%0D%0AagBHAwGSHHKgwfVK0lXBEEYPy+COVKFb1G8JiLQHTTGwII1PoyO0B/y53HYEo1p7K8L5JNhHNY0l%0D%0A4uzVRYzWnyRbEsiR5IjPVWzuJLvbLE0aSOL0SnMZs/uazkj9pXxObEy+vW7dus2Gi/I5/MJckpeY%0D%0A7KVk/afKP43u74t/qXlKzXtMj2P6KmEZCcRp4+Y6mZqf2LxqOhOzZSlaJUyWo/uSvciZq1R/0nzF%0D%0Axq3ZLd5P6NditkCar1yaNd+ba3vU+1IMCQU4NQBpIjQDxcGAxGDpHu7Ucgx2SoFzDCGnhRn4Wddc%0D%0Aef5TXrp+zZkeqMMorAZCG0rHUr44paOEJRr3wbzyvTGi3hk+H7OfKcNo66jbtBfKU/f/f/RGBOrX%0D%0AY767AepUcx03lbr0l+8m7o1VX7rA5D6YXoNAnSq/EFAHs6EUywqOpTx5PPRo5Cbw1YANsORgV/jk%0D%0AKczJdhF1ShkxoBdTX2y1F5v6YvLTg9SXgiLrJsJugbr5fTKlv3igbtNfinGPUAS7MOkvY++DaSPv%0D%0AsrXQy+i5q5HuN4i6VBdb5cWmupiot4+iG6BOBy85kO5z2E3UPLhMO5gbbw5oovrvuGAw46ESk2EN%0D%0AeKSPaKNnKYed8tqxUoypJ98PwTpejf6Xw82Yy//CDeta/pkcdYqot6S/vPfin+Ckv68A00f6/PTt%0D%0AWvLYMaJ+yQkdPp5rttk2iOmWZjRissp0qQactWdTOsKdlKSzKQchOZeU84gZtQgNYoqPZqzxe3WB%0D%0AEeh9ZYEuGXhpDgMac171115lc5vHbG2raNLGFAMHrt9KJCpXBjTZij0v2fDW8i+gXU0zSsxzGDms%0D%0AvU0w8vPGC3Nhndx54I037CeMmfer90b8ZvBTdy7Rcdllf40Hmy34pz/9aU5f89r11+78k/xv8F2b%0D%0A+JfCARrPYjbH80abf0Z7LcVAA1oCJmm1TdD0OrQbGnhiGCC6mT6Co8pIqmSHWd/NvulvLU1hakvU%0D%0AfiZkMspTSXYi89QsTT/UXP0g/DP2tDWOXGNQRHHV1x/c4cUYSArEQE40Cp4QdN6WmrvFDRX7e9Zl%0D%0AFptnz4cu6jC1wIh6MQIrv4yylV/syZZUopHyxylPfU+Tpz5j4j6YX74WfDQcDy+iQ4/ogCMXUTcp%0D%0AMA6sP3nrtnDv1Qj6CagbsO6B+gEwAzemXnXWujDqKQSMkzD/3Z1QajeUUn78VvbQI6ylPn1oNzjz%0D%0A4DWKSfdivXACpqY0I1ZDoegygWFT8QWBOkXJTbUXm/5S5qiXG0pdBRhKkfHVX1zqS4OAOtZWJ6CO%0D%0AEXXofeNp8ODl/0RAS2A92CwaAHUTRfdA3YH0log6ge+W6LoF8f4AJP/pwDz1SaeoUgTdgXRaeNjq%0D%0ANLacpHlrQCUoKTpPG01p/FiD3ZSqpLryBqhfATee+jfoe/N6BqibzaSUo+7SXyi6PviubnD5Savj%0D%0A78jbMKKOvKayjcfus9xbKB+/T+iI6Mglp5DQh0q1lpjhbNYwavdrADzl7AXapLxOTQclPeff5bxC%0D%0ArUS2I3PCDbD/O5VfqjqIEJikeKoA0JCm8lVwhrNs69yFtlvqV5orLa+Xpw+k5lPcvOWBFJvHcJxt%0D%0A4l//u++e+61XHlztq5G9d5k2ovfl00f0vmn6mAHXNb4Yek/ju2HPNz4bPvG/Q556+MS/79sZAbq4%0D%0AaVySd0c3p7O2yMgAaDXZz/S97cm/FI/FcYULGbaoSfEvp7/21D+e81wDZQI/JfsV0z9NTkM+hbYn%0D%0AdX8IaLlupeROmn8OkDldfI5EQB3MU6yPWhoQm19ug5vRcc12am1K48oZa4o/qd9F/oWYtwTtkuHX%0D%0AwHGu004BCG5kIu1qQi85k8orar5ibRZYaIYQv5/1twvOscXVJ63wSTGsu81Txw2lMIoi2hTZJuBM%0D%0AFVko4k2VX/DgITz46Mxj18LqL/g3HnrkN5QSWIe3/+Guw6H3XTvAHVdgnjkC+cJE1G36i9lUigcn%0D%0A3X7ZRtD3XkzBmEzt2jz1AjeUFuPpsCWKCNsSjcXwjeDfJ6wOg67FUzip6gtFkk15Rtx8SRFm2ghK%0D%0ABxkRsJ1kN5Q2TNUXykmnSLrLTzfVYHyZxpaa6gYEU466A+oUUX/3xWvh2F23gDvOPgy+GIx54QHI%0D%0ALmul+6i63/Tpouplbrrwt02p8QCdctEdSKdIOo2BFg6UkjOJasG7y4N1WkxQ/rrJVcc3ClRrnarA%0D%0A4FuGAqPpNDc3nPpX6HcrAnVKfcH0JQLrBND9dXuvzvD0NRhxD3PTCbAjUP984Faw8xaLD0WZmD8E%0D%0AW1yemT5VUhwkuZQWiuEiW5NlvhAPHGNtkcqNQWyhkRoPp03SZ2EOpIWzVA9YPdCFz0Nq4SPxgdFa%0D%0A2pUEqI+Vj4zlQooLrdh8eeel0S7JXdieJDcR26aekkv9BO0aB5SgqSLnKd/RDjSVjjXRV+g7Zt2q%0D%0Ae/fFnrrl4j0/HvvUQx8OfOyZvrdfde7Au6+97POhz45ufDK0gC+HQfHfV4pvRva5840XHvttgle1%0D%0AMYeLDEmPNP6F/svPPf8u5tMSst4u/ON26qeif836fo2nocxrNjBnzNI9ke9EvQplQLPdmtxH5E7z%0D%0ARdwOVv7W+C7JHJddjTcRexsu9mv2M9VnbK5i2DelaxF/32b+RaPpGmDQjL7knDXBTjjyMtLGJ12a%0D%0A5Ng9TQKYmrMNHZHWN/Uxz+yzr3HagUtPagzd2AD1YiSCa8xTtxFZqsJCG0oph3x3BJGYp/76PnDe%0D%0A8WvDhBewrKI5nRTTX7B+ut9I6lNg+j30F7jxQgT+pnwjgnVzH5VqRKD+5gHw+E1/hAeu7o5pKATU%0D%0AXZ76BMqJJ6BOqRlUohEj/Hg66YMXrg6PnLcfHvqD0WPKU6e64kPpVFJKf8G8cgN0CeQiuDXVX1wt%0D%0AdZMKYwG6P/jIA2Cqu96gEo0mF9xuJm2YzaT3waeDboEj/7QOnNpx2eLyf+5ZfIF/l3no4eZRipT7%0D%0A1Bf2WUmJcQDd3ovRduyHUlkokm7KQ1L1meBEVbPZlaL+ZtMrVajBqDq9OXBAvYGbShtUd50OSqJc%0D%0AdQfUb0Sg3vcWiqjjQssAdQTpo21U/ZuhW8NZR64Mb+KJpATU+TXxyU2h+9q/uRtlhY6BVqOHmhFS%0D%0Avuer/oqhCg2EBwHBpxat41Ga7AocjkYpMsCjATx6J0Xz1Igqn4uY4c4w6lKkqzI3wbjKBb4HxTEj%0D%0ALRl3zRkJ90YjgJFxtfa5VPRW+r3SVy5N3wP/VFkJ5ruklclpyFN1YUzpK/dedvoWrz15x3W9b7rs%0D%0A9LOPPHC3+eeeu8tuW2267fsvPTisGPMi2lUMXLz2wlvFyH4bpvRMkamKLErzmSnPMd3O1qtAJlst%0D%0AU62gV+urTfzj/l7TzdwxB7Y1ZrtitpDzQYrgxnQuNk+afeVRbSmaLNEl+RVJjrS54P1o0eqa7xH0%0D%0ASHuWz5XUp3aP5gN+8vwz2DPlaLQVigbk+UqPr5g0YB2C+pSjCxcLKfr57/xZra1wMcEXFnyMc801%0D%0A1xI7b/7bAdMG0aFHmP6CQN1sKKVoLJ1siXnqxXh78FGB6S8NTFu5sue6MOJJBPBT6DAjC9RN+ouL%0D%0AqlP6y6sv7AZXnLWRAekmqu6AOlV/AdxUOvTx7eHac9fD9vY0G0rNCaUT3IZSA9RpUysuGkZ0h1du%0D%0A61RcdsxWhQXqlP6CJ3jSwUBUOcUcekS56gi4qeQiAVsCuKamurtMuos/8OgZW0edwC9F08fTRtKw%0D%0A6st98NWQ2+GY7brByPVXhpu7rADHbY//f/ACkwrjAbsH4iUglzaSVgC6jaY3MGJv8s3popQX7HvC%0D%0As9fCDeceDR8MxnQaE0lHkE559C5FxyxCqOY7AXXKzaeqN3RY0kCMqGMknebF5KifanPU7aFVlKPe%0D%0Akqc+9J6N4PITO2D9dFdfnZ1K+sy16xadVl7gaEnGY3oQ6iGXNem3lE5JOtFeNOUAi7CvmK7GaGL2%0D%0AgFdtEkFKQFvF4UugMceGxObRO5dUO6xvLUKvRl1y7FuuTVPa4uBIjFjlgDEuqyE/UvPEbP4Pwj+B%0D%0App9PePzGnW4764QDllvu96vPMcccK+C18n7bdN/svSeue6LR755viudv/6Z4+d6jYMw94YFmPyj/%0D%0AWiNTbeRfVopdhv6pkdgMUF0utlw/zdqEygKNz6GGc0IZ0WyfNG6OYXg7mk2SFhEZ99aCDhq/Y201%0D%0AM74UTanfQ3DeRprUhXcOppR0KfSv3NfyNqXfgwVe9htTCU9X2uarmZhASb9pBjgUfD8Z3JBLE8nv%0D%0AldrPEcKYYcoxWnziQlq5UuPf867T4Zd3f9Sbaqm7PHVzQmlL+gtg+gvlqReY/lJg+svNF24IAx9E%0D%0AEP8m1UcnoN5y8JE//OjNgXvD+SevDzPebAHqlP4CU6j++gEw+eW/4QmnXfB0UsxRn0xAHdufgOUa%0D%0Ax2O6DQJ1U/kFgXqBQP2dZ7oWPfbvXHz7IpZoNOkvCFBNVB3rkGOuutnESdFpAt54+JHJ8faA10Sn%0D%0AEZz7VBJKLSFAX0bTzUZSB55tRJ02k562z7YwaL2VYcpma8JzG3eEEzfvWtx21qHwcb8bYAbVRWfA%0D%0APMxPb0lxCfLUXTSdUmsIcM/E69PBt8OT150Gp/1jN3j25nNg2mtIP9FJIB0vQ7M5nAmj/wJQN1Vw%0D%0Ayhz1y+CO03e3VV8oR50i6lS9B8E6gfP/nLo6RtvXR77aVBiT2hR8XnHy6l8useg8f8yRPS7XTO7F%0D%0AKDp7RizlJRm9nIWvZpAkAMX1OKBLBKLSWDWnoBnXiEHlUSczdzG7IbRVi1xpNivC27CNch5Cx5sa%0D%0AM3PSaoRTmv+QT8HvtciUNo8ZNlGUSUm2uJ8Q7qnNFQcomfzj0bCa05Z8juSIvR8cdvf1vz54160W%0D%0AXHbZZefs1KnT7LRR9Opzj1vgkxdvWA0GXbd38dj5ZxUj71/c3y/JifutaZkS2uLRR21fh/hGLEfO%0D%0AJYD8ffFP6Cubfxk4IKZ/pU3gNDTDP2muAtnWZDq66FTmpPIGyNFYykKGrpZnLijjTS6EJbsvYSIv%0D%0A6zk0cR13f9dKKDap+9LbMtVWaTxkOFi0vRJdPwT/fDRdrQeqOeRQuLmgK4LPV8PRFbqfEP7JJrPS%0D%0AJjcuXHC0NmPfc+cX3suAzWx/WHyeU165rTOWaMRUFNpQWgHqVDLRHXzk6qnffflG8PQtGPF+k0ou%0D%0A2jx1G1V3NdUxov7hyP3h9GO6wnevI5g3eep0H20otWUaPx+zJ+a6d4LPR2GkfrLbUIoRdTBAnU5G%0D%0ApfQNW/nlu8EbwHmHr1iMv/sUk49tqr+YqDoeAISHBTVMpNudUmrAOlVNQXBLBxuZizZnusulvBQT%0D%0AbLUXk3piapZTlNvVUUdQfeNpB8I9GE1/d/NO8N4268DE7deHG7p3Lo7fsXtx30XHwEcI2D0gtyCd%0D%0ANpC6Si9hGkylEoxNlfkMU2keuuoEOP0fu8LVPQ+FDwbeATOpHnzwRsBWpkGgThtlTUQdaaX2aRMt%0D%0AHZSE9eQpDchsJjWHQV0GD/far3jsSgLquBnXgXQC5O+/uDmcevAKuMigBZhNh/EX/T5j1Dbw97/8%0D%0AfuT888+5TA4Y4jok/a0ZvxxZ5+Ao1pYEXKQ+JPmXjHeGUzWvIWPGPWPs2vMhSFYBoaT3ESMepTcY%0D%0ArwqulbYr9/P5TdlSyR4yu6S+MfVOMnSeASBQI3QZNKnpNUwusviXkoNM55nNP6W/gE/3mIPMhPkT%0D%0AUye5HjJdU3WgiXGVtLQT/6ILxGB+2oV/2vxIACglCxGb0i42Qeg/qu8BP6SFu/pWUPIfMb1jc6WC%0D%0ATAF8R+UvtC+aT0vIt2oLJGzlQb9mh7l8azqi+an/Vf6V4/GTJghDzZFwx8wHLzl46ZmwL+n/CUfe%0D%0ArgaOC4bkxLVxuntnXWThOba64fQVZ1CeejHCHnxEZRrtwTmUM27LNBYm/WUPePz6TeGB/+B9b1Bd%0D%0AdALfLqpOueoOrH8z8SA45cgu8MVY3EBqTjCleyin3QL1aRP3hXOPXwve6IttT8I89dex7YmUYrMj%0D%0A9oe58WOpcgluKEWgXozoBi9c07G47oRdYAbWDjebSgmk0uFHVAGFTvUcRVFuSiehjaGYJoJA3JQ4%0D%0AdKUObblDBMMm3cWBdIrCE0h/zYN0Atq2YsvQe86Fs9Zcvnhriy4GqL+/04bw3s6bwJidN4Vrt1yv%0D%0AOH6bDYsbTz0ABt55Nrzz4jWYLnMbTEcaZrpTRanKy8zR9+B3d8GXr9wKbz1/NQy46xy44cxDoceh%0D%0Af4Nbzz8S3uh9DUwbjYsDStsh2gy99DaANsbiAsOk6LjoP6XnmIOPsOrLkBtt+g/NA4J0OuyoePkS%0D%0AePHKw+DWs7vY8owE1PFqIAi/58LO8MAlXWDmSPudvTCq7jacvvP8H6HTSgvegPIwnyQ/2qKPG1lN%0D%0A9mIyGXsm1G1+n0YTswOV1/rcCDZLL9f1VgCSJIiUnIfWL7dXTQLdKCjldpXTFdoUTWZiz2gOLeHo%0D%0AahEobveDv2elvG26OJ847c3SIs1zrM0fk3+aTOTwL+UPm5k3bX6kudH0ni0UpGhkFFxpvlKTU0m2%0D%0AUvZRA3+tmSuJR3wOIrrH5V4CwVL0Vo3gh+DXA9MUX5kdKUG/e05bLIi0hn0F88nvTQF4Md0kkHUt%0D%0Aoq3Nn1g0gPtGSfYSNrbGP2H8Pxr/3HiS/DPzyo0QH0jC0JQCmfNcqBDckIRMSNEl0cQNQo5SS05a%0D%0AolGilSn3rIsssMDvj99nyfe+HWjz1M3BRz6qTiX+zOFHFO2m6i+7Qd+7toDbLsZ7J++HYJ02h1IK%0D%0AjN1YSqCcwHoDU15OO2pteG/ovi0lGmkzKUbU4U1b+eXqs9eDVx5GUIklGgsE6jDRVn6BcXSsPeVZ%0D%0AU0SdFg4bwacvrgPH79m1+JjqqbvNk2YzJZ7U2aCNpVi20KTAuNzvsia5A+Zmw6bZOOpy0qnKiwfp%0D%0Ar1EFFpv24qPkn/S/EY7bZK3iNQLq264L7++wAXzw143hw903h4/22Rom7bklPLDdhsX5f1q3OH77%0D%0AjYqT9toGzj96dwPE77rwaHNdc9pBcP6Ru8IJu/6pOKT7WsXuW6xXPHt9D3i/L9JsNpXaPHWTI2/e%0D%0ABPjKL5Rr70E65dIj3ZSeY+qo46mmWPXGpP9QDfW+CNLphNK+F8Gwm/4JV5zQpTDlGR0gf+u5zeCk%0D%0AA5eHz/rT5lwL0v1vPj3m4cvXLn45/+y7olyQcZBeXYrVP1rjyEK51WRTctTkGKT+JGMXOkvJkWm6%0D%0AIz0Xa8s7LjYm7owqb+A0YCKMzxtBcbERc9jCnFReF/PfJZpyHGkEJIg5tcw+VV6H59guxVGHG63C%0D%0AuaL/z4bXHL5OOPcXih0X+Sc5Ws53Jp/tzj/Nn8X4p/iWyhhz5l6Yq9byTwU8kt5LPI/40BpNof5K%0D%0AeCFon9uX/3n+cfvE9U+zp/65CBjWSo+KmQIaDxWZ0rINaoBcA78eRGr+idt06X7JTynPhYvDmmyz%0D%0AsWfbYU+T4gsrb9kEHW92rmqlfxW7UdpaxY9VxmfmMAZABeWsrDy4YQoFUhNe3meuUQmFKeJoxNeb%0D%0Ayv21NwWxdrlRk5z0IovM8ottu/36iXefXs9uKDXpLxRVt9VfirEUVaeKLFT9ZVcY9shWcPlpXc1J%0D%0ApQVG1QtMgSkj61RbncD6lEPh/JPWg3G4qdQCeEx9oc2nDqjTCaUPXbMpPHIdLgxM6ksLUC8QqLdE%0D%0A1C1QbwxZH/5zwkrF81dg1J7SPVxUvZICYw5BwjrlAVhv4GZRUxXGHCZE/8dUF5PuYuumlykvDKhT%0D%0AJPyq4/YuHt6kM7yHaS90UVT9g791h4/2+BN8su/W8Mnfd4BPD9oRPsTP1/fZBgbs/Ed4dLsN4b4t%0D%0A14X7/tQVHt1sLei7WWcYu2knuLbrynD7uYcXMwlshyUaabGAiwai05xI6iLrNo8eI+w++k+00iFM%0D%0AWPGlwIovJv0HTyMlgF68dKH5HH/niXDZv5AvJqK+NcwYuTVcdsJq8Nx167RE0jHCDnh5sP7FgC3g%0D%0A4L8t/fY888zjy7Wpm0g0mZeUOtQxzZBo97j7SzChAKoaGEz0mTomPQu8aMCdO43UXHG7IIGlUK8F%0D%0APa7Mjwa+YwBTA2gSoOHfxfrj9og7vfaiSbLJAV0EvGbHiw70IcBe+o22zFUOn3n7Sn//j3/Mj0sy%0D%0AFoKohD7UouncHkh2SgNCGfIivqnR+pB0KoJDamA1fF7TxdQ9muwKeKkSmInNUexZbis9L6VnEmOq%0D%0A+QKNJmkOJHvDdLKmi9w+C/TVQHeMphSvlblKboSOyTRvU7P3kr3m8xi7h89VxS4rzC5XwYw5qZWO%0D%0AmLcnTXyu8mvCoSlLypnFFF0T8mBya6+DmOOfbcWl5j3h5RvXmG7y1E099ZaoemGi6i011Sc8uy30%0D%0AOr6T2VhamKh6C1g3tdUpFQav6y/oDv0fwgg5pb04kG5OJ0WQXry5H/S7f2u47hys6+0PPcLNpDAe%0D%0Aq8xg6gu8SjnqlPqCJSMRqBdDN4DRd3WEcw/pDl/1RmBqwDpWgCk3lmI6CKbAFKPpkCIfraa0FopY%0D%0AB5eJott0F1OO0Vx0f0s03aSY4DX6oQuhx2ZdionbrQfv77iBvf7cDT7AFBgC6x/vtw2C9e0NWP/0%0D%0AoJ3ctSN8csB28PHeW8GHmCZDAH/0pmvCCdjOW70xCu4PTSo3l1KpRoyWGxopsm7TdkzqDgF3WmAQ%0D%0AvT4/HTfQNvDQJ0r/aVDKS58LoHjxfGi8dAGMM0B9bQT0W2OKzNYw8I4NoNfRK8PnAyg3naLpGGnH%0D%0A3/z/6e8hd284c73Vf3UtygOVZaR/OavrZKWIUPYk2ZWUmxsDZkxraSP895QxDGQ+Gg3kei/psmQg%0D%0AU0465qjcs6KeajaD27gUTdr8Yjuio5LuTznZlN31fcUcqp8LujdiF9X9SS7dxQP1uWljZcxZp5wS%0D%0AG3NsrlSaJB42y79IG1Gacn2RwG8RjEj+huuz43NUnsP+2kHWauBSoKkMiCnA4/8a/9RccmVu1I29%0D%0AOUAth58xPdCeZ32rMin5nEB3pTc5yVQpTlNoYzUfJ/m2mA5qsq/NlUaTZpslGxrxBW1OKQvpMH3H%0D%0ADGjotPn/eUOaI9Ta4IZKat/3IQk4Z7Y2aYIg1KLpkgBIAi+NJXx23nlnW//8I5f5cOYQTGnBU0oB%0D%0Ao+oFRdVH21KNVFPd5qr/Fd7vvwP0Oq4TzBhvq8AYsD55f5cGg+UXKW8dr4ev28Jcpoyjibrjb5TX%0D%0A/gaB+31hwvM7wjn/XBNmYu47THTlGcftiIsCOoSHyjPi6aSUoz68G8BQrCAzsCtGuVeGpy4+uJhp%0D%0ActXDco10CBJGm2mzpYlaI/A2IJyi5i4P3YBzl48egvTwFFFfUhGBOkW/aVPpvzfsWLy3UzcE6hta%0D%0AsG4i65gGsxumwey1pQHsHxM4P2B7+4nRdkqR+QBB/TuY335Rl5WKu8/F8pVjkC68Gu7THo7kNqGa%0D%0AtwBEJ+XY+5KR+H8C8VSWkSrNDMdylFSW0qS9YDQdU14aL/aC4gVMB+pzPgy57qjiiuPXMqkvk57s%0D%0ADicesDy8/RwudAw4x4s+/YV/N0ZuBb2OWfn9X80/52YoH2Ska2kammxrcifoZcU5hkZDMsCarkrG%0D%0ASWlLfGUt6KMYQWegrf4qL7A7vP+Q9piRTRjJGl0S7TGbJjkKyVhLdkxxMmZhw8fH2ozOZ3vRxBxv%0D%0ALS3I/U5yTL/Ngdcvllpqqbkk2pulSbPpmh+S5IPmkc+lojNqVDWle0yGK6+rFZrUe3J8Y+qeZmSK%0D%0AzbEqU5pfjcn5T51/El/dd1k2IRyfJlMJG6UGMCSbxftjfWa/oYzQ7elRx5+SPWkeNCwUkylmd7y+%0D%0AiDYxZfsFGVXTG1M0sb7alX/SPGm+S7GvPwsrAqgbxhRhFV85cuOWcmyhcQ6J1wTaGWjtcJasTWaa%0D%0AUMYEQzJOfF7cWOfbfqOFn3n7KYxw0ymluKm0oFz1URjVHkOlGqkSyw4I1P8M08f+Ff7bD/PWXRWY%0D%0AYvI+CNQpDQYj5WaDKUXND4QBD+0AV5+zofl/QSAdDzqiewikAz7z8ZC/wfEHrwrfjcWUmgmYnz4e%0D%0A02vGYbtjbR31YhTVUcdFAwL1AoE6vNIVJj+4OpyyT6fiv4+dZSvAUFR9EJ1WinnfVF+cNltiiojJ%0D%0AVyeA6w8XCtJcwki6LZfoAHNwyqjPVf/o5Rug537bFw9v2hneNUAdrx0wDcZE1zcyqTAf7rqZibB/%0D%0AtOcW5vpwtz+afPZ3t18PHu7WAc7cb7uCyjp6oG6j/gTYMU2nXCRQZN0ehGQBu61EYyrJEF2Y1mMW%0D%0AIpT2MhA30uLmURtNJ6B+Lv6/Fzx94f5w53lrw7u9N4Wzj1wJyzGuayLrHpwTYDeg3XxuBeMe3Qg2%0D%0AXGuhO5D/8+c6OO7oJWPdTFuac+JGIsf4cZ3UDHLKuDPgJb5h0Ayo5rykNqUxKjRnOz3FYNbSfnIc%0D%0AeXiPxo+Y05OeT80D/z0GBrS5wu9pvJTuMide8y600ELzkf3lcsllWRuvZkN/avxL8YLLhqa7MR6l%0D%0AdKwt/POgNDWO0FdznqXkhT8r6YvA1+SmdImm2FxxvJHiRWv0LyXzoR1kuhEGBNXgoKRPGv9bY1OZ%0D%0A3iVp0mRBoEnacCq+TeF2XrIFmj+R+B95voJLXb9RmxXhXzRvPkd/vC7yMZBMafZBm4dSdjXlS02g%0D%0A5qw0pfGTx5VMMoB8ErUBxgbnnxHaEo+flYRAGiP/ztE/6+rLz3fUQxeuNtOcUkpg3ZxUilFtOgCJ%0D%0A0iboACRMgQHcWGry1U0k3J5YChhZJ7BuALuLsE/q8zc4+59dYMbrFEGnqDv+NgnvoSj8pL3g27G7%0D%0AwmlHdEDQj9H68bhZFaPppjQjbSQdvQX2i1F9PJkUhiHYH4Inbg5eG2b074xlCJcv/n3sDjD1RczP%0D%0A9nXV6QAgKltI6S+Uq04pJmZzqI2se3BuwbDfOOpLKlqwbsF9/XrnxWvhOCzLePfGaxYGrOPG0ve2%0D%0AWxev9eC9ELT/BYE7XhRx/y/+/li31Ytjt1y3mPIc1junKD8C9AaBdHeZ//voOubWhxF2W+oR6aNx%0D%0AUG46bpYtsMKNrfaCCxTMSTfR9OcRpD9/DjQQrF/7r+2LBy5Zqzj90BXgyX/jXA3HMo1lFB3/jxF0%0D%0A+/dWMG3olrj5daWvlvzdnJjnZEu2xYBKTLk1GdOAAe+P61sg7xVDJTlVLvPaPZJOC7oX9qdFS7Jo%0D%0AIt3lRp47Nm1O2fxUIrDSeL1R1YCnZGMSfYtjDGQkSlPIP40/zNirKQfBHKo0Cf2FQJ0qGf3qnnvu%0D%0AMaldoR2OOXbOP413EX5U6kFz3jTDYz4+7g9i+sfmOaQpxeNalD1jrJW3ABKPU3Oe0Udl0ZrSh5Sc%0D%0Ax/rzepVJU/Z8avzL5auT4aQ+MFtYRltz5kS7J7RpGSC2AvLDeQz1OmPctcWCJEdc1sO/A/3zbalv%0D%0AS72NyJinKF1Mxyt7qrhMhbLG+w3sltqfZiM0u6PYBY4r28y/ZERdm6RQKLiACH+XDkQTDEX41Jx3%0D%0AzxBlkVBTplBoIs6iNqF8/BJoYOP92cLzzbHcvtstOnJqfzxh2uSquwowFFXHFBjaWAq4sZTAeoGR%0D%0AdQLrhTkIaTdTthEMYN8LgTqlw+wDX47eA3r8Yw34cAgCevy7mIy/4UmkVI6xeB0BPm5Mvf2ideG5%0D%0AmzDdxuSmY8Qeo+kUwS8wP50qvhTDsWSkA+qAQL0Y2Bk3Ua4JVx6zDNx04l9h2ktYQxxTQRp0ABIC%0D%0A9QadVmqAuj+UyOafU/qIyUM3EfT6FdZAr9ZHt7XPP+x3I1x8zO5wJqbB9PvjWvA2VoKhajD/xdSW%0D%0A/27dFd5z17tbrY1ZQ53g0rVXLk7fZ9vineeRNgLpBMhLkI70EY2j6XLgvUyHoXsx0k700/2j8ECn%0D%0Akbj4MKeR4lsDiqabtBeMplPKy/NnQwOvzx4/DbbfcPmp+++05Hf9b8UTX0fg4goBub0QnCNINxf+%0D%0ATYB94O3rzlxz5V9eteiis8wjAXQu15KBloAhl9HQWUj9pNrgwDuhbyJQ4A6rPWnSxkR6m5qL3N9z%0D%0A6OVOSeGfCnJ4HzFe5d6bSVOSZ1wGpP7Zdx6oU8oLAfWFf/WrX5m3RorzljYaqwsyiR/SfGt0xnRL%0D%0Aoi+Qk/+/8M8MWZsnzkfFJjTFvwyZKmmK2aCEPVOjkbk61axMaTLvv4/NsWSfEvJZy2/WbJcEFBNz%0D%0ApxYDaG+aJNnT9FuShXBuU7rOMadk67TxNUtTTBa4PIT4sRmaVL8RDjQ2oHBQHMRyonIMRIp4rQ+N%0D%0AXok+3gbvUxP2WB/8t6APUoS5l1vsF6e/fP0aM4uhuIEz2FgKBNZdFRjAyDogqC6oEgzmrJuyjVRj%0D%0AnaLreHopvL4nAvE98RCfPeHqM9eBgfcjOMS/AcE5ReCpxGMxEQE+Pjfq0c3h0pM64kmduADATasF%0D%0A1W430XTazIr56cMQxJu0l3Uwmow1wgd0xojyGvDxE6vBxYcvW9x35l7w1YuXWKBuaqoTUEdwa8Cx%0D%0ATWkpN4sawN4C1n3U2tdOlwC6B/V071dDbofe158Kp2F1l3O7rVE83n0NGIwVXYbjZtFB+P9nN1od%0D%0ALltvteLELdYxOek83cVG0y1Ab9An0lmMRlodaPefBsQbgI5RdBoPLUAoNx2j6Y0BWDvdRdMbGEkv%0D%0Aep8FM5876/9j7z3Arai19+FbbAgo9l6ueu3Ye0Us2EUERKrSO0iT3nvvvXcLIKIodpDeFEXF3nvv%0D%0AlLNnfWtlktmZtVcysw+g/r7/Pc+T5+w9eyaTrCQr76x58wYW9akOzauclHlt/lVBZhOCdEwB/Y/A%0D%0AegjUqQ2/evE6aFr1hC1Fi+5ZEts84qbzPihNiK5+yp2TKy88LtI4+NiVxjJ3aq7xwceF5Aylc3zj%0D%0AizsgT/3ENxOS4+N+RhqbrklDsoXLJyX5Cek6PkmnuZ/Pzr6+JNnBNcFL/UxoixygXqzYPw6poBdM%0D%0AJ9ndZ/N8bOUCHi7//HdrP95nff0ojV3S9KmkeVAah2ntmdTPpHx25n5J4Gd3+gSXr0zyoQ6/G4s+%0D%0AS23kqqvg03IeNiW/l9Sm+dTD0adEKo3Pv/D5RhofeEx8mHbV0XW//7+0X8yPC446prEudT5hInDy%0D%0AQPNxQs4nCvxBKmdC3uIr5iSHk6YMLqeLpM7jG1U86qMfliI4RpCs+OpEgUG+OoF1kmxUqiEE1klf%0D%0A/Q1cYEpUGNwQCbYgYH/rHgTtCMQxwdtVYcWDZVDZ5VIo2ILAnMA8/k4AnTZQAtzx9JcNd0D7eqfC%0D%0Az2tJ5YVAOoFLXMRKGy9hNB02IO1lHcpGriWgfiHAKlSbWXEOAKYfnjoTBjc5IRjVqhx888wQBLMa%0D%0AqOOCUgLFijZCVBYrkm6Dc6ObbnYWzf1ugL7OQ0fif8bNjdY+1A/GdagFfTFq3qfqjfQfRrauDs9M%0D%0A7ARfLsPIt1F3iUXTdRSdQDiB9FcRiBMYV7x68xmj57SBEwF04qRvRLoL7sCaUTuRIh/fcNOJl44g%0D%0APfNsT/hqXnvoUO2i4NNn8C2IBukE1E2yj2VeuQlGtD/j55OOK1Yf+wlFnbwcbAlg8QnXB6pcfTFt%0D%0AH+ZjV/qeNq+kcvKxKOWbNIFYjjdV9Cxl2XPyck2W3PGztnJSVpJ8nGQ77kN8ZeITuVWu6C2i65x8%0D%0A+hBNlLpPE0c9iqjja6MjTj/99L1cbSq0/f/aT9PhfONdA5NEW+Vjd34/37zJwZLuK6n7VNrxl1Qm%0D%0ABxiUqAROLrR9D9945OOEgzo+Vn3f07SLD0/kc6+05zraVIyo8/KnvUdhzkvZV3IWgRfmXmmvSVOm%0D%0Av0P7qfpIjaUbO4e6wiZam2qSw//RTsgp4cMnZStvkdtjd0A+4TvK5aK0xHhWfHI2dZfKz861n5TN%0D%0AQPjXKcfv22p279N+y6ynRZxIPSFt9ZdJBQbB+iaKdmO0lkA1bj9PO5cqKgwqwtCmSBRhV4loMQjI%0D%0Av0KFmB7Nz4If1+PvtLupSngeRuOV5CNe37v56fAOqpQoeg1F7kkaEheRqmj6+isRqOMC1zWoD776%0D%0AQgSr5yFYPQfT2RhZPgt+f/ZMeLzff4OO954XLB7eDD59ehhs34hAl1RSSFOduOdaflFtMmS43yL9%0D%0AJaS5ZKkxRpUlG5k3EXr6vx13Hv3jlTnw28uz1X/amVTx3DVIV4tFOVCnaDkp0+iIuaK1EK9+EwJz%0D%0ABOeZVxCcv4w0F+Lbb5iMDx+4eHQt8tKR8hLqpqM0peKm94bg2R7wx5NdYULr24JHBp4fFLxMtssC%0D%0AdBNVD4/dBDs23gjPjr84c9oJxQZiPyihAY1Xq9UFnlyTA+/jUt+0x6xrHAjAKUc33TXJcEcvlYmX%0D%0Ai0+SSeXiv7vAjDSBc59lxmkaW6cABDmv/JPswfNMAwSS6s/yjAE5yfYu3yj0FS+liPLR8oxmMami%0D%0AvmA68qSTTtrblCupT0ht4bnGC1TT2sqes6Qxwvuoq4y7o/184yPpfi6bu/ql5Fv4sXzbT7reqlNi%0D%0An8qjTDlAXKqn5C9YnXa6T1l2d5aJfI/go71Rb31+TpTd+DHLViJ+4dcLPk0qr3S/aM2Fx6fwMjiD%0D%0AHkl9yu7HKXxYTsTe7m/C/CK1g1g/dm/xuhQ+fZe3n93ukf+SjCZN7i7nxgeKXTHJ8XDHad/LlRfP%0D%0Ak+WRs5LcZVx+L5/Tse9h1SPJeRiwpv4XKfKPI2+5/KAn31mIVBNFgckuLqVdSwF3LVULTLUmd4CK%0D%0AMEq+8XUE3hRhV1F2BOKYtr56F/RvfTa8/RRG499AqgwmAujwOvLRKSqPYH9a73PhxckIxGnhKinN%0D%0AEDeeovkYTQeKpiPtBZD2Aqswor7yPAAE6oBAHRCow0sloWDpWfDBw6fCuAf+C83vuSB4aly7kE6i%0D%0AIuoE1s2iUk17MRH2HCqMDdKz14S7iGavjX22gD+B9BCo039aHErAPeSgE9UljKJjUlF0HTUnYI4p%0D%0Ag+A8Q+AcI+gZBOgBAfR1qJe+FndfXY2RdLULKS6eVSAdKS8YSS94pjss6Vcd+jc7J/hlJWnfo41f%0D%0AwbbBBBg5J3BO/wNKL98E62ZflrnpykNfKFr0H4dhM5vIY4z6IjhNBZDNduz6d1E6Thg3UQRXcEzR%0D%0AYjV7QvFNiGycxR7CHf0+522Bzl96KOfrSkz+OedKAMlMPkmghfuRpDFv+7kEsCG+GREmzzQKU2kW%0D%0AxjkDGFIfctWbT46SPWzbSu3Mbc6AejH8/SBMR5112GFFE65P8pM5b2r/pu2XI7Mq2dkxJsUH951p%0D%0APzPmfHOxr3yuNhPKlKr9rHLkANKkevrAnOQXaPzZx7nNuU3s/HlZJJwhtaHDB+UAR+ledltx3+O6%0D%0Av8v3unyXq9/ZthLsksrfu/yJa15JY6s0PkeyVdq2lvqUUA9v+0n3SlMm+xypn/r6rq/vmfbLoZHw%0D%0ATpcwuO1IuneRQpKxPRWJPbFEBbc+mEmUDwD7XD7QzaQlDDLudJxPoFJZrGMKuO2//57n17vryPe+%0D%0Aegaj2QTWLc662bk0MID9NU1boQg7JgLtFCknakwGAfnjYy6FOQMRZG+m40WWU2AAAP/0SURBVKjq%0D%0Aos9TfHQE/CtnXArjO5+povYkx0gPBsGGq8No+loE6msQqK8moH4BUl5CoB68FEbUg+WY9P+PF5wB%0D%0A7e89M7N5QX8N1I0EYhZouwB3SI+xgLq98NRsiGSBdcN7D6P05rpQMUZF8jVQDxCoq8RAuuKeE7XF%0D%0ARM83IjjfgBSX9ci1xwh6BiUnFUBHhZcM0V1o91GUYAxeIF56T9jxdHdYPqw2dK59BnzxLNrrFaIL%0D%0AhUCdpwxG2tfNuiy45apDl+y1116nsPZ39X86vt9ee/3jv8X22eeqEsWK3XHoQSUqH35IiWoHH7Bf%0D%0AxeL77ntzkSJFLsFzTsREUUtS1TCgP5anawxJExsft9JEZo0BMfLjGGvOV6fGWSWMwyRd65yHEqns%0D%0A9r0cPivKx7o+Vk/uczzfY34uaUKQ8rGOOaNszF/lLA5lE0ZUJt7+3Da+fG0/KPhLamua2JWOOqYD%0D%0AMB154SH7Hs4nbOt7qvZLWaZYEIb7+f8r7eewVWKf4mPYBZIc85+zr0vj8/9C+7naW/J/Lhzjwgou%0D%0A3+UCbvq4M6rMfRb3pS5wluA7chRPOIjU9ct5qOHjTfLt/N6SH5H8LveHwjkxXyy1De/rkn8QsJp3%0D%0AHZPLxqyvOymr+ZRJaAfRf7ts5StTZE+XAaTOZRdeKpzkBBIcg5OL5JoMeBmEBokNIHsycnU0Vyc1%0D%0AA9JXL8tOUVRVT3D0fa9jD9+3Wp/GJ3z+3QsE1q9GvjgpsJRG7rimwqjoOm1KRAotGL0lRRED2pHH%0D%0ATtvUEyj/elkZeGzkRVCAmt6KMqN2yAzpGHTtF8+VgjEdToNta5H+QiBdLSANuekBgvSQ9oJAHaUZ%0D%0AA4yoK466ob8QUMfoOvHV+zY8LXh8eFOkeGCEWm18RCBZ01/MIlK9E2nEW3dEyu0FqNlzw11Mc1JE%0D%0AqTHSjmE0XW28pBaNmsWhmuYS0VuQf66i55OwriFAD9bgZkak7EISjEh1yVAUnfTSSeEFQXoGeenb%0D%0AlnSDZwbUgK61zg4+fgrpSS9jO6iEYJ0SgXb8T+B9x4YbYO2sS3bcevVhTx9SYs+zdfvaQ8Ru+38X%0D%0ALVr0sBOPPuTGC047us9dV52xtEWFK94e2fT2rx7sfM8P83tU/Xlhr+q/zOte9adZ7e/+rm+dGz9v%0D%0AfOelW2679LTnLzzlmBHHH3nQ7YiI9hfuYas0pVL54BOQNKm5xjnv89zJuMZh0qQglUlyiq7JVppk%0D%0AXJOKVGaXA06amCTfl+TMfRO0ZD9fW3B/m+bcNG0r9Ql9LwPU98RzSNWoBKbDi/zjH0ffeOONpK0e%0D%0A++Ptuqvaz+6H/LPUZq52suvpus7Vd11zXWHaRLIT70dpxwgfo1Id7TJKY0dqf8nmaa912STN+PK1%0D%0A71/VflJ9knBEGvtJfYpjGV/7JrWbgItEYCuNlzSYytdnXXMF74u+vin9xsrlfEubxm6uvubzDa6+%0D%0AYJVrl5XJrivflVTir0pP/mI0wNXJPBOB09FLnUxq5KR78s6U5BDTDMCETmhHQ83nvU48umijznWP%0D%0A/+7nZQiaiYpCO5cawE47mFIUnEAiUVZMNJdAO6mOkOJIpEASHguTifoSoLweKR/Xwc/LKWpPkXTi%0D%0ApdN9rsQFpCFQh9Uky0gLSTGiTtSXFefqBaVn4+ez4atFZ0KfuidkFvSvB1tX46JLlDLMGD11xRHX%0D%0Ai0pjCjAo1xjtXmp/1ioxEbDP6rAbxRg7Kq8AvdFeNwtIjRRjTL0FqS60s6iOoIf0FgLoWF7SRlcA%0D%0APYygK/nFl3BxLEkwmg2NiJOOIP2XJzrD7I4Vgt4NSwafPIU22oj2R/sF+N8AdvoMG2+AHetvgAVD%0D%0Azt1x/SWHLNp773+cgH3IpjjZn/+F/IBDjjp4/7plrzh92chmt/+2elQD+GFRZ9jxLN4XF66STnvw%0D%0AIj4smETfMe14rjd8j+e9PKEJDGty22+XnnHcTIy0X4T3MhF28/DpjEj7xlmacSKNDdc41MdjTkma%0D%0AeHzAgf9mjyvuaGNOS//oO8Zt4RrXfCz7/A4HcTtRppzXz5It+AQq2TxNmXwAx2qznOCGzpvKSkAd%0D%0A8bna0OtQTMdcfXKxg6FLF9P+4uSU1L5/VftJbSz1N89kn1f7+cbQzrafVcYcCujfoE+J+0ok+aJ8%0D%0A+7lvzpb8AJ6fuv14+0j2pvxS1knUADf1tfubfR8rb5Hmy/2u0O45b1ck3yL4/5y3f1Leto14Hey6%0D%0AsXYtbJm8ewzY9+DlYv3EpiXm3X7CvOGiOTp9o9A3xTc0pr/GonSS0dM0vMvpSg3HO4mroe0BZQ2G%0D%0AaHIQnGvsAcIqtzgJ2R1c6rj2AJQcuTA47aiqXS06vvdBB+11e507j3xz1ZRzCravxki3osIQqKYI%0D%0AOEXXSe/cAuwI3CmaG9IxwkQgXlFl1Gf6nbjoBC4JZBInHfNSeWKEmID6uis07YWi6TZQR9UXlGcM%0D%0AEKxvXXo2rJ5wKnSrfRYsGdoIN0NCsEs7d9LGQEQtUYs2dVTdbICkIuImMq43PlLa6uGxLHi3ZB31%0D%0Ab2anU1tFJtrZNFpEqvXSNUg3fPRQwSVcIEr88wxF0ElukaLnpOZCHPTlIUAnjfTMiwMg1Eknqktv%0D%0A5KP3hNcmNYX+9a8OJnc+K/hpGbUB2o0SAnWTFGDH9OHiK4P+zU/+7tTji3XRnPQc6odu6KJHHlz8%0D%0A1kqlz1o/r1uVrd892lHJPardTgmUL8Vy0AJWkoSk6L6VMnhcPUzgORk8l0D75in3B20rl/r0lOMO%0D%0AbVm8eHHiBps/J8UswTHlTJrc2fBJyfe7awLjzkcqE59YHWMvzcYWIk/clx+fjLhv4/5K8H05nHLf%0D%0AOS47cX9p26SQZZLeIor8d1c/cfgzmoCM8kvEUz8UH1jHVThh/2gS0ZmyPJx+l99Lqr9kV95+EkCy%0D%0A+21S+yX59b97+wmAwTsm8ul3Zv5LGp/c3vmMP1f7uXyRdP7uHn8c/Nm4QervUt/e2X7quD4H2Am2%0D%0AiICibzxxrMXHRZo+oM/Jobk4yuQCpTYVJQamC1Mmy25J/jFV8Fkab3zO8PQPPqelbr+Yz+bOUjIM%0D%0Ad/LWOeITkjTxSZOlNHkkOQDeeaR7cceU5Hhdk5jk0D22yFmEpM/914HFi1x87UUHzhr5wH9//XzJ%0D%0ApcGOtVcjSAyj62oXUwW2Q8AYgnYC4eF/ivpG0d7oNw3QEWgS4N+6+mr4dcWVsGMNUV5I6cUAdVpI%0D%0AqqkvuJg0QPrLtmXnwfvzzgwGND56W/OK52U2TmsDO5Yjlxs3PgpIxnAdRqppgyClpkIUmJCrHvLH%0D%0Aia9OoDxM8Si52RQp3L002s00isSb64wWu6a6RFKMetdRBOmhBjpF0UMeeoYeHkhm0aa4KIBuIugI%0D%0AghUPPQS9tOMo6aRnEDR/+2gHmN+tEnS896xg6YQLgq2ryO70YIN2V4l4/WTHa+G3ldfAM2PP21Hj%0D%0AtqM2/ueIolWw/Qik0J/0xqT4accd2r5TtWs+/WBOa4yehwBd3Z8AOIHyFciPX4kPERTpJw13nTLE%0D%0AnTf0nOX4cKEoOmHZv13YBca3LPfzeScfM2zfff9xuHX/nHHLHQh3jvb3tA7PcryxV6YuUCWNEdtp%0D%0ASeNVAg78GsHR22DEG7FwXcv8AI8Mi5Mb91ueCXlXlcmePHKiPnY7pJgcvFEjT9tR29NbHeKpE/2F%0D%0AeOqHIy/rhLLH7H3i5goVlFQjvz9v691lKxtEGWBp/c/hn3KbOcq1q9rPXui9S9vPN/e45jzBVq7A%0D%0AVs5499hpp2z1d28/2wdKfcceN8zXeIEfv463J7O3bWOfqokvYs8X+YuBG+7jmJ90+d1Y+SR/kOCr%0D%0AxH4ozRcJdsopn9R+0vgQ/KfYftIcII1FR/tFDzG2j5J8Z07dXROlGUCCA+cOx+mAHI4h6jDSJMoB%0D%0ABa+Q5DASysgn4ZxJJe0kws/LYzKyBxA5wSLFi+91+02XH/TU0JYn/rxl/kWwdZWWcDTRdQKMioqR%0D%0ATSE1w0o6ir5jXWn4+rkrYcGgkgXNKx/zfqUbDl07qPmJ3z8+9IyC1x86Hz5+/CL4+ukL4aunLoCP%0D%0AFp4LG6afCQ/2OnF7u3uP/PTC04vNOKDY3nWq3XjRm58tQj3xlQh6V6GEIdFIcPMjAsYKJCNgDlVX%0D%0Awg2QsgouWSBuQHv0n4F5E4EPKS8huDc7mdLC0YiPHkXRQ4BOSi6hDjpG0XUEXVFcEKAbkKsArgbo%0D%0AarGoAul9VFT7C9RHf7grAfTzYHqPksEvy68OH4zWhymg/wTU15eG31aUgufGnpdpWfXYD44/et/O%0D%0ASD85CttLoroYtZcDzzrhyBFzOlba+sdT3cOHAorgRwAdo/srEZhTxB8XtmaIP080HZXQvvRApDj1%0D%0A+Jvi1OO56o0APWwMhB3P94PF/WvuKHXOiY9hOY7Qfd1+c2P358QndMn52Y5CGH/ipO06zzVxSWPd%0D%0Adugupyz5J+kegg9QIMk30Xh+y4lKugCeZAfXROWaIKzjsWCHyy/xe3Lb+n73+SxuQ93vDVAn+gvp%0D%0AqRP95RBMxyAN7KSrzz6uhDDJxQAyt8ffsf1cZRLawNdG6jdUy9mjQoUK//bNXXY77K72s+dfx/jI%0D%0AAXaufs59BC9/IcZf7M2gZw7O4VXn4xOk9svHJ7jaRmo/ySauseHzGy6c4fIrafoPr7N0jVQmfl4a%0D%0A38b7kC9fnw929VlXmaR5bFe0X77tkYQTfe3F+4ttn9hnZuQc3o2rEaQM7XPtTswnaGdh8Iek+7kG%0D%0ArXTvpAFuHKvUQaSO7juP11GXx3ZO/0QqxaFHHb7vTVefV2JWq2rHvj1/4Jm/vPbwRZkvn7kCI7ql%0D%0AYPvaa6AAwWMGI7yUCtZfi8euhd9XITB//irYsuDSYPHIc/7o1fCET8pde+hzp5+4X+MDDtjzDASX%0D%0ARx5xyD6Xl/xvsbqXnbXfkOsuOnDObVcd8vitVxz0eOmLSsy6+IzivU85rmjlEiXUjpqkNLLHEYce%0D%0AcE+fRmW/+Ok5pGZQhJqi6gTWiQJDUofEC1c7gIYbIEUKLVZU3QbqdrRdgXI6j6gvKmnJRuKkG6oL%0D%0ARespgm5kF9VOogjQVQSdADrpoBMPPQTo0SJRUnIxC0UpEq0Wi/aF35b0hLdmtIQJbW5DSs/5wUN9%0D%0Azw0+efIKKFhLUXTi74cpg+n3lVfB+49dGjw6qORvjSoe88Z5pxbveeT+e56LdqEFc0pSUWg/av7i%0D%0AZ//3qG6zO1b6nUB6SHNBpRx6YKByUaScwLcC51h+qgdRduihQ0lIEoWHZCRpMSy+vSAqD9ZRvdGg%0D%0AaynCjnltQ7C+bETDgkvP+M/UffbZ5xgqEyZbFjJnCDn6X85Yd41FYcKORZm589Xfc85xOWJ77KRx%0D%0AyPwcnz/xTBQiyBLK6AT4jno7aUVp/ZfPvxjbumzpm0hsO7nKzo/r/GwbGPoLjQdSfzkQEz00/mff%0D%0AfUMFGDsPaTLPt415/zBlku4l2cXX76SxIU3yrnoIYyPy61rS0tiJ3sKRvehNBCX6XPTqq6/e5/zz%0D%0Az9+TwLydku7H5y8+BpiNY3O3NM59853Up3gbS2NS6m/WdWnKlMNBluZtVxvw/pHGb/jak9fH7lcu%0D%0A+7v6Y5p+lzRek/yEq418Y8RXfz4u+Lh02UM67spLqpNdJl+fShr7vvbj442X2ballI/r+qT+lMaG%0D%0A4rwsOGbf5kc5i9l45zAOwGVsaTD5OjEbEDlRQ+k+Sfd2dQ7RQPpk3yThc/RWWSR+s4qw4zb0Zx55%0D%0A+D41rjqvxNhKZQ5b3qLKMV/0anTib2PanZaZ3uMMjASfAWM7nBb0bvzf31tWP/bLKjcfua70hQdO%0D%0AP/aIIk322WePSzEPmjxji2TovjQR0MRQtWrVotdff33R8uXLF7GAJ9XMRGf3OeukoztNbF/1jx0r%0D%0ARobRXUOBocWahgKjdNXtqHqW/iIBdZv6on63QLoC/FrVRem1vxLSXIiHrrTQEdhm1mqAvjqMOGco%0D%0A4hzjoYc0FwWQMW3HRZsvT2wOAxrcEHSrc07w1OgL1ENNRlFcKIKOnPT1V8O2VVfhm4ZLAR+OgvY1%0D%0Aj/vx1isOeYIW/KLs4qloE3rNn7PeQLdjRH056sAS1fvUKfP17wakUyRf0VwwIk7RfoqS0xsABc6x%0D%0APvTwoTj/RCUKE23UpBbs0iZNVG8C7QTqSVaS3m6oBbGDoQC59nO7Vt167slH9ceyRYob0oQqTeh8%0D%0Awkrq564Jj42bnFeW0n34MZcTt/2Ga6z56mvdJ/G1M89Hut/OnCNNLrx+Uv5S/QT/alMqvA8Jkl9l%0D%0A7ZFDXRD6D/kVor+YRaWkSESbHx2N6TgdPU4sk1QPPhnq74ll8rWNw17im1RXmYT28/Ypy87E5yf/%0D%0AQYtvCZgTWKdgCL2JMImOEXCnNxQq2bu9uuqWpk/x+qSpn3U/0e72fSXfIvSxXdl+eedl9+9d5ROS%0D%0A+pTLRmbMO8qUZr2Lk7Lm8FmxYInvnBRlSvWGz27/nS2ThZVcQic59XP1X7ssadtPGHs5NkjKi+Xh%0D%0AbT/X/XjZcxaSSpXjDsI0sP2fd0j2m4uzHZ3GGyinoOymvt+T8uLOxjU58jo4OmHOg4urg1j5iQ87%0D%0A+LtSWDjiiCP2pWj7gQcWO+3AA4tcfMgB+1xBiT7jsdNpUSP+FSXnjufTBGr+cjiZdqeSnAm7dr8T%0D%0Ajjy0y8xuNX//dSkCRDuqviEEmqFcYwjUw91FDVCfn+WrO6Ls0SJTHUkPQTpG6NUuo5rmgoA2Y0XQ%0D%0AMzZAj7jcFEUPo81EMdn2XD94d047mPxAxUytW84pqHzzcTum9To7WDv7kmDj3EuC1TMuDF6YeF5m%0D%0A/qCS28Z3POX7dvce+0650oe8eNoJRccdetA+VffDV/h6woxRSrRtpMVZ/9pzzz3PblHhyi+/XtAx%0D%0AXKhKi1ZpoSg9RNADBW2yRACdePX4NkJx7RWlB98akNylkpzEtwjqP+nD69+0HRS4pzcI9MCkNmka%0D%0AAluf6w8jW5T78eiDShBnXqnBsD6ZKurN+wQf3xK4c03QrgmKTZBilIyfw/2KNAFIY9I3fvmY1eWN%0D%0AOV+rHCLXOumekq+z/aHtj1xjkNvcVyaeH6+T536xIEeKepk3N3SqiaobTXUC60oB5oADDtif6iu0%0D%0AX173k2zgaj9+L8kGDjtJ4znKzrqft+ySX9XRdBqXBNbpoYYSPVSbRKDcfCY7mnP2xGDKHq45rTBl%0D%0AssaESw0mJ7qdb/vZNkjqv2wsO8sktbevn7p8xq4Yf7rMYmCQYYzoIY7bRBrvkr9y+VdTj3zuZ5XB%0D%0AGdQUsIwIKB3lcs0z3iBqGnsy2+RbJunBIm375Tw08fHI24316RiNjLeB0H7O+0ntp/q51Bh2B5Oc%0D%0AojnGnYjkHPm5kpPjHZoPTt9gNR2Al1kyrORcXIPEdv7M0Hk1qlB215OquFDEN7Alu0j2tR23o40M%0D%0AlWK/C049btiUTtV/2aoWlmJklwAjRbeJK45R74xWgKFFpURlyUbN5+PnMIUA3ny3FpwqkI58dAKo%0D%0AlA9x3ymijBH7b18YBaundYQdq2mjIqSLKAoI8dDDKHpGq7mQasq2FwfCd4t7wuqxzXb0qXfLNzdd%0D%0ActrzJYoX6XP4wUX6X3DG/sOuuOCgEVeff+CoK889YNjFZ+3f6+yTizc/6diiVQ/cb+8b8O3FGVrB%0D%0AxY6c2zx0MqHIodT2PviS04+d+9b0lkEGF6sq6cdlIUhXUX/in9PGS2QvAt5I51HgXL1BMBKXmucf%0D%0Ae8OAtqHzyCYquh6CdfV2Q4P1T+d3CSqVPnct0ZuojK5+aY85e9JyTSSC4xYX4nHn5Rtzgo+wH9h9%0D%0AkZHYOhYrHym6lvMWiY9b7lAl35bglO37irQYaUJ2+Rrf+JT8ntQ29gRu1y9p7Et+lvLi1zEbmQdY%0D%0AE1UnwElRYXqLR4ucDzcRYT7Rsvrk3Me+Nyubc5Lexe3njdhKk7HLxtpnmIcbA9gJtEuJfqdk3lZE%0D%0AARcXAPD0UW/7cR/hG7PSXGOPP6Huu2z8eertG3+iT3CNeT6WpPHAfGfqNW1pxy7PX7qfNKalfufy%0D%0Adfz6pDbPp872uYUpkzRn8XbIw6flzIH51EXCfg4f6QLisSC0a/y4+p0+P8fXSe0n8sAlxy01tn2e%0D%0AdFPeeXlFfB1KqrRvQk3qQK7Gd0yEOQttXPX3DVDXALGvkWztKpN0XVK5uM34+TpPG5juX/KkowY+%0D%0AO7J5kFllK8BgtNvoqmv6Syyi/qYG5vg/0J/D/1oVhtRiCKwiQP95zRQoeJloHxhtRpD+w7LRMOj+%0D%0Au+HxIU2hgO6JIJ248iFIp11FcdMiTD8+3RdWjb8fBje58+eqZS5YddLRh3Ypvs8+RP2hV8lmklQP%0D%0AHXb/MXSfhAETgXUdHTPmtvvCv0466qCqY1uU/YUWjoYgHeUVFd3FRNLDBbgURVe8e61BHy6czarl%0D%0ARA81ZC/zcLMZz1EPMfjmgvKgtwv0oES2wPoX4APBgj41M/89+pAmWDhasGYoBzkRwKR+7flddBx8%0D%0ArHucdAS0feNV8gWCP+Hg3rtuRro+7aTlG6s+B4y/JXJvXfXikxafZKSxau6XVCYpb/tYmjIx32BH%0D%0A1c3CUsVX32+//Q60KDBi1JrKzW3lqJ832sQnUrt9eZ2T/GjaMqWxFUDs4T7mi7RvMg889voS+5gy%0D%0Atz2P8v5QmPZz+Tw2b3nBgqtMadrPdY5rrLrGgN3frXN2qk8ljT/bv7r8A7cNbyNfm0rta/dJqT/n%0D%0AWSbxIU7y5SnqF3soE9overPAfS7zVTk+XLCDeA7PR9vKCaLztFXOwmVWR+dbKKtcOW9XdkUb22M1%0D%0A9lm6sWOg5EQe7cq5HA3PK8kBSZOSPUBYh3ZSACSnzvP2OXupbsLEkRN189lE/+aKsid1wpwnOtvm%0D%0AtkNjjtmOIHPu/D8P3X/vExqUu2rLj88hxYT40oprHS4qNfSXDNFfSDOdQCYD5+Z7pLVOIFVH0n9f%0D%0APx0mdK0DM3s3gDUzu8CzY1tD3ybl4aE+9eC3ZQjKCfBqkL516VD47LGesHJci4Khze/6uvINF6w+%0D%0A95Rj+xx/+MFX40I2WtBmouKmehGHHA/k2E6aHGxHKtmI9dUDy1915rMfzn0ASJ89g8osGVo4Sgtc%0D%0AKfptVHJeRaoL7aYa6c5bbxjeXID2wrTlUZ0WRp8z9GBDC27pOqQZKcUdWiOgOOu4dgDB+ndP9oY7%0D%0ArzrrBSzrkUmTujRuHI4jH1vl9FU2cUZ8ZW5P31hz9Fsnbc41ibnuyevtu5/LH/FxLJ3H83VN3ILf%0D%0AEMdyUhvurjLR+NHJHlsmUkwUDno4Jv416fwjVe9A4mB7I1y+NuCTO7fP37L99Js3AulgvYWjz+a7%0D%0A+c3+PVuXrKKU6Se7q0+5+pvrfhLYco0Zqe187efzs/Z1vvulOU86xx4vts1d/oSfwzEE98GO33MC%0D%0AfxIGMnlJY9rlO63j/I18Du2D191XVulcbs9ClEnNDXwsp8gnmlMkf5inzaWH0lS2cpWb2Up6cygG%0D%0AH1hdnO2XuGjUN0n4Gj3JKUgNY3c4u8PyTusa5EmNn+ToqQNJzskeiK7BbJdJcgSuTp9UJlfdkyZv%0D%0A7nxdZcLjMWCrv9Ppe597yjEjX5/bOVAgEaUaiTed2ZiValRgUkktZoF6zmezgFSB9JCPTlH575aO%0D%0AgSeGt4BxHWrA1C73wYYZHXCjJQLoo6EAF7N+8URfeGpo46BbrZt/K1/63OXnnnxs7wOLFr0OV2cd%0D%0AhmWzH4S8Dxy8XVzOnTtNh71QqWfva4Y2vu0btdMoLWIlZRbizpONCFDrSHqkjmM2hoqBcwTmb1F6%0D%0ATKdF2c9b8DidS3ajtw/EbaeFqPSgRFQgfLtQgHz1IU3LfnXgfkWvlyYy30Qk1VMaT2ny9U1gUr9N%0D%0AsnGCTxCpSCkdvPh60jcRueomHU/yO2nt5PMteU5E3texHh8ngWzb7jYFhugcBqwTQKfI+iF169bd%0D%0A01VW3s9c7e3zlbwPFWbSdo0BX/+z/IaxUY5dHEBd8k/KjhaYj9HMXP3AV1ff2Erqn5K9ff3cdb6v%0D%0A3L55TmrTpDLzPuwr086MP3u+yMcn+M7l40MoOweSIj2Lly1N/0hq66Q8rXt437qmbb80Yy5pXkiT%0D%0AR1K9kuYCyad58tzl7ZeDY/hg4xOup8Aip9AHAuyK5jP4eaHtMueTj8tB+GzgmuRyDIkH8ulgVsfO%0D%0AeVjw1TfBQfNIeVQmJjlIk26Jvffe+wRcJHkOpvMxnbvfvvt0XDK86ValXkLRYqX+EgJ1xaWOFpRi%0D%0AFDgWUSegqbnqiu5B3Guic4QgnaguoewiyhGuGQ+/LB0B7z/aC54f3SIY3eaeH+rfeeXmM048aur+%0D%0AxYrVQRWWU7BsSiZR20ECDlLkT1wobTtQ3ldcbWjOI0m10447pOvq0Y23q91OkYaiaDkEoJWMZZbD%0D%0AH3HRCXAr25gI+kLIWAA98xaC9LettAXB+5sYaX8Dz0caTOZVtBspxRAFhnj7Oqr+/IhGO87+75Ed%0D%0AJKdvO0mpXzn6t/PVd9Kk7XLKfHynGe++8SuNJ+kezIGaejnHFa9finJ6bSWNSYdTz5mAkyY43rZJ%0D%0AE6cPBAn3itnKGnP20DCUDsNXNwonxFkvQYvcLZpZop3+ovZLE90Sfaflg4wd7EAHtxN954EQcw4H%0D%0A8Dl0Pdf8Yd+EnZN6DnYBXTb+/vL2y2cO9fnCJJ8gYQjfWHT4WLtfxWggfG5xjVtP23oj8imBpLdM%0D%0A0nyI+XrZAdJ9eZvZ+Qp+0EmXkfyTvj72RtflE5Paz4Xl9PFd1n4Ou+b4IF7emG+UHDnvtNIkI01m%0D%0AkmFcHZo3nuSwqZPoFIs42I1lfnd1Dl9jCQ0lRtR3ZvDwRnI5E6n8roZztY8AOGz+I58w9iAN5GOP%0D%0APfaWs846q++NN978dO1atV/t3Knz+7179f6oa+euH9x68y2fz+/fIJNdUGpkGkOgrqgvajGpiahr%0D%0ASoeKCIfcdAKbIeUFgT3JL2oJwgKUXfx08YBgXv8GfzSuWPrd2648+7GLTzu+43GHH3zTQcWLn3LI%0D%0AIYfQxK+UTaykTKL542FUSms48z6qbeecbAXwmcg/IzWeMhedMuejB9sFpPLCKS9KFYceRiy6S4YA%0D%0AN9ojo2guCNIJiBM4jwD64wjUraR+w3PwfMXtJxvrqHqG3mrgG4dg+XB4c3Y7KHPhadMk7n1aByUB%0D%0AVFdfZ/04DcfQxVPOeYXp8hs+h++blIW2ddJ6XONTykM6N+34lnyoVAf7vmnul+RzJf/O29h1Hz3u%0D%0A6Gf+kMwj6wTWibOu5AiNgsmubj+73L52c4GHNPbkc4JrPOh2sgME0RzlamtjR94mxr8lAIdY/na7%0D%0A++ol+cWkdnH5j6T75FumJJDH75e2/Xg/SeorLhs56hOjSPjqbN837Wdff3PNdT5MwduSl8Ouu8tO%0D%0A+ZbJysfJM/e1Sb5lSio38+Wp28/nO6W+m8Y/pekv/Bz1nYCu1LG5sdJ0ftc1vnvwTiB1pKTO5nJw%0D%0AUgdz3U80TmgfcVGpp645r+ilxpHKkc8xadB62iw2odCmOSeccELrypWrrBk/bvzWjes3Bj9+/xNs%0D%0A37oDMtsDyOwIoGBbAUyZPBleHNcm3DUTI98UUadoeIYAt1ExMUA9UnvRC0rN5kYENJWSCS2ORCCL%0D%0AkfStq8bBY4ObFJQrfe5LRxy8f10sN+kxk1RZBMp9INL0J9dg4baRJibbVr5BZ1970kkn7VfxmrNe%0D%0A+OaxLrip0cBQiYUWvWI0XdlFKbyEG0KFmzzRmwYC6iFIDxCkh9H0RfifAHkI0DMWUA+PE1BHUE8P%0D%0AQPQ2glRjSEFG019IXebTR7vBnaXOeh6BOoEkUbnJ58A5IHTZQ3Ka0niUnKU0lnWZnBy+fO8n9Xlf%0D%0A3/GNc+nerrySxp/9u69OvjHvuYd3AkyyoWQDH0DV49JcZvs3KodZYGqkCEk/vIivf/F+4bKVr0y+%0D%0Aa6T+mTTG0/rowpaJtWWh2k+a51z92dWvfH0qTZu5+o50v8LaytV+Se3KfdjuLBPHBUnjmPdX+3yX%0D%0A/5aOS23k891pfDUvC79GKjv3i1JbF9YP+2yVxu7cRlKfT5OPy3aSvVx93VWWvH2eXWDBEfAoo5lg%0D%0AxYWPPgeMeTsXS/o6rWRQVyeR6sKvT3BUia/6XPbyddyEcjkVI4zN+PXSwJTO4RMsKTP85z//qXrf%0D%0AfTU3PfH44m3ffP0tFGwvgKAAIEMJAXqwI/y87Y/t0LdHt2Dz3K7hxj0I1ImDbQN1E1E3vHQCpZGS%0D%0Aid6BVIFWLTlItJlflo+FMe1rFJx6wlELixXb63QsI9Fu7NfIUXfgbSXZQ7BF7K2ItgvveznncKdo%0D%0AX2fKgQ83+99d+uyXvlnUFXXNUcN9FdJecNdRklEswDcFbz8+GL5biZQeUrexKC8ZDdTDaDompLpk%0D%0AVMpG0umzShZQV28lKC/SWKc3EfRAoHjqw+GrRT2g8nXnr2/SpIna/IjZSrJBTsRPGhv2OHXYzpVP%0D%0AzutIoUziq3nJaaVxfK6xTXUQbBIBTN8Y5o61MJOWvnesDHZ90tzDNebT2or7I1OmNP6L+WP+Jo6/%0D%0A4TJj11aE2VtH1XOCQEl+UrKd1JZJ9klrJxfI4X2I+x5eJsl/+ObDpH6V1H6uvH31dswROevU+Lhy%0D%0AARNPGZx93+FnpTfmOQGvPH0CL4P3bbk0LlzHeB24HQrbXz19OhGXSP3JZS9W/liE2fh8F8aw7pNY%0D%0AJmms2+PbLjMrf07UWxiPOW9s07aho/1y8KlrjDrGpkhlyadMvrGhypKPU+MN6Oik4qRt38fnDKzf%0D%0AvJN/0oBxOSapU/CJlE+mrkEkOTFpoLoaQRpMSZOpfc80ThXPx0WQRQ8777zzRg/oP+D7Lz77EgoM%0D%0AKKf/CMzDRJ/D79998z10al4n+GYJAlK1mJRz1JE7bXTUCaBrHrZSLVEAk3YhNdx0E02fCouGtwza%0D%0AtWqeade2/WcXXXjRDNws5SYsH+eg22DARO1iPHTePmkmEzPZuuznm8joN6Lj3HHlmYu+WNAZSMs9%0D%0AswqlI7XSyw58CJnUvR5seATlGtVGUFpy0eKmE0iP+OkGrFN0nQC7ocOYaLriqRP1heQsrYi6or4M%0D%0Agy8f6w53X3vuapTE28sCEYoqJjlZ1zgXJltDN/OBLCcXVui7OWWSfIjUJrxNXWPUNwal8cGPpRlD%0D%0ArklPKhP3p77xKvhEvvI/h77lmkD48SQ7J01E+ncDxOmri49tfqOyG1WYvYxco1QuqT/mayeXn3T5%0D%0AAqlddqZPSX6eT+Jp+kJSP98VtuLzT5oxI5WLt1HafKR+njQ//xk+wdVevF/45gyfb7X7vmBPZ5DO%0D%0ANZZd8540Fnx9z9Wn7DnS1z6S3XzjK8meCXaKKK5pymT3dVfbSHOAq29Lvl8fS9V+Pr8s+WBxPrIO%0D%0A5jxx8gq7BqVUQT4wXee4Op5nYDij+VKlrWMixYff3+e4XXWSDCvlm8ax2+dItuGdRnCAnMv4r4MP%0D%0APvj8W2655aXlL63I7EBKSwTMNUhXkfQIrFNkHeCFZ5+HcZ1qBjtoG3sN1MOIOi0mpQ18CKjTQlFa%0D%0ALGkD9ZCfrn4j2gsthlS0l+nwHW5o1KZp/eDzTz/HSH4GPvrwYxg5YuSOMjeUWXz00UffiXU3Wuhk%0D%0ABh7Ji3U/34TociLckUjfpQnF3Jg2dTnnpKMGbZp8fwEB9UADdVoYW6CB+srZvfAhJQTqivZC3HSL%0D%0A+vLjhrmwdTMe18CcIuvh5zDanlGqLwTSQ9qLsjNRakj2kd5qaD31zx7tCuVLnb1MA3WRD84nZ5fD%0D%0A0ed5wbc0abv6nnRf6XrXebz9XPeW6uPyAdLYTeoPPicq+ULfZGTV1cuRlHyE616Sr/C1kzSRSm1v%0D%0A5ZHDwWa/8dsZUG8289nDWk8SneubbG1/7bKna87w1M+5cCtNf0lzjqvP+sq0K9rPAAbXXGGX3W4s%0D%0AqVy+uZBfmzRv4++J/iTN+ONzq2vM8z7lql+aPiW1pWQbn/+S+rivLkm2l3ytr0y8b7nsI5Upn2v5%0D%0A2Ejj09PkL7VTUhtIvjPpGtd9ktovrd2k8ZdPu/E6qfxcNxdPtkYuv06aWPI5lsIJxBYRuiYy16BM%0D%0AcliuyY4PFsmBSwPK5ehdjSg5MNdA9dxPTZoYBb68SuWqK1/ZuCkgcKxoLgjETfRcUV4skE6/f//t%0D%0AD9Cj4wPB24/0CDnYljwj8cxjQF1RPLKLSBU4jQF1WkQ6Ewo2TIVHBjYJHn7wIQXSTQR/+9bt8Obr%0D%0AW4KBAwd9fdmll4099NBDS2K5DV+dTMQjil5QKvXVNIMqqS317/88sFiR8lPbV/qxAPXTbVnGAuSo%0D%0Az+jTCJZN6xYunjU7s2rbGPrLrEGt4M2nkL6igDktLiXuutZRR4D+/dqZ8MfLaDP1NsJw+6fBx4sH%0D%0AwgtjWkABLiQNUJ7xw4c7wW1XnPE4AqE0W4/n9RpZmgxdY7Iwx6X8ufP2ffe1VdKYd02Wrsk5rVN1%0D%0Alcnl8CUf5BrLvE4+/5jGtq66Ovyi3Xc4cPfRYmxKTKRowu/hao8049g1Z/nq52rPtO2Xdmz42szX%0D%0Ap3ztl6+tuA2lMvH+yeceaRwWdvxJ/Va6/65sP95H0taP29qFCXx90DM3R9lJ93H1Hele0nhK6sv8%0D%0Ad143+z7SubyP+myVj7+V7lvY+u2K9pPs6OoH+fhuqQ/6bB6dLw0MPkBdgzzJGUgON82xtJWRBiJe%0D%0Aa57mxdf33KiOCcqpMc/OF2V8mE3tVyReLpTLNr7BJTh3NUkWK1bs9EqV7nl186ubgyytJaS32OCc%0D%0AIuoZTXmhz48teDQY06lOsIM2HiJOtLXhkQLqxJmOlE3Mgsm44ksYUUfAqvjVM+G3VROgW+PKQNH0%0D%0A8P5Zmg1934aAfeXyVXDffbVew+j6fVh+eyMjDhZijs7lwJImy6RJW3JgeOzwKtedt/oLjGgHtBvp%0D%0AaqSiKFrQFHh4YFN4blKnUIpS0YJQXjEmzfgoTOvfHF6ajdKOpOpCkXP1YBPqphegQs7kXo3g9cdQ%0D%0Am53shot21Q6n+CbjiaFN4aFetZByg7/hQ8LLk1sE15z731F87Kbp20kTftJEkdRH7b4q+QdpvAl9%0D%0AOAoc+JyjdJ2j3bx7RqS9xnc/n93yyT/Jvj6w4bJV0iQoXWcdM+PPScNxlFnSHBdla132SfLNSe3P%0D%0AbeU63x4TSXm6ypTmuGSn3dGnJD/gmlNdfSPJVjvTp1yYI6Ef/ik+IY3PcgEzPhelnYN8/oHwTMoy%0D%0AiVKKvjJJ+fr6ieXbE2nJOu+cMkm2SzMnJfkIbms+D7nKzvu5yxdIbZlkK33NTrefKrtkJN+AsQZZ%0D%0AzkIEyTisgq4V7zEuq89Yducyndg1QfG6cWfqalx2jxhHSur4rnx5+aR6uTpuPoNe3z+KcCHd5eSb%0D%0Abrr5mS1vvBUQH90sFM1G1A0v3UTYw8Wk77/7PnRscm/w4WN9ArXBjomok0642nVzZqiHbgF1E1EP%0D%0AFU70Zj0KqJN2eshP/+a5EdCxaU34/dc/1IJVTr8Jy5WBLz//Khg9aswv55x1Tv8iRYocydo1Z0Fg%0D%0APoM36VxpEuXtit//+d9jDrl3eLOyP+1Yivx90jWnxbbrJsHjuIHTk2Nwx1L2IBO9cUBwPm94W3h8%0D%0AXKeQFqN47MTlDx9qtr08C3o2vRveW4w7nb6CFCPa6AhB+jakH/VvUg4lGdujdvsgyLzYH2Z2rPTz%0D%0A8YcfVM3lKKSJOqn+SU5HsIUzSymvwpQpqcy7+ncfaNrV90qb39+5TPn0mbT13Znz/s622pl67epr%0D%0AffPizt6L8taysU5FOekeu7NMO1unfK+XwJ8Lo9iYiY8nG+jlWwaXjfO9n8OX59W2vrJLdRZs5XwI%0D%0A8dWnsDZLWSbnLsysTDtvKwnoJg0YCdxSPq7Oae4h/W4Moq+PIuH2NQZAmU7L/kurf8UVySwfW885%0D%0AFhW3yuQ9x7aTUCaRS+8qu1W2mA2Ee0ibKph7GaBe9Morrpz01JNLdqhouUmG5qI46Rq8a9oLRbg/%0D%0A+fhT6NiqebBmWkeMpmuQroG6UhxB+orasIgB9QigK6662VXT8KvDqPCnTw2BLi0bBtt+3xY+NGiV%0D%0AmZCGE1JxTDm34jlzZz/4xxVXXDkNwfpRBI51x+f8+yhKyvuk3R9Ze8YUBuzfeP+wB5s14P+J2zAe%0D%0AeM5JR45bPrpJkHlpKC4qJR7/OHh6VEuYP7gZFGj5SrUQVPHVcVEoLbLFtGRSV3h4GEpeaoAequKE%0D%0Am0H9uGICdKl/J3y/FKP0tLkURerXjIEvHu8DHWqUgd+e7adA+iePdIDyV5dcgRtUnWjKbP+XjnEb%0D%0AsH7lXMHP+yXP23ZoDr8Qe7iSyin1cW573zgQxnVeG9oIfUdcvMQnhDRlyrdsrknHdS/pfN+5Cf3A%0D%0AaTe7HpIdksZOGlsl+LpEVQWpDHaef1X78TL4yuTrL9LYS2uzpPYrbJmk+3cJJTv/Ze/x4BrjSbb5%0D%0Aq9uPlzuP8ZaDKVx+JqkNpT6xE+MtLTby+tB8fUDCfJNKQSbJTml8m6f9eBnSzImp5xmpH7n6ttje%0D%0Aro5oAZOcj0k3lQrgckDSfewObf8uAQFXJ+YTPXdUvrz4PaVrudOUHKF0jn2M193XFj6bsHz2wk2M%0D%0AmkyfOuM3s3DUjqbHF42SHGMImkmOcXC/XvDMmNZBhnbA1NH0gAA7fiegHmigbkeMQxlCzlGnjY60%0D%0A4gtt1oNA/fMlQ6Bzi/oBgfAsMA9BuqHhEGhXlBjScUce+0tLXyq44bobFpcoUeI4XceII2sGpWRD%0D%0AbmN7ALvakvcX18Riztt///0PuPOqs9a/ObNtYDY+WjquFczoWTfceZXeJFgUmOBNtAlG0FfM7gPT%0D%0A+zYJqTH4xkFJL9JiUdRJf2VudxjS8h7YvgpVdsj+GK0nes3DPe4L7q94Ne471RTm9ai2o1Lpc14u%0D%0AXnyfy2gylMZHUtmlukqOV5pYHGPDuXCMjwHeFq7x72pXydG62s7X1glOPe1r3UTuP7/PzpbJ7vfS%0D%0AGODHCgN0fOPHNeEmtYurXGl8rdRn8pmUXT73Ty7TbutTLgDjG9P6GmdwTWoXydeI7WfJ7SbNsz7w%0D%0AlaYMqcuk90Mp7PiTxgTrgzEfKNne1R6u8cb9ml12vHcOM4FjBDrHhSkkPCH5e5e/5n7I9CffPMrK%0D%0An7MJXZoy8fnENU9I9ZbKbJVpt7cf951SX2RlzI5PyZGnnTwl52w3WNIk4Ws43vCOTu6LhNuRPCm6%0D%0ALVFtchrLdHbfIBPqEXOAaSaaFE41zZaz/8TFmGc1btj4rW+++laDXg2GdRTdBur25/eQ8tKzZZ3g%0D%0A1+UYzSVOOnKvMyQFSBxsA9SRihFG1PWmPsTBjumFZ6kvSmNdKZYgUEfg+s1zw1HusRb88dvWKJoe%0D%0ASUIqqchQw93IQ9J3Wmj6/LPPF1x91dVTaRdVtFEOR1aabCXn7euLPqcqjQV97J+HH7DfjU3uuuKN%0D%0Adx/sAAUYWV8zuQ2M71ADdiANhnYpVWCd6D9qB1eKrD8C6x7uD2O61FFqLploE6ipUIC7jk7vVguW%0D%0ADG8KGQ3QiY/+4SOd4K5rzl5/wtGHtL70jOM7ljzxqDoHFit2GpaBlDVif65JUXL4fHJImsCESUDc%0D%0A7dPnO3hbSROUdI6rntzx8nZ3fZcmBE87i9z2v0OZkmzl6vOuyc3VHkn3keaBJHtK/el/7SeP56R+%0D%0A7vo97dyeT/ul8aNhP8r6apfv8PWRfMpk+64kWxXWJ/jmGV9f5j7ZBRZ9ftNlJ58/TbL5zvSZJH/g%0D%0AslWSP/LNX0k+u7Bl4vOeb06S6uW7b75lsu+dU1+pI5kb4H8RcEqd3dUBJQPzBrO/J5QnoqJIleL5%0D%0A8AHsuo/LKfg6DreBZTMvn13qGLwurryTOhX+XuzSSy8fv2rlak0jsbngcV44l2RcuWIVTOvdGDfw%0D%0AQQlADdTVdvWU1GJSjKgTZ5poHQqoG/CJPGuzYDJSfAkj6hlSLUFgT0D9p6WjoEvT6vDbL79bmu16%0D%0AkyWL+mIoMQa0U2R97pwHfy9ZsmRfrJ/ZHElcVGS3gd2mPufMBya3sdSuVn57lihW5I4bLjrl26Uj%0D%0Am8C6Sa1heKtKsH012lDZKqQJqQcWshemTQsGwdC290YgnXj/tOPoN88Mhvb33gifLuyhFozuwAWj%0D%0A785pB/XLXvbxEYccUAbvqZQzrKSKkTSB5FM/PiHsSnvy9kiaZHa2/Xb1/ZImkf/dL9sXXSDANREV%0D%0Apg+7fGYSSCjsmCnM/XamD0v3c82lvE6FsafUvwt/vzhIz8cH+dpvZ+xZmPoVFk9IOGN35WXPV2nu%0D%0A6zsnTV5pzklbjjR5pTnn/4X75QAe3wQqGU2aoBwTvPgaxuXUJcAuOXp+vQ/oSw7NN4Bck6+vbK7y%0D%0AcMBnnScpmiTJnlHROGgrts8++7Tv2qnrD9u3aq10ilAbjXRbM91ezKk56gTUp/ZqkgXqCqSPCqPq%0D%0AFlCniDoBdQXEYxv7aMCupBkN9QUBvQbqv68YC10b3RN89cXX2ag5k4XMbrpkPVTgOb/+/BsMGjj4%0D%0AJ1wgezPW27UYOYe/zoGny9EX4jy7zY6peO15bw/ExZ4tKl+b6dPwjmDbCrQZ7lZKlJ+QAkP2Ii76%0D%0AQ/DmoiEwsFVVtAtG3DVI/+n5IQrg17rjymBAo7IwqsVdQfMKV3121dn/mX1o8eKXYPnoAcX8eZU3%0D%0ApEnRNZFLY53bYmfPSQPauF+xvyeNebtN2VjOoRo47iNSEnheacrk8p2Sj7HtzP2lCyBJ9ePnSpOW%0D%0A1KZS/Xxl0vVPRbXy9Tepbo7J2NsuVrvvtvZzAQDXGOE+ntszqf3yuV++7afPT9V+Up+Sxo6zfjg3%0D%0AQZd//AvYG1AXLkjbP/m8m1eZNPXFNUYlP8PnC9+4lPq8q6+7fIk0D7n8Z5q+Js0Fu7tMhSnXriqT%0D%0A6947UybX/Cf1xd3afvaATzPJuwanNGEmOKocLXRpwnINYsm5C8dE3pFrcvfVzdNgIv1GGozGWbKO%0D%0AmUan2BSNg3OiP+xXrNgBlx91xIljSp5x8RdPPvFUoLjeBphzMKzAu6X4oqUa397yDvRtXSfYtjJc%0D%0AREogXXGkCaxroJ7RUeJcVZMsSFdUGL3ZkaLIKKA+FbavmQCDWlQOtryxRT88hBKRxElXHHWjTBPt%0D%0AkBrWIfw9gA/f/ygoVarUApScPATrnPMgozdWSZTgkyYsR7vnSCpZYMVoRP8Ty3Nq2+o3fPnzswPh%0D%0A7Ye7Qq/6t8Hvy1DrnBbf2vYisI7pHVR06Xf/PbAN6TF/rBwLny/uDyMQpI9uVx15/INh85xOMKf7%0D%0AvcGB+xelNwgl7Lq66oh1shcgq7dOvE7SpOaYtLiUqHPFus938L6eYvJP5FPqeoo7r1o2iFFyXBOz%0D%0Aqx9I+fB6+vyMy7ckOXbrHhLwTFxsJdxXovGJi5+4r3LklRfI4wDD6g+p2o+DJGGMRtRF9pvXVr66%0D%0ACWVODC657L6TZbJFDJy7Mu5kn0pcCOerGwc/8XGTG1FP034un5Ew/mIUVjY2d2f7JY5JyefZdbHH%0D%0AhDT+s8fwwQepRI4xxcUlEtuV95t8yuTCXdZxbpfUdhL6lCScIe6jwuuQMP5yMJtgAyeHnp0r5uWz%0D%0Ak8ERDrs7fbSqkzQYzHHXTXnH8TlX23A8X/u7BDB4vrxBhbzFziGVQaqD1GH4tUm2SVlfewMR+xIe%0D%0ANeVgvujeexctdfjhJ3Q564xSS28p0/iX+xtMg0oVmsHrm9/IcsAVYI9Hp/kOpIZqQrKJ3du1DN57%0D%0AtE+ona6AOib6vxqpL2tDeUZFZYmpvtBiUpIZtBIBdYweE1APqS/IbUdgOrd3/eCpxU/qhwijOpPd%0D%0AFTV8uNBcdc1ZN0owtDC2T68+v++3335D9thjjyvQWMUx2WowNpBwRZ2dckp2m0uDXGh/db9DDyx+%0D%0AyZCm5X7dsWwofP90f+hS62b4+TmUUCTFFmWvcIMoFVVHu733xFCoWfZqGNK6GvRtWhG6NrgLnh7X%0D%0ADn5HnXml8oK7nb6INJoD9i9Wl+rnm6Rc/d7V92wH4Rur/J72GJHGrpVX4r4F0n31JB8BOPruOI87%0D%0AMWntiVfVx7aBVE/mD2JlcvkKwXHnDa6kydP2u7Y9rL6aU3/JV7vq6ZoY2b1St4tl293eflY9IxsI%0D%0AwEhsvwSgkkP3dM0HScDJ0X723LTT7ecbq/q3v6j90He5/ZezTL7x5xgDok+QMEIKW+X4W6FP+da+%0D%0Axfp9mnHK65TTN603Ey7cI/RDVzly/BKb6xLBKZ9DfBhQakt73LrGBy+TPedI/s3nd3am/ex5zeX7%0D%0AE9sv3aJfp+x0VH7eMVyO3lUgNknlRMmTJg7p+l14zPlEbZxYYe/FAUse+fBIVxLNhQYdrqXc9/Di%0D%0AxQ+99MgjT21x+qmXP3NrmUZfN6ozbkfnBxZBny5LoX/3FXBPxcbBO2+/G0TRaQ3UQ7AbgvYYNz2S%0D%0AbgyPL5y/AKZ0qxsUEEDHRIsaVSKJRlzsqLaxjwF1pL9EO3CGQD0T7UpKQJ027ZmhZB0pwvzyrM4w%0D%0ActgwVHRBao5eQJoF5+GCUgPMY7/rc19/7XUoc/3tP95Yus5XZ51e6pkjjjixyV57Ff8v2mcfTPxt%0D%0AA7crNZnkiBMjcLxt9VhQ+Z909EFVUJWlgGQaf3l+EHSueRN89xRuaIQPN7RREam5hLz+2chLnwXv%0D%0AY0S9ayPUSn9mPHz0/Hj4YRXadGO4qZHSrF8xHOZ2rQH77bvvDby8PoDBx1na8Zrn+HTaSrqfx6km%0D%0ASn9hXXMAk1THPMZdmoiUs1xp753GnoVtK09dRbCaj21cbZWmPtL4sNvP1W8Lm3dhr3MBNem4z3a7%0D%0Aof1EAPV/t/00SGf+VgCUhY7+uubfNH1jZ9rPvjbNvTi4drWpzivm88Jj2Wh62v6QtlxJ/T6lT/DO%0D%0ACb45y4UdPdfkPOTm26dsO6e1U5o2d7cfpO7jST7HuVOcdaHztbQ9YJI+804rnW+fYyZ/PihtUMDz%0D%0AsK9x/eYrBzOWFyzwcrjqb3cm4RoeLSdgvjemQzFyfOE+++xb/fBDjx95TsnSL9x8fYOva1cfkunU%0D%0AeiH07/YSDOyxEgb2zKbKdzeFt958O0ttMfx0i/4SRdiF37747Eto16xe8OViBJorR6ikFEhIAQaB%0D%0AerjhkY4Qk7SgXlAaKb+QXrihvmhtcOJiq8gyLpj87tmh0LFNC/jlp18tHXcTQWf0F5tbr4H69q07%0D%0AoGvnPkGTuuOhQ8v5UK1S74KLL7h182GHHdtr3z33PQdtRlQgO8pufybTx6KtUr+ynURS+9L9zjrp%0D%0AqB7rJraAYPlQ2IZR9R51b4EvH++lFuEqSUtFfyGbIVjHh5x3Hx8E/VtVDx9oiOdP0XZ6kKEHIXw4%0D%0A2r50MAxoeMfWonvueQZ3JHw8JI2VpPpJ16d13tx5pRmTae7nG8++tkkYYzG3IOUj+ZqkYy4buPyV%0D%0A1J/S3CPJj0k+z2ePXWUrV3tI+SfVYVeVKek++dhqV9TP1+Y+O/2V7cdtlKYOcnlzVbp8YybNfdK0%0D%0AH/dhhR1jOh8BPENsPZTDr0WUCJ9vtK/V1EalQR9dQxH1XNqLWCYOcPlYsOuTtky+OcQDqGMRYj6P%0D%0ACeDa+WbJLqevflJb5dN+fKzj98R257bx9AMeJErMOycvyWiugcoNzowYM7aUh2CMVFQEe+DxCli/%0D%0A8Ui1KgIZnDsHnp+dp/Sb0AA+XjnSUvb+Dy7svLR48RK3H3zwYZUOPfToKiWKlbgDj5dC8H05Jfz9%0D%0ASqSvXF9kryJl99//kHuPOPS45sccdWq/k/978cNnnVl6xRWXVPj8jpub/Fr33iE7OrSaF/Tp8hwC%0D%0A8xUwqNdKGNxrVZh6r4IhmNT/PqugRpV2sH7thuyun2YzI4GvLlFiaAfTZS8ugwEtqgY/Iec6WEFg%0D%0APQTqCkjiAkkD1EleUC2QNBv6qMg6AnVaSIoa4ep3iiKrRZNhRL0Ao8xdmtUKPnjvw4h/Huqoa8oL%0D%0A49MbTfWQDhOm1avWQYU7WwT9ui3DtwjLoVen56FJvUmZ66+p+f3xx5w1oWjR/a/B9i6i+x8H7SoK%0D%0ALvR5Py8s7Ed8sSp9L37jxact+ubxHgqoF6C9eje4Az6Y1zVUy8GHEwXU8eEmQ1F1tMWWBf1gAAF1%0D%0AtJOyET3IrEe70u6m+GD0y9N9ocldV35KmyoxR5MzvqR6SA6YT1wOh5Iz+bjGq+XEnBOGBJh4eV2T%0D%0AgORn7Gtdk7U0cUiTdNr6+2zJfYrL30nO3GeHfCZG1wSYZCvHBB6jixWmz3BbSxOrb174K9ovaa7L%0D%0At/2kOnNbps1zZ/qUNHaldpfG6c6Mv+yYCaPqu3v8Fab9ksrkwRhOagxr9xhvWRqnzLernVzxvDhI%0D%0A1xKXCqhbQSbueyx/nEOhsOqST5nEAKXtD6WxKtggRqWRfIouu0hhZFgssUyCXXJokI4ySPQpkQLn%0D%0AKhMfb9IYd4173n7sHmGbuiZ7frJ0nnSO6zzXxJZQ8RjI5p3bfE/RgXJeDfvy8nQQTqcwA2uf4sUP%0D%0APvngg4+t+5/jz5t38QVlX73lhsaf3X1n5x+rVuzxS7W7e/56z12df6xYtv3X5W5r+QWlCmXbflXp%0D%0Aro7fVqnY9ceaVfr90bDWqB0tGk3NtG/5MPRo/yRGzF9UoHxIn9UwlFJfk9bg5zAN64fJ/MfPtWv0%0D%0AgkULn7BoLkZD3SzMtL/HaTCGEkMbHw0b2D9YOLAxbuSDiyKJ+qIWlCJ/WlE5kKaB0WElvWjtvBmC%0D%0AdOSmk7Y6HcffM6R4oiLqCESJf41AfUzHOsHyZS8FIQg3ZWC7p+qNjwxQDzdEChedfv3lN1CnVkvo%0D%0A0fFpGGTeJuADTO8uLyBgn5C54do6nxx79Olj9t//4HOxXxAlhtooajfbCbv6rz1wWD8x/Ujlt9de%0D%0Ae52CGxG9se2FAZBZPkxFxAc2LQ9vzG4f7laqeOqh+ot6s4D/X32oJwx5AOUZVTQdqUEoXaneVhCw%0D%0Axzw+f7QrlC919lLMf2+hHNLCIf62K+eB1VPPxNdy1rg1+Xrv57iX8/VokuOzbODLQyqTdH6acrjq%0D%0Amcb2SYuffGVKUz/7nLR1dnJ4HT5QqqfUT9LaNx97mvukaSdX383nfmlsnmSP3Xk/L4DwtF8+ZfLV%0D%0AzwZ36W0VRYE1bUOgwHj8BC/7zo4Zu08VNq98+qXTP7oAOwPpIbffUs4Juf4ibZPKtTv9sQS0866f%0D%0AZx4rzDiP+keaB6AU80tq/5jifhyvOusnzKvePpYD1PkTKgc2UmF9INxTOWcELwFMRZW3ALq3s+oy%0D%0AeB1Nmrz0OTZY32NPpFwcecSJg6+6tNLn1e7uE7RvuRCjvC8ib3wZ9O3yEvTruhxBNyaM/g5AQEl0%0D%0AFQKYKjLeG4G4jooPxYi4AePDEJQTAB+O4Ful/mtghJ0GrIURLI0cuBbaNJsKfXsPDgq2hws0I+WX%0D%0ASJqRcdTFcwL47JPPcRfRRsFH87shZxqj6gqo4+6kGqgrGgcBcdrMh3bYxI18CKir6LpSfCEpQvwd%0D%0AaR0ETtUiVAKjCNSXjLgfpk7AvCw+elyhxiwy1ZsfMVnJHdt2wPBho4P7G01UbxEoDUZbKgoQ2pci%0D%0A7c0bToFrS1X/4qgjTx6+9z/2PgnbLdocyPVELTzsxfqZ9MR81CH7l5/WsfKPmWVDEGQjTQh3cZ2A%0D%0AGx6tm9wqfMBRDzcI1GmnUrID/l83owuM64K7l5KNKMpOtqGdYGlNAEblN05umbn0zOOHUJmFcSD1%0D%0A/VjUSooqCA/PKh/+hC+NfWksSg/Gtn3s+/FzJV8htYnnOkl9JKqPVH+7ntwf2XXmbWwHAnj9mE2l%0D%0ARbQK5PD8uc1dvk6yMfdRrrx8/thXJtfYkPq+w1b8rZMUCErVfnb9/8L2S4wIF7b9pPoJ45Tff5f0%0D%0AKccYFH1CijJFYDFbJ1v1xSwqzd0AifuJfPoUs3uqPiX5vKT28/S9HDzBxrroq7kfsUF6DkDXkXSS%0D%0AuvT5Zu7T+Dj2+ZIkf8yArh2hjvnchHyctuI+VvL7vvoZf+aq8860Xxq/w+0jzRnc5+Zj86jd+YTj%0D%0AmmR5oV03c01MUoV45xMmHqd6gD1pSZMvGxAxB+canGkMivfSQL3YIYcddvwDV15a6a0GNcfs6Np2%0D%0ACfTutBT6dH4pBOgIzvt1W6HAuQLoCCQJUBJlxY6SU1ScwPiI/nHwPRKB+KiB62AkplGDKK2P0ujB%0D%0A64GnMUPWw4Cez0Lt+1oG333zvQbqWSnG7CLSrMpKSDvRUfaIdhLgYs8MvPTiUhjUsmrw63NIgVEL%0D%0ASsNNjzIUAbY28gl56nrzI4qm02eKqJPiCwF6AqgEVmkjJVws+e687tCzXXP443d7h1Kj9qKlGq0H%0D%0AiGzUPawL1WPdmvVQtVJbfLBZqd4q0AOOoQDRA9CgnivwYelZaFR7zI5LLrzjtcMPP7EFLsY9AtvO%0D%0ARNdV9+GTkM9JCP3/n1eWPGH42gn3Z2ghqaIIIeCe07s+PD2sUcjx1zZTYPxlpMDg/xfGPwCzBzQP%0D%0AtejJNqiGo7TqcREpbXQ0r9d9vxx5SIka1M+kiczndKWJjgMCPj6lseAa677j/D4+27rKxCdSfT/x%0D%0AAdtVD3NNCt8SW8An2ZVPqlb5Eh/ifKAjyUemdeSSv+Ttye0gAK8cEMD9adI44ZOkNKdIE75nvDnL%0D%0A5PL1f8f2SyqT0H6xPimNf6H9nA/qEniRrne1nwEdLh/hbD8BWIZ1ja8Rcoz3nDclgq8ulE9IwjbS%0D%0AePcdk/q0z5+a81kEPZqToii6VnoxlBfXglJpnBa2TK4xbvng2IMcv08+dpJs5LreN1fgNRGuc5Un%0D%0An3Kl8aeSX2fjYPeUSaqgCwwkdXRhQDkjLLzC3EjSZCXl7xrsvjokOKYcXhO77z+Ra37CUUecPLXi%0D%0AnZ22dmq9GAH6sgigG5A+AFVYCKBT9NzwyQ2FRYFzipBTVBwj4QaMj0ZAbgA4Ae8wbYCxQ+20EcYN%0D%0Ak9OYoeugzr1d4cUXlqGWug3IXZ9l6UYC77/9+jv07Y55jW4ekBKJ4qmvy0oOKlqLiaorrnq486aK%0D%0AFOuFpFmgjoomGqj/+sJQ6NmsWvDBux/EFWgi/fQ4X12qx4/f/4hAvUnQv8ezynZkR0UD6oeAHWlC%0D%0ACrRTlB3t363dYqhcodsf/z3h/Kf22acYyTpGmwex/mzz2XNwntDPilS54fw3vlqE/HRlH5S0xAeZ%0D%0AJWMegId71gyBN0bYVb3pQYXAOv5/sG+DoF+LKsHjox6Auf0awdRutWBC+6owvu09MKFtJSh/zbk/%0D%0A7L13kR5IqymHaxmu3nPPPUvSmgcs0MGY9sSk6FbcAbnGC3d00hh2AQrbCJIjd/kDyTnmGFQfkMZi%0D%0A0vj0AYekcrr8neSAfRNK0m+8HLz/uMqZYiIQeahpJz+pTX024/lyH+zyyb7+mab98rneVSaXTYQJ%0D%0A2btGJU2f4qBJGo/SuJD6Iz+WNBf+1e0n9ilN3wjLrgG6n2ctrpHgdpXGkcuu3PdJGMPVF6T7+tqK%0D%0At5HU9zRAp7e7NAfRf02VyNoniqobWxkajLahr+8m9UGf7dKOSWmuyKdMPn/vamtXvSTfk2ZsJ/Up%0D%0AV9v72lgqo6+/Jc1Dkt+NxplwsVcPVxoI0qD1GVTfM+L2SJVzTaKuSQ2PO5+4JafGyyxNEngOOZJ/%0D%0AFymy30XnlLx+Y6M6E4JeHZfGQHq/rhRJfwkGIM2FIugGpBNwpKhvRGOhaPkgBOgKmK/TgHx9CMiH%0D%0AbUAgTmkjjB8epgnDX4YJI8I0caQjjQqP9+g0Hzq17wG//fJ7jP5i9NOlRaTmWBwUA3z+6RfQqXmd%0D%0A4J2Hu4QcagKdZsdN4qmT/CLRXxRQD1MI1EPN8BCoI+2DpAeVRjgqoSCV5okhTWHOzFlA2uhqoagV%0D%0AzZfkI805RsqRIv6dOvaCTg/MQZvR24XwrQPRf4YPCAE72ZsW2VKEnR6YSMayzLV1fzr26DPGIvA9%0D%0AXjtKvuaAukIMCLn6LuZx7ZhW5Qt2LBus6vTbS6Pgs6eGwtwBTXHTo9sV31zx1NVmUUj7IRsgkO/f%0D%0AugZUe6AjtJ04I+j24ELovXAJDHwK1yM8jSo+S5ZCr0efgm4PLQraTZubaT5qUqZ+3yEFlR/o9Mft%0D%0A9Rp/c22lalsuveWOF8++qtSEE88o2f7Qo4+uXLx48cs0kCddefMQYk96sQcQu//zuvmcjQs4pXGW%0D%0A3E/wMZg0vo2PEJx8YfiZibx8fh+X4+Z+Rp9XGN5lXmVyAdA0zt86Z5eX02MniUtbWH5tXraSgIXL%0D%0ABv9rv/h+Kqw/Sf1FHH/kQw3g1P5U+Vn7GOdcu0Dw36X9Evp24joGDdJtgK4i6WSTLvpNrw3SY7aK%0D%0AwHpc6i+PMqUZMyoSzMZG3j4izzIl9SleJpcfSaxfHuX6O5bpn7Y0Yw6nSgKwLiAuGcI+xidre4JP%0D%0Aespig9UZTbTuZ87JUXxxlVMCLbaTwc//2m+/Ay8658zr1jSrPz3Tq+OL8Ug6gvSQix7SXEIOegjQ%0D%0AiXNOEXQCkpRGGXCOIDMC5gTIR+ikwfikUa9ALI3eBJPHZNMU/MzTmKGk/tIi2EIyjYbaYhZn6s2P%0D%0AFDC3Iu5qh1D1W6i3HvLbMSEgXrJ4MQxuVT3YumyYBp0IOLXkoJIWVItKCaxbySwk3USbHRmgjjxs%0D%0AAvtIEflgPtJfOj4Q/PLTL1E51A6kepOjiO5ieOyWeo05Z+rkmdCiyShlM3qwIcBObyDItmRj4vST%0D%0A3Q1gH6jpMHVrDNtBm0QddNCRt2GbGnUYu1sb8E7H7M/mO/3f59jDDhiycmwz2DitLUzrUQ/aN6se%0D%0ANGpWP6jfvj3UqnQz/PE8UYaI/oJ1Jg46PqhsRypMq2Y1YdIr78Ci77bB499vV4k+R9+j4+GxRd9t%0D%0AhUe/+g3mff4TPPjB1zB18wcwZvWr0O+J53a0mzr315rd+31yS816L593zfWP/ueMkl2POP74O3BT%0D%0AqJP+sf/+JbCcFIHP+fM+reuzHQ+rsbz4OdJDsHQOf1hI4ztcoIH7FXa/nNe1+l6u46npMFJQwxM4%0D%0AUBOMdW+nElWaCYWfw/2sC7BzH2eVyTcBpto8Jc8yifxdoe7O9mNzQuwtqFDPxIncBimOPpV3+yXN%0D%0ANa7xU9j2c/SdHEEGqb8Upv2kNtCA1PjN2EJ+7U/psp3uU4UYf6aP5FATXONH6ge8zp6HZtV3WRTd%0D%0AVnWh8hj7mOP8rW4skOTrL57xkAZs2+3Bwbo4trj9XX2KH7f9b0LQwEW1yamPy2fm2X5pgz72eIpw%0D%0ApvEftu/xPXxK9nP0w9AOzFnHHBp3eK5OKg1yn/FcQEHoiM6nG5dj8Thpp3Mw9WJOhg5HAwWpCKeW%0D%0APKPUS80bzAh66kh6784h5SWMpIcgPaK7aMnEkJIR0lwoik6R39EIKAlYEkgfP5wSAvSRG8NoOUbG%0D%0AJ41+BSZTMkB87CaYqtKr2TTuVZjG0lT8Tqlti0kwZPBIXFSayaWXKJBuUV6szxJQ/vXn32D44MGw%0D%0AeGiToIAWlSo9dVIyQa46AnGiwIQKMLS4NPwfvDYnVIYhpRMD1Ams0vUUfUbee4+m1YKPPvgo+8AQ%0D%0A2+zIlNHaAMlINGpA/9yzLwQN6/YKJo0ObUaAnWwZAnaKsBPnnyhGBqyHbzgG9FgOHVotgJtuqP/t%0D%0AoQcf1xfb+FBrAjFtbrqE3QfM56JESzn+mKPfaNi4dtC0V5+g57wngimvvgvzPvsJ5n/xC9Rt2TT4%0D%0A8JFOanGo0qFHCgxx/D9Hffo6LZoFBLofJ0D+HYF0BOsanNPnRd8jOCcAr46H3xWgJ9BOoF79Hh4z%0D%0AAH/BF7/CzLc/g8HPrYSWY6dsq9C81ScX3XjzU4ccdUxXlAElug+p30QP5ZJTl8YNd3S2USTfwIGq%0D%0A5545Y5GDfB+Yd5XfdT+73Pbk4MtHqqvxlVJ+3Fa++vC6FbZMur7RhJbUrtJ909jS5a+5jZLsKdnE%0D%0AZQtX3+O2sic8V3msfpFqUZ40FnjZd0WfMu3n6GveN3u+8crbYXe1n8sH4HHpjZ4plg0+nTui78z4%0D%0A435I+p62/TQAE9dM2OPPuoeqX4UKFYjawmkufD0Bt5MB75KteNQ+Z9yzdvf6Bcnn+Pw170MOEBo9%0D%0ABLnaL03buPxsUr/eVWVyjf80/tOHp22b636Vs77E6lNy+5oLeWWlCUgyiF05u1Htxrcbydfw0jWs%0D%0Akjk8clamNE+RkvQQp0KY7weefNLFTzWsNa6gp46kh7x0VHaJIulEdyFO+grFkVaRdKRgEFhUUXQE%0D%0A6IZ3HgJ0BJYILg2VxQbnISjHpIH49PGvwfQJ2TRj4mswA7+r/yptjn2eNHo91Lq3VfDKy5u0DKLW%0D%0AIafIdBRJz6qrqAWlBJS1nnm0W6iWUPz+2x+gY/MGuF9Px4DUX4jGkdH64IreosA6Ul0okm7RXpSG%0D%0AOp2nqC+o9KKA+nDYgSopE9pXC5Y+/4K6ZxTF1/dTVBhL+93srGo01+n7ZtyltG6tdjBl7Cv4ViF8%0D%0AsJlEgB0feMi2RCMylJiQwx7y14m7ToC9d+fnUc5yyLYzcYfT/Ysedg32OZs2wqPq+5QoUeKsE0qe%0D%0A0+zKsuVX1+k98Ichz63KUISbot12dJwAdacpM4KHe94LBYoWg1x1BOsFGF1/uE8d6DR1VqAAtgbf%0D%0ACnCbRODcRNkVEKfvBOhN9D0bhTfXqd9NXpTvt3/gw8LPMAuB+7Dn1+wo27DpxwccfvhNPifnG298%0D%0AXPMx7PvO85W+u87hk0bSRCHVT/I3fIKW6ueYxMUgBgeK3Pe5bCuBnKR24HVkZc+hKbr8sM9WfDLy%0D%0AtYM0Gbvs+XdtvzT1S5rvXP1FAj6e++10+yX1KWmOTupTvrlcqp8+3zWP2qbiPjYnkODzHy6/xMfj%0D%0Azow/yV4OMGiA+V54DW1WSG8yDVDnUXS73vyNA90y9iBjf/f1Q1e5kvqu4L+82CmNPfMpS9K5SfcT%0D%0Ark/DuEjzhi3n7arvXpJ/S/LnST5R6svOJ1tXZi6nwJ239N2eQPNx9rZT8TWgz3Hy34Ty8aecIgcc%0D%0AcNgDVSv2RJD+gqK7qEg6KrtEC0cxSksLF5Wqi+Gjq8WiBqSvVaCRor3jEEASkIwAOoLLyRgVJgpL%0D%0ABM7Hv4rA/NUIjM9EMD5z0maVZpn/k1+HWY5E53VuOw169uivourZTYWykepYVD2ilhjaS1Z9xfDH%0D%0AV69YDV0xCv79s4OzCyQpWm523SSwjrx0tciUktqJMwTqStZRA3W18BJVUp4e2jCYgjKNYTk0T91Q%0D%0AXyLAbqnBWA8YdM3HH34CdWu3wrcKr8B0tBfZbgqmCLBHlJgQsBNYJ/pRqBCzWoF1ksxs0Wh6cNnF%0D%0A5d4vWvSAu7EvqMiz9ffvokWLnnnY0cf2uqVm/bc6znx4+4w3P4bHvvkjDs4VWM6C6AnrXof2DSrA%0D%0Ar8/0xboOURrr3y/pBy3qVgimbX4/jIZTZDyKpIfRdQPSI+Ad5auBvQbx8d+z9Jns9aY826D3omcK%0D%0A/nv2+R21w88Z5y4Hk3YMpRnv0liV8rfHt2vCtfPiE2ka0GxdH1sXw+/N/Rt30twX8bJIdXGdY52b%0D%0AV5m4XV1l4v7WZSdeZ5etXXXble3ne8jSv+Vlq6T2k+4nXcOBK+vHeZXpT2q/GPBKM6531lba1+QA%0D%0Acevezt9c7b6zZZIeOLjvwnPE9hPOUyBOR80JlBuATv8NSPeBcMpSjKYK/pQDd9HlcruZMWLqLdWB%0D%0A+wvXua76pznfgR/FNxR2fvw6sdLWQat/ON9+SPW1r0uqj1S+lOVyvv1I8Nnx65hRvJlKjkqaVLlD%0D%0ASHJKnkbir8lzBpPUSa37iXxQV3l0uSNHsn+xQ8ted3XNrwmk9yKQroF6X9RJN5SXUH4RgTrpoqOu%0D%0AN0VvlarLwDWKgmEWjFKUl+gZRNOYSFQXDdInY0SYgKaisiiQno2YRwBdg/LZ+H/2lDfChJ/nTKH0%0D%0Ahvo/G5MB71PGrofqlVsHa1atRblFtvOnob9wnjrbGTSMbIdAmvJYvOhxGNy6WvDrUowS0wJJJTsY%0D%0AUmBMZF2BdAXU8dgruNGPBuqKp02LK1cg1x3B6ztzO+DDTnvMlxaUmt1JdSSdgfL4YtJQopGUX5o0%0D%0AaoPgfIN6m0APNgqwj6MHHoqw0+LakPNPHPbRFh0mjK7jQlOtvd6r43Nw+03Nfzv66FOH/uMf+x5O%0D%0Ajnffffc/75TzLppQqXW7b4Y+v1pFzrMA2QLVir5iRbURTC9A+kuT3n1g0YC6sO35/vDtEz1hRNuq%0D%0A0HbM+GAhgvwYII+Bbwt0G+BuA3gTYTfXGNoMu39IqQnLNBn58BfdcPNiPZnE/Ipv3DocrHNy4ROp%0D%0Ab+KgCTGfe3MAaMZuGieZxg8lgQD7flK5feBNKqNvQnLZ3XWNZBupvIWxFa+r1Mauyc/2r67JqDBl%0D%0A4n47TZl2ZfvZ/dqXb5py8TbdWaDC+0Jh2y+pT6Udf3iei+rhirjbAF6Uz3XVie6lgbOKYBON1ST6%0D%0AjklFuOkc+zd9zR5XX331HtJvdPy4447b54gjjtgXry+KidY1UUCH/lP03ETQ7YWiNv+cP5RI38mk%0D%0Akm815yrQn9SnXH3T1S+kduZ+2+W/uA9P8qHcr7F7i5jOvneSj3XNP2n8Nbeb7t/OMkl1sceuYG/n%0D%0AWwrJf0r+Uh1LU0lp4rWv5Z/twSw5JMnwwj3ECrK8nedYFXYZSnoIsJ3IYWedXvrFFg1no8JLFqSr%0D%0AaLpReFESjJjULqJZkB7SXWyQvl7z0TVQV1x0jKYjSKdI8DQEmAQ0FUjXEXSKnhPwJgA+Z6pJCMqn%0D%0AvgFzp+UmOk7n0fmUhvR9Elq16ADffPWt0kuPK6ro3UoNKI4WkWYXdYZUGHMewC8//QojBg8MFg5u%0D%0ACttXklwj6aoTWEc9cBNZp0i6AunIT0egblNfglWox66A+mD48rHu0AE3Vfr91z8i1Zc49Ubz6FX5%0D%0AjDJMlp7z68+/QvOmDwQTRq5CG4VvG2ZMMvSgELCTbSnCToB9nOav00OTUofBBym1WRK+AQkXmj4H%0D%0A1Sr1+v3II05+5LjTzxxatkGTtwc/u6LgkU++D0GvBswhHcVaBGoi49HvFCnfDtPf/AgatGkRdGx0%0D%0ANzSvXzloN3p88PBH34U0l9hCUkZ3sTjohoeecz9Fh9EcdrXgVFqUGv7+yCc/wM216r2ndeRj4901%0D%0ARqVx7XIejrEde9j3jf8kZ8wdYBon6QA8Ij+Z22Bn7pc0yXGfZyY7lw2kScYur6/9uF9Paj82B8Rs%0D%0A9b/2C62Xb/tJc+LOtJ8DUEQ00LT3c+Uj1M+5l4M0xqx+nMS9plOlqHoMqOv8TF48T5NHBMLxAIFl%0D%0AimqbCDeBaALVBlgTuDZA2z5OIJyS9BsdM78ZcG7uQfejZOgtZtzYZfbV0/WbqVvOfwkQS+0m+bW0%0D%0A10pYT/Jtvvty35VvGV3ld4xD59rKnS2jq967un6uenF/4Xwlbjt4Pom5fpMcgTWIXU4vGojSZMyd%0D%0AkMtRJJXRN9Hr38zg2eOAAw5vUaViz6324lGiu4S8dCPDyCLpxEvXkfSQlx5y0xXthRaOjkCgrqPp%0D%0AipduA3Wiu0x8FQzVhQCoAelzNTh/UAP0B6e/AWF6U/23gXsI2N9QALZh3d4wa8bccLdSexGppaSS%0D%0AlUfkuurWDqf6WtpMqXv7VsGL41oFRGdR/HMF1kMajOKlm/9qN07SD0dAT+ciUA9ogSVyt79f3BPa%0D%0ANakFP/3wcxaoR6ovlmSjxZ3PPjQEQAC/5f3tMmOHLdMPJqGtItCODzz0dkJRYgis6wWnKrqOG0YZ%0D%0AsE47wBJYJ856jcq94No7q2U6zZwH8z79MVqwGaOlGNBueOYGeBsai0VpmffZjzBhwxbFF1/07VYN%0D%0A9jXlxVpEalNW7IeCcMGpidZnAX4M6Ef8dLP41I72E2d9KzQaNPLnvYsWLaUnxxgXlDtv67tz8bUB%0D%0AmBxocqco+Qd9jfiWyzE2Y+da5+SoN0j3t8oaAx2SA+ZOUZqw9Dk+5QHnb9wergnR5+uk33ibCfmm%0D%0A5Z3Gokg+Xyn58zTtZ9kgdfvlTFZ4YHe2n21jR5/yrleQ+pFtLz53SZM+s2XqPuWb8CU7OsZobOEi%0D%0A73PWGBDHpvEzOm8JvNJPLvqLBPL5+ZxWYvIyvHCziJNoKHYyADvtf369zT03Ougmeu4qk+93Uy+7%0D%0Afr63DbGHRdv/Ovx4zptL21fYvlHqNy5fJ/kbq4/kBGlY2cQy2X3K5xfTlMm+nvdVPrb1ucoXcRuy%0D%0AOkX1knyPw/5mHEl1ji28TWo/NZakAtoDWHI8bMKMLczkA9vnmPhvkkOTJp4UztQ2bMzI/B6CM/4n%0D%0A6lP/9+Lzbn/TbGiUpbyEKi8kxUgKIhRND3npdjQ9TnkZY2QYI4WXMJpOQJ0WQtKCSBNRjwP1bDQ9%0D%0AHkEncP4mPDQjF6wTaDdAnYDruOHLoTYuLN386usot2iD9SwY5trlWc31+C6m4fEA3n37PejYoiG8%0D%0A+VA3KCBKywZaXDoFMkSDUdF1pLzQfwLvGqiTnniGIuoI1INlg+CHxT0QqNcMgbpZOMoXumrgHpNu%0D%0A1A8YtCFTq5btM2MQqKu3DVMIqGPSFCEVYdeUGBNdJ5uHVJiN6uGJwPqwfqugXYu5cEf5ZkGzweM1%0D%0AqEZ6CqOeGE65FA0P1Vd0VJtHzBVwDxeGqgWkmp9uIuIuGoxRfonRamzQbvIRIvQmam/KNOCpF7cf%0D%0AdPTRLek1rjRuXGPJHpvSmBYcYs4Ebzs7Nu5yFv1IfsI1Vl31SFNO7tuS8rLP5zZx+UbXeT5fmzav%0D%0AJDvxfJLqtyvKJJXdbrvClMlX7t1lKw6affNRYfvC37H9pLFc2PbD63x0D5Mtj567uNgu4J6Ujx3l%0D%0A3pWffeWWyuqKrtvlp89p6smBeiy46cNZkg8TcI86TcJkvH/wsenyIbuyTLy80lj1gegkv5+EU33j%0D%0A3Temd7ZMUd7cyK7vroErFWRnjeKbcPX9fE+L0etA3yRk/WZHkujafx9+yLGtqlfqi3rptKnRS+EC%0D%0AUi3FGIL0LC99qKG8DLBUXpBiMVpRX9bCGExjcdfQccOR/mJH1ImjTvQM4qgjVSPkp1NUXS8cZRF1%0D%0AAqQExB+KIukE1kPQbpIC9Iomo3nsCNZ7dn4Q2j7QBX5G6oodPVcAWC/cVNQYo59uou3Rbzqyrrnk%0D%0ABOxffQVlIOtVynz4WJ+AdiyNIutKDQYBugLp+JmkHDGirjb+0RH1YNlA+HZRN2jXrF5A8o82tSX8%0D%0AHI+omwcE+wHit59/h/ubt82MG7Gc0YKy1J8ouo6A3UTXQyrMyzAewfrIQauhYZ2hQdmqTYPBz6yA%0D%0AR7/8NQLcIoA2YFvTTpwgOwLtcZWWkOMeXzRqU2myv1ka69Yi1URQb/PdLR771M3vB2dcesVU7Nf0%0D%0ACnen/pLASZrMpTySQJmUrzR5SH4nTZl85/juI/nEP6Nc+ZSJ+9IkAFZYe/lA7v9f2q+wtnH1k7T5%0D%0A/V/rUwx4pq1mznmF7VMuH1PogugLfVgnyYeYccjOc3HT8ypqGtDtGveFtVXSdRLgd9ggKprrGtd1%0D%0AvAy7q0z52DffMtl1c16bFqSnOY8bk3dqCTQ78k16feKU1+ETvlRxds/otYfuLf9Enez/Xnjera90%0D%0Aa/dMtHiUIuoxKUbipvciKcaVevEoLiAdsAoG9HweOrZ5EBrXHw73Ve2O29e3g0rl20Dlim3xeze4%0D%0Av9Fo6NXlUdRQX6PkBCOgTjz18chTV0A9VHmZNUlH1DVHnUB4nPJiADoejzjrb+qIOl6ro8vTx78C%0D%0ADer0DqZOmRls+2O7lmLMcs9NRF1tcqRTTCJR0U8MkM/SYV5a9hJ0a1Yj+PSJfshXp11LMbKOwFxJ%0D%0AN9IiUoqyE1CnhacE1FGmMLMcVVCWDoSPHu4APdq3hu1bd+iIeighGUoxZlVg7M8q8q7KF8DPGIlv%0D%0A2uSBYMrYdRqoh/z8MGmuPvH7MeVG1zfBoD7PQqV7WkODPsOCue9/HWRlErVGOVNlyWqXG7DNougK%0D%0AGJtjZrMi67uWYAx559lzw4h5qI1uq8DEtdINB92iv0TXGC12HbU3eUeSj9uQxvMDlKlRc1ORIkWO%0D%0A0hNoTvRKGBOifKlrTNsAWTpH+l0Y+/bDt1NmS/IZwrh3UWZisluevHKu56AhwSdK9J4cOlHaPHX9%0D%0ARPtgHs7XsmnbldtP8qM8L/4AYMqhz/O9Ss7x3y6/7bKPo3wx+/jqwCdHqS9K9fP14xT3S92nUtTP%0D%0ABKNy2p6DCtccK40Z69xCtZ9gM68f8fRPY6vC+gTJ1vmOP06J8I0/iV5mX++jn9lldZ3nujffrMyc%0D%0AJ9I59Bi1z3FhKX4/V/1EeofDF7jKZOrgs5FUzjRl8vpMl6+yjqeyldXv820/Vx+LHXcuJBUckpNX%0D%0A6pqw7DzspznbkSSA99hknTCZ5CwWS3BETh31gw44sn7l8t1/VXQXS45RUV5Q0k9taqSkGGkB6Qro%0D%0A2+1ZaN1sClSt1Aluu6kBVLyzFdS9ty/uQjkJOrSehdvXz8Xt7mdD2/unQN37+kL5ss3wnPvx2CwY%0D%0AM3S1osEQBSaKqmNkPQTrrynONSWidhggKi0kzUbSQyUYooEYKUfSXB83bCXUvq8NLF+2Mq6yIim9%0D%0AmIWnChhbwNlaWEqAmUD/ksVPQp8W98JXS3AnznXEWZ+A4Bx56wTQTTSdQPwa3PSHdupcjvKOSwfA%0D%0AmnFNg5GDB4Qg3QLo0aZLUbnsHUvN5wC++uIraFivNdppk1LAUeo3CNLnTsNEfH4N1s3iWhNdpweh%0D%0APt0ehburt8p0mjEvMFz0rC55Vtecg/ccLnm0qNTamMjSQc9qopvNigxItygwGrhHwFwD9lik3WyC%0D%0AZGus50TP7Si8qUMI/h/75neo2b3vTwcdfviF5mFUA3bvJkjSOPWNaRugJ413+/ekyZ2fy30Tv5f9%0D%0AcC595uXkDxZJINVVHg7+XOVMKh+3h6s8kj+UysaBm9SGkk1c7cKv9z1sJLWdbQtXvV33c80Hf7f2%0D%0A882P3HY7035Sf+N92zcefONdGq92f8+nr0tlSvlwkbO41eVHeD3TjjlWDwWWeN2kvKV+LPVD5qu8%0D%0AeXv8YvRw5hvLhS2TC59xP8vql7pMPvtJc4irv7jqZ5VLbD+pPfO1lS6T1H5pFuLHruPjyOsTpMmK%0D%0ANwx1WsmQwnmJnHU7L26khIkqFkFwOSeXw/M5Ln3NXqecfOnTrZrMjWumd12udh8lvXSS9SOQ3rvz%0D%0A01Crej/c5bI2lL+zJTRrOAb693hGUSrUzqOKm46LSHEBo0rIUac0avAq1DmfCxXubA73VGiD31dm%0D%0AFWA0YCfQHkXXEbRTdD1UgNFcbFsJRsk1anBOwF5rrZuNkRTtA6Ufe3WZB3VqNQ9oQWiMh27LNFrq%0D%0AL7YsYjaynV1wStF3AuuPLXwM+raoCl8vQeBNnHUE5hlUhFGLSAmkk4b6alSJWUka6oOh4MX+8FD3%0D%0AGsETjz4aRs+1BGS0sVEU2bdUZ8wmSPrct7a8A/Vqt1XR8lCy0vD5jSoOgXa9yNYsrsVz+3SbD2Wr%0D%0ANsoMWrI8UAs8BXnEbNRb0jbXmxBp8Gx457aOOqeoZHntNhXG1k7XEXiJuqIj9RG3PaK0cFqNeRNg%0D%0Aq8pkZSM7zZofHHvaabWscRFxLV3jz3Yg+YI9CZy4JlVpsskHsHgma/Hh3QUqJD8mgRFpwko6j0/a%0D%0AUv0kv/d3KpPUT6Q+4qtbnnb609ovaV5jk79EV1DV9uWTNMdK48BlcwlsJPWpv1P7ecGIZcekdnH5%0D%0Apd3lE9L6Kldbuuojgdc09+LXufqAy2f5+mxhy+S7V5JvSPLNPpCf5Ft21la+PltYW6UuE59Q2YTi%0D%0AU35wrnz3ORFeWVcFpYleujbpvDS/mzqTvirSXk6+rtR9P3dv/5zipVMKlV6Wq2g6Sfn16/YCRswH%0D%0AQZlr70Og3hf6dH0KN9RZhVrdyEdHlZexWuUlBtINULcA+8hBKxUVpuxtDWFgryVIhQnlBI0STJa3%0D%0Ant2F1Gx6FEo3mhSqnWQ52ZvDnUwRoEfKJ7ihElFt2rWcDJ079gx++O5HS3rRlmG0F5DKEfX4YtMA%0D%0AdmwrgCceewx6NK8Bny/ui6B8TAjOKcJOai9rkfZCQH3FCMi8NAi2PdcXBjSvFLyxGRe42vKLsQh+%0D%0AdrOjiKOuf6cI/NIXlgVNGvYOlD0koM4kLGdNfg3atZkAFeq2xE2HPrC0z7OLPHN00vUi0BzVFztq%0D%0Abs6JHbOUWjjH3FKLyb2fpsrkaKdnF6qGGulxSceYMgwH+/p+Eza8Caddctlk7Ou0oDS2IMo3efDJ%0D%0AnU+M+YD8JAfuy8s3abnK6Lqfb3LPNy/X5JCmLhLITXNdmnPSliup/dIAi13ZNmnK/f9q+0ltsava%0D%0Az5X3rh4PEt7wgbM0fT3tOVJd8vFn+fZz3/3S5JVvPy9MW0njLalPpRmjaeq3q89JW660/UV62Mvn%0D%0AWL7tl5i3XXCXY056UrMHoO8pTQLxkuFcHQjPFSXE2AOGU+rRrh+/L214gDzeCtUq9Q7M4lFaQKpA%0D%0Auo6m0+6j/bo9D80bTkDt7cXIS1+NEXGtlx5F0EMpxiipiHoYWacNj6IIuzq+DhrVGQyVKrSGUUNW%0D%0AKc1vAtS2xnoI2O3FptkNkVTUPErhYlQTQee7ddIiSlrUWrN6J5g2dXag+OH2wk2t6mJvdBSTbjRA%0D%0A2dBSokg4wNbft8GSJ5+Cbk0qBx892hPBOm5uhHQXlRCkk+JLgDt0ZnAh6XePd4NuLerCN1+TvrtZ%0D%0AqJqltYRR9uxxvsCUfp8+dTY80GIs7t6KC2+jxbe25nwYTSdO/+wpr0HHtpOgWovOMHnTO9mNi/im%0D%0AQnx3UEulRYFjWy7RyCIaznkk22gBfwa4s9KLWX67MxIflS0eeY+i9RFgj0s4hmU0vPWs3vojyFO/%0D%0A8s7yK3GcHGyN5YjnmuTkbKcjjSF+TJqQ+THua1wTG4157l8kkGv5FicX0gWOfRO25B9NmbjdpHJa%0D%0AvknkLyaVSfJtPlv5Jl+hLql4oZJPTwI5li3EN7GuiYy3tzS3cJvsyvZz2G+n+lTKvh69qve0L1f6%0D%0A+FPaL22f0uelKpPLR/Dx4Bt/LrsK9tsl7afvJ9I8fP5N6utp/KF9vwQf66UJp7G1ZHfP2MurjW38%0D%0AmMZOPp+Yj4+V/ITtu114VCpjkn2kvrir2k/iqDupJXwQ5mN8u6MyI4h8HXZ+rExS55Gcu2sStSd0%0D%0ANgHtWWL/Q/u0aoy0F1J5wUg6JaK8DNDRdKK8kBTjcNJLHxDKMCqtdATASisdATmBcQXI9f8QnFsU%0D%0AGEOF0f9HD1mDGt5doEHtgVoZBnfURFBNwJokHCMZR72DKdFYaBdT+q9AvPpOO3Jq3XCMnlNUXl2L%0D%0AUXqlcoKyhOOHh9KEQ/sugxpVWsPiJ5bgzqCZHB3zOAUlwAWfBUDqLBSF/+LzL5Ef/jV8+flX8OVn%0D%0AX8EXn32pPhNnnI4vQhpMg0o3fbt+ShvYgcA8IF46Jb0jKfHTV45tCqOHD9MLWw2VJsuFj4A6UWCi%0D%0AXUuz0f3t23ZAm1Zdgn7dH8O3BvTQolVyLBqM2RSKQHq7NuOh6v0dYfY7n2c3K7IoJSH4FRRaLAnE%0D%0A+Dnxc5U8o96ESKa5ZMH7Y7gzKYHmhV//Lu5Qarjq3vupsmqqS7R5klUmHUWPL0jdCtU7dP9kjyJF%0D%0ALsE+H0mG0VukFONEfNVvOzw+iXAH6AJWNoi1r5E+82Ouyc8FbH0+Jenervq5ypTg1HN8ngvgSG3D%0D%0A/a4EoqWJzpUXBx8OYBQpae1MmVxtI9kxoU/lzFMu0Mbtw0Gcy1aeMqVqv6Q+lc99XXlZc6GXEsrH%0D%0ACm/jfPpUkp3TtLHUtmny5X3PN/6S2k+4nzMgwPEL928SiM6zT8eAtu9+0niX2tMFNl2+SRonPA9f%0D%0An5ZwWRobuPxNmjql9XOuuUKqn6sfJtTP2X68rxSm/RK36ZUKLRVY6lg+Z+AqbFKjJTkcXl5fRxEc%0D%0A9n7/Oe6sh7o88BRKMYZAvZ+hvOgFpEaK0QbpEcWF5BcRlE9ACUYFjDGRbjdJMqroOgLzsQTOh+J/%0D%0AzWEnjXXS9O7b7Um49ca6yHF/Gn/T5xnddcyDwLYC7jrariLuemdTossYQE/HzbkTEJiHDwkbVZ50%0D%0AH9rsh1LPTougSqWmwSsvb1I7jn795Tfw/rvvwysbNsJzSxYHCx6egWXujXz8FtC7Yx3oeH/5TMt6%0D%0ANwa333kL1G/XGRp36QFNuvaCJt164/+e0LhTd2jUoSvUbd2u4Kpbbvuq3F23FHRoVg16tKwOwzvc%0D%0AF8zp2wCeHNYYlo9pAu1r3hYsfuJJIK48ySwSdSaHAmMtciWwbkf2P/n4U6hR9f5g3LDV+PaAKD4h%0D%0AWCdZS0MJCjeK2gwdHpgINVp0hZlvfZrdPMizENMlgShJK5pzCXTX7z8MWoydAlNfe4+BcNp0aBvM%0D%0AwoeErg8+BjfVqAPnX1cGusx5FB7jHHknR51x5dOepxVgTDk7zHz4twOPOIJ46ra2b85mZ65JW5ok%0D%0ApfHIxxX3DRJQsu/pu790ni8/CRBI+UsT0M6UyXWtC1ikAU6+PNPaNI2tXD42yZ/72ibpvj5bS9dK%0D%0AE68LxPG8XdcmtVnaceHq/39l+7nAR1KZ0tgqqW1dgIu3l2vu3tXtVxifkDQ+bUzksodUPxfecQFQ%0D%0ACfRJWIof+yvK5JovbFu5fIZvDPmud/mK/wvtJ/Vzr19P62ikTpZ2wvM5gHx+k8rqayw7b/65aNGi%0D%0Ah5U8o/SLPTu+GGmmq2i6kWJEvfTh/dboSHq466iJoBMgVzuOql1HKYWAmY5RsmkwBNJHE2jGNIr0%0D%0A1tW29mugdo2+UK/mAE2l0ZF64rzrSH0UrSctdq3Hru6rHwbUA0IUvceFrJi/Aee0S+qogeF9SKmm%0D%0Ae/vH4O5ybYJbbiqT6dy2UdCtdUXo3ap0MLLDhTCrZ8lg8bAzYeXEM4MtD5aETx87C75dfDZ8NL8k%0D%0ANG5wfTDjzY9hISqJENCkBZkUJSawuuCLX3HL+u/hoQ++hdnvfgHTXv8Qxq55DQYuWRr0nPc4tJ80%0D%0AA+4fMBhqPNA+aNC+S9CiU9egY9fuwciRY2Dho4vgtU2b4dtvvlMLVCPgbnPYkSZDbwBmz5wbNG80%0D%0ATO06OnUcaqTjG4Xp40NefqRBTwtHu8+DivVaBVM2vZejXx7nnWvJRQf1xeaAR4A92ll0m6p7rR79%0D%0A4JQLLobTL7kcWo2fBo9+9auKmD+GIJ002i+/vRwce+oZcEf9ptBq3DSY/sZHWZ68tKDVaLU7y6TB%0D%0Ae4y+Y9FgjGa7tZPqiGXrM6ddcOEIHKO0qx795ew3wMEIHyOuMZ80WUsTj9cJ6YJwX5Dkc/B35wLE%0D%0ANPdL479SlCn2apzK5JsokyblfMokgUmdPy+TU0GDT4T52C0JVO2q9ksqU2H6ow1uWDkT+1RSeZIe%0D%0AIlxzltX2efUp04ZJ980XqHO7+NrTBzyS7LWr2k/bYafaTxrvjvbib/75Gj/xrUc+Y4b7Auafc+rJ%0D%0AfY/tH/Md50l9ymUTRz/IYUmw8ZejMugC9S6f57GV6I9tW9n9xrLTX9d+unCi5rBtOOtzavkZl/Ox%0D%0AO4jpOFKnYZ0wR0lGmoDsxuHX8/rwCXLvvfc+6ZILym42tBcC6YabTnKMivLSf43a0ZLANQHoMIIe%0D%0AAnM72k2UE/qutq4nsE47YpqoOka36XoC6USdoUR59urypJJ3HNT7RfUwMHJAeHykPofANl2nEtFt%0D%0ACIjriLz6HEXMKV8C5Xgt5jG490vQpd0CaIxc+HvvaQQ1K5aBNrUvhMk9LwhWzrwUPnnmavh11TWw%0D%0AbW0pKFh3FS4CvRIyay5HnvkluEnRxUhduRCpKxfA1qXnQf8WZ8LoFeuzVBGtA66oGAINI9qxU+3e%0D%0AGW5pr0A9bi708EffwQwErMOfXxN0nvlI0KBn/6B2mw5B8w5dgkHDRwaPzFsA69euV/SaP37bqvjs%0D%0A33z1LTRA8D2s/wsoafkq7uoa0oB4ZL1fj4VQrnqTgABxzqLNSFaR0V2inT8Z4I1Ar4lsZ7XPTbSa%0D%0AHlbmfvA1NB48Ek4+7wKo2qEbPPTRtypyftxpZ0C5xi1g0stvY91/CwE657tH+uo8em545lm6i727%0D%0AKafaKD12i1tvq8XQW4VS5e9eg/2eNj6Kqb6wMRkD8HxM2Q6bgxvXpMbzd91PulfS/V2/83IK5+Ul%0D%0Ak8V9lKvufOIQ6p4oJct9k8su9iTis0OaMiX467zXBgkgIUeAIEW5cmhXrjpzUOqaU+x6Sv0wRZl8%0D%0A7SdScv6M9nMBGQlguWzAyik+3KUYV2nbOS/pwz9p/Ek0W/tYDsUhyedJfsLlEyTb8vZL2a9zxqvD%0D%0AB/u45vZvUl9watXre4kPl0njz/gN35zhwn50reTnrTba3e3nXL/gmyuFNs6hpNKrbyc3S3pacU2y%0D%0ApnEcAN8lWJ/EPxc7i6fzpu14OeUpWvSAM0tfde9HRHkxmxsN6LFcyTGajY0I/BLANiDdLP4kGgpp%0D%0AodtJ8cQNWDcccQTrdK0B6QSkR2AajsCcAPWtNzaA7h0eV1vbD8MHA/Uf+fDD+1MKo/kmKSBukgH1%0D%0AOr8hfZZDr86LoVHtAXB32WpB4xrXBRN7Xw3LZ18Dn7xQBn7bcAsUvHoLZF67GTKv3gjBpjKQefk6%0D%0A3KToGtQ/vxolFhGsr70cF4JeimD9IgTrF0HB8gtgft+TodusmeEGPTavOwLp8d03zQLKcDGmJR0Y%0D%0AW2hJIH4rPIoAnsDtlFffwyj08qDrjIehxYChQZN2nYIuPXoF8xcshBnTZ6FefWukvaxD6s8mBdYV%0D%0AN1/x9EMazKjBy+Duai2CgU8tC6IyciUVSz0lArusTHHpRpsDbqmuRIs3Q0D96Fe/QefZC+C408+E%0D%0Aym07wX/PvQBq9xwAD374TRTVjyQdpcWmkfyiBdiFqLrKw2Hz7IJSS1sd85j/2c9QsUWb7/bZ54Bj%0D%0A9bjOWXTNAaLkLG1H6APRkkPmYIo7L/Y9MYLh8gNpAL8EyHyAik8OSYBFqhvP3/U9jY1tgMAnKA7a%0D%0AkiY97rMLU3YJfHAQ4yqX634+cLYr2s8HbgtjA6l+KfqU2vBFanPX+EoCdIUpuwQW/td+4Nzl3LQZ%0D%0AbwsPnoqBRN9YSNN+Evh09SMfxvO1cdrxJ2C+HBzGfb+EI618coGqNli+ZeK25NcL85QLDzvL5POf%0D%0ALp9glSOGcUU/IHQyUTFFcmjMAM5OyCaURA1aX5lcTs/ncO2GkJy76cT77rv/+beUafJVBNSjzY1W%0D%0AAXHTCSgTfYQi2sQ3J6qJ2l0UOeJqw6KxlGhRJwJI/EwpXNRJUXVMFFXH6ygKTkCdIuUE0gmMD+jx%0D%0AInRpuwCuvboqVL6rHdyHi0ur390BalTqCDWr9EBlmJGovf4oyji+hJH91SoNMwmBPIF5Sn27PgON%0D%0A647EPO4NGlW7EmYMuCx4/7mbYcfr5SDz5l0QvIn/3ygHwet3Qub1OyDYfBsEryFgf/UmCF4pAwGB%0D%0A9Q3XQGZ9CNaDNZchWL8YVVsuwg2LLoTNs85EXnqrgKgvWQ1xC5wbqgWnc8RAulEyyep8x0C8FfEm%0D%0AEL3gi1+UWkvH6Q8FFZu1gtsrNwgqV2kLzRuNxLcPzyDFaAPa/DWVJoxYC/dUaQPdH3oiiDjgFv0j%0D%0Aiq4bakkO7cQqk72YVFRhCR88IjUXfQ6B9WoYUS+63/6K6qIWjrruZ0fxrftlHx5s1RdroyQ7P1Y/%0D%0AXh5FwcH2ehhpSU2Hjwv23bf4rTgOyOm4FokmbizCna7khJNAkJSHy8/87/j/LPA/C/zPAv+zwP8s%0D%0A8P+kBZKiXhzkSk9BLI/U3CKdl0ilcT3luJ5CTV4GdDue3pyvcuj8EiUOvrLszS1+IDlGWkQ6oPsK%0D%0ApZs+pHcY1abot6G8GLoLAXFSXpmq5BMxaXlEpcKCaYpRYNEUGFrYSXkM7vMiAu9HoFn9YXBfpWZQ%0D%0As3wVaF61QtC/yd0wvWttWDKsGbw0thWmlrCwfyMY3aYGNK1cPqh+VwNo2XgyarovBZKKJBWaAT2W%0D%0A4e6nj0Ltap3gvrtvg+Gdrwk2PX4L/LjxLijYcjcEb1GqGKYtFSGzpQKC9vII2BG4v3EngvU7MLKO%0D%0AgP1VjK5jZJ3AekCRdQLra69AsI5RdUWDuQi+XXIeVL/vRui76FnFvR70NNrpqaUq9V/8IqYXoN8T%0D%0Az6vfey98GnrOfxK6Pfw4dJ27ECPN86EDRsnbTXsQ2k6eA20mzgTciEdFoe3FmrEItxU1VqD985+V%0D%0AesvwF9dC6zHT4Z6G7YIq97aH+5uOgr7dF0HjhkOgUb8RwbzPftKqKpoyQg8KatfPrA65uY9RbFEP%0D%0AC84NhRgnXFFV4g8a0UZJeHzixi0KrCs5SH1ejKZi3jBEajH2RkXWvaxoevwNhgbt9oOReWjQVB2q%0D%0A68y3P4U+8xdDsz4Dg6aduwW1m94fHHLIYV2xu+8pPrnjQSli4YsKJDlO14Myf+i2xyx/WOcP2L57%0D%0AuiJEUjkk/+aqa9KDha+evuiR736uNkprj8KUKameu7NM5t5S+yf1I1e5+Vwi9R1ff+NlSsrPNWe6%0D%0A2iypjVx93den8u3Xafpgmnb/K9svySek7VM+27l8iwuXJI3TNPm5+ge/tjDjw+cTC9Mv7TIljSnf%0D%0A/FPY+SbJx6exdxo/wsu+s7ZK9Ll8sON37+sZybh2g0gN5XJc1r290XihjDGpMMGRivmxfHLOOfTQ%0D%0AI68td2urn41uulpEirSXoX1C2glxyWmBJvHSiXtuQDptLDRDLWTE/5auuQLtBNYxwk5Rd+Kq9+2+%0D%0AGBeN9oLyt1QLWteoBJNQEWXNpDbw2eO94fdlw6BgFWqO04ZBKuEmQatQjxxTBjcL+vW5gbBiXAto%0D%0AUqkclLu1adCs/kTo1PpRqHhH64LKd96wfe6w0sHHy+6EgrcqQ/BOFchgCt6hz5jepnQPZCi9dU8I%0D%0A3hVoJ8BOEfayOrp+s6LBqMi6AuvIWY/A+sXw+9ILoHq5U+GeNh2gwYAR0HDQSGg8ZDQ0HTYWmo2Y%0D%0AAPePmgwtx02F1uOnKyD+wKRZmGZDOwTm7RGgt5/+EHREsN5x5jwF3AnMG6lCO0Jvg9KszKC18Y8G%0D%0AyiR1OHrFK9Bm/Ey4vVojuL5CdZj73lexTYFCnnYI1G06S/x+VrTawWGPyhGLfOdeZ3jhC7+J73yq%0D%0AHhKMrCLXaBc46pwiQ28I5r7/FUzFDZse/PBbxfc39Ym93dC2wYW8Qa3WbYOR48fDxk2vwheoW//J%0D%0AF19CqdKlF+KYKYFJXEwqjWd73Evj1h5bfHLyOW99nZPiIo19aYJynefzHfw3qY6SA+V15fay7WP7%0D%0AJgnwJZWbl8k3uUnlECaUnECKrwxJIDVp4vu7t5/Ulq422xXt57KXr0+x++6W9pNArqtMwvjz0U1z%0D%0AKKYuO7rATwr8EL0B5L4m7fjzlcnlQ6Ty4rk5tAl7XEpYhR/T38W1Di5fKtnIKp8pUw7P3OHXY/aU%0D%0A/GQav+VqN7t+xl4+XGnZVFxLSb872kKkLfG+LtnULruj/SKb/hntlzM+pQImTUwJDkzsHGkb2tdJ%0D%0A0g4uT2eMNfzBBx91U/k72v0aAvUVGKleCeEi0lAzfTQu0CR5RYqmkxwiUV0oiq5A+qTXcDv7bAoB%0D%0Ae7j5EFFgenR8CO6t2CBoWfmW4LG+teHrRT1g+9IhSCcZicB8LILh8QiKJ2KaFKUMfV43IfxtDe7w%0D%0AuQZ3+ETQvnXpUFg7qXUwFHf3bFj+xqDitef91Oa+8399avJ1wU+bEIS/W12ljPn/TjUE62HKqP9V%0D%0AEbAjiCdA/1YlpMMgYKfougHrSIPJvHIDRtVLh1F1tbhUU2CQ/jKy43nBgMXPBUrxRSu/kARhlgZi%0D%0AFmNmd+jMUltMhNuA5uymPCGItRZNGnnBiOZh8eJj1A8EwFiOibhYs2r7rqHiinVNuNDVWggaU1TJ%0D%0ARtyjc3Lul0s/Cc9li0qjY4YKxOpil8EsUGWc9KwNsnkQbWXE0nVQv2PXoPkDbTOduvUImrZpG9Tv%0D%0A3B2GPb8q+0bClAcj60PwTUeD1m3g7fffhz92FMA2XIhL6Y8dGWjSvPnbxQ488HQXCPQd52DQ4aRy%0D%0AHL0PcCb4Fw4CRKBiyuGbmF3O3DW5p8lTl11aVJWjO+6bEFy/ufykw/flvDH0gS2fD/b5dMnG0vls%0D%0AQo6JAbj60Z/UfrusTwmgVaynb9ykaMvUYDdpfLr6uqcvOLnGUt3Ttl+aed0z/v6U9kvCKP/7HaR1%0D%0Ah/87BrveLjlA3fdkkvT05XpScd5E/8CfvKzB7lSjcT2B2YNbOocPfvucIw/7z60Vy7b/PSvJSItI%0D%0ANe0FF22Sqso41CY30XSKlhMYD7ex3wyzdaLPlAi8Txv3CnRsPRka31MhWDq8YfDbkl6QWToQI+S4%0D%0AGRBFy9ciSCeAvmEKRrGn6TQd/1PC7xunYmR7KgLmyeo8BdoR2Ae402cBbij067P94ZsnesAb09vA%0D%0A4GY3BzMHlkKAfi9k3rsPAjvhseA9TPT/3RoKxGcQsAcE2LcguMfoekAcdqTBKM76Jlxg+vL1WK4w%0D%0Aqh7QwtI1If3lkYFn4YLSuSFQ5eDUXuAY439rLncMmMYXaNo7d8aUWhgojy2itAAv0V2qd+yOWubv%0D%0AxxVoJN68WYyZsyCTRd05v90uf0R9ydJp7J1DczTZYwo58UW3UWRcq8FkaTLbYeSy9dCkfSdY9/Ir%0D%0A8P3PP8OvW7fBtz/+BGs3boS23XtAxylzgvmf/Rip25CWe+OOXYJXNr8OWwsyEUg3n0ePHffLUccd%0D%0Ad7NrfNjjlUcTfGPZgFYT4ZCulaITUp4SwJT8i+Q7ePkln+DzVa48faBZ8psuW0lgyWWDpDZyAZ58%0D%0AbSDlk6ZMaWzl8slp+hYHg0k29bW11H6ufuDrV3/X9uMgeXe3X9pxlU8774r2S7pfPu3H/VCS35DO%0D%0A5w9PUp+2+xv/nOZ6Xz/2lUnys76y2P5IsqPP9vz8NLby4TzeV6S55f9i+7naO9r0yDERSbI8scVm%0D%0ArskiqSEFw7pebfhWXudIQWG+ORI9khMz55lyHHnk8bdXvLP9H1mgvgo1x5H2gtrptPCTaC+0iRAt%0D%0AICU6i6K8YOTcAHPaZMckOkYAvi9qeTeqeEfw0UPtg+CFfhAQSF8+FBdnIkjHKHkI0hGIvzwDKSez%0D%0AECDPwv+zw/QKflZpJiqyTEfAjsB9w2SMcCNgV9F1pMmsGA6Zl4ZgvoNg7bhmMLDNFbDj3VoI1GtD%0D%0A5v3aELyvP79XC4F6mDLv1USwjkAeAbuKtL9F0fVKigZDi0wDzVcPdFSdFpYqBRjkqmdWXwQvjDkz%0D%0AaDN8oFZUsSPj8YWYWWnA3OMhH9wG6lkgH4LU8CEgkjI09BVJ6cTwzzGqTzSbrg8u1EDdejjIeYCI%0D%0AA/LofjGZSZs3zqPj4fWKUhPj0edy2bk8pF2nOBWHlxc12vHtQIMuPYOVa9fB1gxGxTFtzSD4ps8k%0D%0AV/nDjzB45KjgflwkuuDLX9Si0eaDRwaPP7VEgXS6Rp2P526lqDp+f/q554Nzzz+/g+uhNQmou5yf%0D%0AawJy+QEf6Epy4vZ4lhy0BJyliYLbwJ6kJDu4yuW7nzShOPyRMxrlAl1WebyvtV334xOva+LmbZvS%0D%0ATnm/ak9jK6mMSSBVmtt8ICDfPuXqj0nA5f9y+/E6u+yZT59K2a8S39jtivbTeTgpDqxPifQ9B6ZK%0D%0Aou4m7XGQT5lSU6WkhyRex7R+yFVv26YuoO0a3w5fFfMxwjn52CpVu/jmJtfcyMZKPmUKsazlgBOl%0D%0AZ6ybxTol5iEuIJUGnWPQ+rTZnfw3yTkmOWR7APPJ57DDjsWIervfjXb6YIymK9pLf1xEirQXpfSC%0D%0APPOQmx7y0gmMK3A+lXbCfEOn8PuEkavgvgr3Ba9NbRlkXuiLkfQBCKoHo9ThCBUVzyDgVhFzBOkK%0D%0AoL82B9NcXNg5F6UT58D2l2fBr2unwQ8rJ8N3yyfAt8vGwbdLx8B3S0fBT8tGwR8vjYYdK/H/i4Ph%0D%0AVYyod6xzZbBuYbkg80E9CDDR/8wHddX/8Htd/I/p/TohiFdgHaPvbyNVBiPrGVx4mnkDOeu0uPTV%0D%0AWzVX/Vp8OMAo/bpwUWkGFWBemVkSWvbpoBdnhgs0IxpIFDW2FFE4pcWSFszKJ8ZpJBKYDReCZnXC%0D%0AsxsRGdC8DUavfAVq9eyPOu2/RFrvMbBvR7UtzfGQKsPBu80/t98I6Pvphak2UM9G1LNlymrMG1tp%0D%0Ae8XuZz2oqKh9+KAycvmGoFv/gfDLH1vD6LgG64bKQt+/+f4H6D90WNAdH1CmorTl/e07Bl98860G%0D%0A53SNFVXHz+988CHcUKbMEzh+9pAmNJ+T5Y6aj3E+pnxj1ONUJY7kLvMD1n1j61S4b2ATtRScoOtj%0D%0A/E/Bv3n5u4I9xfMFOzq5sEKZeD3zLZOSD3T5Tg42E+yYY698/XhS+0kAKk3bOvp9vrZK06dEnXHB%0D%0Aji5b5VsmKZglBb92pk8lUh7svs7HlqcPpCmT79752iqHVpMAOvm9bZ+QaBPJx7C+KpXfWydPP7av%0D%0Ac/otq0w5tkg7VlPajNuqUGVy+R+fbT3l8/r0fHyEttUuab8IqLuepqSnZnsyTjOp8/PZA4LI5fQZ%0D%0AP6Gz+Ca6nAcMu/yHHHL0jXfd0faX/ijLOFBpp4eSh6T2YhaRhtH0V3AXTKS8YDR99pTNCM5fh7nT%0D%0A3lDpwenhfwLt7VqODUa0qBIUEEh/sT9klg3CjYOGIdjFSDhyz4ONSHd5BUH6q7NhO0bQv181BV57%0D%0AdDA8Na4DjOtaD/q2qAKdG5SHDnXLQaf6d6nPXfB/p3ploUPt26Fb/bIwovU90KnmTZn77jx368tP%0D%0AVIAd79WHzIcNVQo+aoAJP1P6ED+rRL9jIgCPYD2MriMVhmgwtMj0TVSEIelGjKoryUZSgFmPQH09%0D%0A6apfpoD6Ww+fDY3a1AqiyLdeXBltbqTUVbKgl2/AE6qj8Gh6FihHm/ZoTre0ENTOwwB4OkaLLYmn%0D%0APgd3RpUWpJoof+7iy2yZQs13ToGJK8KE19vn5J6fpbOYNwO2/nr2+vDhg12P34n/32bc1GDx088E%0D%0ACphHEXUdHbei5ATMmyJAr9W197YZs+fAH9tDXrqJwtvA/qdff4M69eq9QzvxShESX9Qk7fkchKe5%0D%0AjoN+yU+4ojC2T0jry6T7CWBCjG7Zk6nvfpL/tG3j86+udpDul1SGJLvxeifZ03U+L7Pt+3me0j34%0D%0A+S5buWyQpv34w1SS7dKWSco3yR6SHXmdpe983k0as76+7qqfNP58/Z4/DO1Mn0oaN/mUY2faz9Wm%0D%0Atj2ltrBBotV+MWCq6xhhErud+X2F+4nXJfV/zEeVgd3L+XAp5efqszrvmOQv73c+W7nKZGNBaTxJ%0D%0APkaypafc4oMsr4/5zvr5n9N+Uoe3C+RzAK7OxK+XnISvI7o6rMvB+o77HD1vuIMOOqp0udta/zQA%0D%0AgbpaRGpoL6idHgfqSHtBoD5LR9NtkP7g9DcVWJ81+VXcAbRGsGXmAwGB9ACj6QFG00m9RXHMcaFo%0D%0Ahjjom5DWgtHzLU8Mg84NK8CgB+6Fh4a0hFVz+sAHz46Bb1ZMgZ/XzYA/Ns7CCPts2IZR9t/XTYMf%0D%0Al4+HL54dDi/P7gqze9QK+jS8LdO5/tXBhD7XwevPVoZt7zeC4OPGCNRNwu8f6aSAfH2MrGN0nagw%0D%0AFFl/R0fVcWGp0lhX9BeLp06a6gjUSVP944XnQL1Gd2igHldiiYCwEJ2OR54FkKuj3QbwZxVNBCDL%0D%0Ao9F6AyaSeqzXZxCMWvFyTOedA2HOH5/7/tdQqXUHuPaealAetdrbTpmjZCBDwM749XyzJ/3gIdUv%0D%0AlISUI/UxXrrN59f5PYq7tzbuMxDefOfdkGduAXUDvA2dhaLtaze+HJSvePfW9z78yIqmZ68Lr0c6%0D%0ADJ47asy4H/cuWvS6NOPbdY4LQPDx65uAfBOydF8X8PE5cB/Q8U1EaYCXq4xpfJ4NhFx2SOPb0tiJ%0D%0A3yvPCTjnYcUxbzj3yMjHTrYtkibX/9fbL03/4G0l2Vc6J02/kvr5X91+rrq47JAE6nxjJ8lGLvvw%0D%0A8e47L9+x81eWqbC28vU/Cdwn1THtPJGUT1L/3tVzRFJ5Yjx1X8fgRpO+84nRcY3vlZb96tv1msd+%0D%0AKsx53cSdRZpyFy9+wGV33NLiO5JlJI3ykPZCsoxIexmKkowjaHMj0kfPctMpmk7AnAD6QzMwaaA+%0D%0Aeujz8ECNO+HXp3uHIJ2i6chNV1KLtCAUF49mdDQ9eO1B2PbKXATkMzGy/iBSTx7GqDYm+o8pwM/B%0D%0A5ocw4W9EjcEIvOKzE2+dFpkiX/0PlHb8eH5XeHpIXehe/9pg2sAbg+9eQ7rLx01VCuj/R5SahOCd%0D%0AIu4fEFivg2C9JoJ1jKq/hWowJNlIco2v3R7qqr8SLijNqJ1KKaJ+CXzxxHnQoOFNMaAeB765wNRo%0D%0AmOcssLQAqhfQ5kS4HTQVPI9kH0n+Mav0wqPfuZKKJPNIUpI1OveE6ypXh1MvugSuuOMuGPnShgho%0D%0AP/bNHzBzyydKK77R4FGok94duj60KNrwKBGQMzDutwXuJIqa8Y2694F3CXjHoumGypKlwlDknBaZ%0D%0Avv3+B/Dbtu16Aan53aLM6HxeWPbStiOPOaYFjpN/C4AxFiXgEQsJYEpAkzu5fBxuGuCQZkJOExBw%0D%0AgUHJDyZNqC7HbZdVKlPShO5z4Em2SiqTq13+ijL5/HYaEJCmfdLY0tV3Xf38r7CVa07j8+/O9OM0%0D%0AWEACRbbP4H0/Kc+k9kn63QXI8y1TWn+VD8hMA/ySHhzSgMNdUSY+Fu3xVxjf7iu31JfT9hPerpL9%0D%0AksZnmnbJJw9f3ylU+/kcktQw9vn4OYfXnsbppxkwro7Gj0uN5HJg3EDcgeDOpOfeWqbRlwMJqCu1%0D%0AlzVq59DRg1HtBfnppPZCGxgp2ouJpiPF5cEZb4QgXaUtCri3bTkWHuyGAJgWj2KiaHpACz9JG11x%0D%0A06eFvHSMpmcQqBtAbgA6gfMMgnNKIUB/EMEzJTxfA/XgFVSGIbUYotFQvqQkgw8Evz7VE6Z3uBuG%0D%0AdromKPioGYL05hB80hwBO30OwXqGwPoHDTQFhhaZIlB/m4A6yjWiVGNGA/UAgTrtVBog9YUi6gTU%0D%0Av1lyPjRpdD0C1LhOOFc84Trg0YZAllJLRJex1GN4RN0HaGMbJWkgPHHjW3Bvl95AEekoL4tGY18j%0D%0Alemxb//AjYreVYD9wjI3w/Q3PoJZb30K9foNgVMvvASOP/1MuAiP31qnoYq8x/TMjQRjHvdz1U9F%0D%0A1HsPCCPqtCjUjqprvnp0LPoegnK1kNRxDv2OUffg8iuvnH7YYYcV5UDVHlMeUJ6zrkTwJeIrVeZD%0D%0AcjSQfUBDcpZpJqW0YEXyh0lAPt8y+QCnb8IojF0kEOWbANPaSapDku1c9U5qv3zKm1QGV1v5wObO%0D%0A2MQHdvLtVz477Yo+lWS7Xdl+vvndZ5e/qv1cPlIaky4gJtWZ+0LJ36aps87bt9YvJhua1sZ8LpD6%0D%0Ac4JfipVpZ+onAXDfMVe50rRDGpt75sbozWI+/RzPdbZfzAe5Jgm7QEmTrAScfY3rmkikzm4fc31O%0D%0AcCY50Xn7/kWLlih5felaH2d3I80CddrkiPjpU0ntBReR2rSXKJqOIJ2A+pypr+EuoW2C12a0DSPp%0D%0AqMgSkDILAnW1kREBdUV7wag4AnUFwE3k3ETPXyeAHoJ0lfQiUwL2dJ1KJOFIPHcN1JXkI90P1WW+%0D%0Ae6wLtK1xVfDDG40g88n9KhFgV2AdI+vZqDotLiWgjrKNCNQDAuqvY0R98+1YNh1RVxsfGeoLAvWn%0D%0AzoPGjW5AgEoLHo2iS5Z/Tcds5ZbcyLZMBwl3CNWLRbnmuGMTohyNdMxjwRe/oExjN5iCCyvNve1d%0D%0AQUMOulVeswkRq8u01z+Es6+6Bso3bw0XXn8TnHvNdbiR0zSV7yOffK/02gmk5/LxtWxlpF7Dov8G%0D%0AxOv7hfrzYZls7jw9MLQaPSl4+vkXglDlJTeSHlJgNChXQN4AdU15sY4ZpRj6T/KOderWe/mggw46%0D%0A0h6fSQ6KO26fP3CNYX6/pDyTHKILYPicpP2bNFlyJy+d7zvmsyN3yHyy4f4yTf18E76rrsyv53At%0D%0AfSDTVT9uc99EL/3G55o099mZ9pPaOQmQpm0/H1DwtbE0HqSxtCvbj8+nrvK5zpOAX77jTzrf1X8K%0D%0A4xOssueAR6m+aWxily+pr/M2ZPnnbNoj9R9fmRz5e4Op+dRbamPJlyf1ETN++LjlforbVqpfGvyY%0D%0AlK+uQw7DI03dpD7FfVaaerj6UeRr2AmisxYGhfPVuMuJJTktbvCkyZx3GqlzSOe4QAldj4vrzry+%0D%0A1L0fxXYj1frptMkR7S5q1F5mTw5VXih6bqLpD8/cApSmT9wI995dJ/jmiZ4InDGSbmgvuLmR2rgI%0D%0A6SoKZCulF1J5ITCOoFwA5wqYU9RdSTZqgI6UGSXnqPTVcVMkotKgVGOAuuoZfCjY8Vxf2DChKbS+%0D%0A7zL47R0E5p+0gOBTTPSfousKrCMFRtFfUBFGKcAYoI47liJQzyBQD9RiUqOlngXqXy4+Dxo2vBE3%0D%0APIrLLmaj43xhpQbmsai5JXeod+WMq7PwBac2sI5/jkfgQ9DbYvRk3PV0SVz5hdFs4uDderiwHgoq%0D%0A3N8G9i2+H1xTsQqMW/e6eouQE6XX6i8xqcXYg4Cls27x8P1Un3ATp0FLlgVdevfRqi+hJKORWlQL%0D%0ARXWUPfpsvquFpgTsCcRb/HZ9PdFkevXr9/3hxxxzgQQUfWNHGquSw5Qclh6n4kSZJl9XWfm9pHEu%0D%0AnePyO/mUhZdJmrC5//Od81eWKZ9y2RNgvvbi13r6ivONi+ueads5qc+6+pQ9H6a9V9rzXGVK26c4%0D%0AmPG1y65qPykfaT5Oa4O05xW2/ThwS+q7HNP4+kVS+7mAJfe3zKeIUWm7HK42SMJVSb7G1e8knJe2%0D%0ADGl8tc9OnjK5Fv4nRqpdfS5pPCX1BX291H4ihnb1A+Km52iOS06TOyc+EF3f01wnTHSJkkpWYzmj%0D%0A5FaZUskZUUS9zLW1Po0WkqIsI/HTlX66BurTND+dA3UD0h+a+SbuWroSGlapHtBmRIrygtH0DILo%0D%0AgID6WtRORy104pdzoJ7JiZ5rLjotOEWaS8GGafDHmknw7Quj4MPFg+DN+b3h5VldYOOMjvDy9Hbw%0D%0AxMB6MKldpR29GtyQ6dWyVPDmUqTefNoKAXpLjKhngXoYVUf6iwXUaZOkMKJOEo0WUDcc9Uj15RL4%0D%0AcOG5UOnuy4MBS5bB+PVvwEykhRCfeiFyuI2CiR0ZNqotsWMWkBV/10oy9oLSuOZ4Voc9VImxVWa2%0D%0AweBnl0P9fsOiaDf/nSvJ2Bz6SHUGy9B93hNQGkH6nHe/jKLduQotYVnidY6r3uT+bpefacrjfR/6%0D%0A6DsgucW6D7SHSlWqwksrV2WlGTUNJlJ04bQYQ30xUo5aS50Ae3gNgnfcoXTBY4uCU089tQ6Ov5hU%0D%0Amz1mpfErgWUX0HKBGu7Ubefrmkj5cek7u18O9YYDZgvQ+9Sicl4b80nSykdJGdrfXT7QZWeWl3Mb%0D%0AbLqPz1a+MvlsmdT+UltJ/rgw9eNlluzssKd3d1hXX0lqGw4K0tg8qU/xecnVJ3emTyX0z53qU776%0D%0A/dntt5t9giQT690llo9djov07048IvkN13jLF98k2MpLU/T5WruOSX0/bf3S+MAkzOmqr6NNRG3+%0D%0A3dV+0jhx1Ue1P59gXROrcSb8P28k6Xru7Ow8XEbznWOcpTQR6Py8ckNSB6e8kKN+3m03Nfkq0k9X%0D%0A/HQE6sRPH0n8dJRlxE2OZk4MtdPtiPrDCNBNGjv8RWhdszpse1FTXgztJVpIaiLqCMSjiHpIcQkX%0D%0AixIPPdzoiCLvOzACv35WVxjdrjr0alQOuta7A/o2LgdDW94NI1tXgtGt78ZdSe+EWrddEtx4yak/%0D%0AdG525bb3VtWFgk9aI1DHhP8JrIeAHWkwFFWniPoHqP5C+uq0KZIdUVdAnVRfbsIHiusUR5101DNr%0D%0AQtWXLSjPWLHqTUGToWOgVvf+UKVtZ1xY2Q1q9xoArZAa0u3hRTDkudUKxBO/+8EPvgbaNZQUWQxd%0D%0AJgaczYZFlkxhDDhbeuVKilFLI0ayjxHVJhu5pvvegyouC5DnzeUg4xsUZfXOTZnMvek/0WjmYvlt%0D%0ACcV42cIIfnitBc6ZKg1/4LAfLowyjPk/++3PoWG3PsHwseODLe++B8tXr4Eu3brB19//GOOeR9F0%0D%0AHSU3PHZ7Q6TwcxhZV0l/pmj75je3wCWXXDr+9NNP30tytq5JxwYWrrGUMH7tyS42VhP8R6oHeBtM%0D%0AeZwyl2pNBOPc8aeZTBw2dL1m5fXLsU0aEG37QOn+Se2Xz4SeBDJZexaq/RyT+25rPxeYcAEjywb/%0D%0Aa79w+/RUQNTCBU7aAe9fHEv47sUArn2PvMYf90lpgJ5jjMV8TEL5XHvTxPq9z0dLwM9XLqGeOf2Z%0D%0Ajw39nc4TA74ufChhQld5bYwqtLcYqJV8YBpbeTClqIlv5ZnTv9L4rTRlioC6qZQ9ufLPdkNIzlma%0D%0AtHilpTztScHRCZySX7yj+xysVBbeWVCesdRdt7f6MVxIivrpSHsJF5KGu5EafjotJJ1DQB310s0C%0D%0A0iiijhz1EYOehna1Kgfbl2I0nZReKBE/negpWvGF9NPV7qMIzE0ikK42PSKKi6K30E6kU2DH2gnw%0D%0A2txusG5ae/hkUW/46bnBsA1VXgqI6rICdzmliD3Sa/54ti988khHmNOlMvRueQ18sxnB+KdtMBFQ%0D%0Ap8g6RdWJq25TX0KOOqm+0KZHgZZnVLuTbiJ5xlBHPaANj9ZeqoD6xhkloUXfjgoAkxLKPFRMmfXW%0D%0AZzB29avQ74nnof20B6HZ8PFQu+cAuK9rb6iO6ii0uLM+LsZ8YOJM6PXoEhi7BjXo3/1cReJDjnac%0D%0ARhNuQMToLmyhZrRJET8Py7Xgi5/xvt1g6mvvh/lEwFnmi/MFprEFnnStKY9dLnOcq7k4j1vlkDZY%0D%0AwmP0UFC3S4/gCdxZNNzkKFRzeXj+AhgydJjilkebHlkR80i+0aK52NrpsWv0Od/99DNUqFhxha2n%0D%0AbjtFe7xKDtfnL3bmN14G6Tv3Gwm+yysbKNU5TRlc9nHZkJ+fVGZXvV3X+eyUpkxJbeayeZKtBL/v%0D%0AXNgmlcFX9sKWaWdtlWRPqVxprvmz+5RvXnS1xa70Bbuj/ZL6cRIucf3uA5Iev+mlE6fxbfy+nvEU%0D%0A46N7bLtLyiThNRsb2riSYbUcf2zOdfniXXmc91/fXIK/ibZyjQHXuE8637YVt6H6zg2Y5MA8HdIb%0D%0AkRIaMGe7Vv4AYFVOPbFR8pxj7m86qxip4waxDXvUUSeVr3Z39x1D+qyC4aj4QkB9DNJexg/nQP01%0D%0ABdTNBke0gNSmvgwbsBh3Cb0n2L4MF5C+RECagPqIcKMjBN1EfTEbHYXgPNyNNEMgHRVdMhRJJ0UX%0D%0AXCiaWYccdOS1ZygaT2B/OeZJnHe1SJUUZVD6kTZTIq12XERKacdzfWBml0rB/InlAgLqFFUPkAKT%0D%0A+ZSi6iFQVzKNGFGnnUrNpkfBW5UhozY8KotlsnYmXX81AvXLo51JnxxRMmg3dkyQo1YSLZLcqjbr%0D%0AIdWS+RhJJ/BJEW7aNbTPY89AmwkzoE7vgVClXRe4p01HBPE9oeHAEfDA5NnQY95ijMavhAnr34RZ%0D%0Ab38GJJtIeSUqv9j8c61d3mnWPJRpfCS7sFXRaaxdQYUFpfnIR2ZVbewdR2UufY6Oe87DRZhHjwcf%0D%0AhVHjJwS/b98R004nsL74qafg/Y8/yVGAMYtEidYS46oTP51oLmZnUvO7Bvh0j1Zt2ny8xx57XOSb%0D%0AlNNMfNLkkTTRpwFwtn/yTbA+EMTzcPki7g9Fh6kPJk2eSWDAVSZp8pMmOdeE4KoD95uuNk2ylZSP%0D%0Abw75O7afNFG7+mph7WT3R8mmu7P9fGAhTfvZdU7TftL9fHm4xpWdT1Kfks5N64N8Y4T3DakePhva%0D%0A49eFpXx5+vqbD3ulKZPLJ0n5+vypzy+6/IxvPKS9fz5lSpOnq0yu/pwmz3zbj99LKpPK0+VE0gw0%0D%0AqVMKnTMGsF0dCq9zPblwvXRp8w37dZAPoOdwca16/vPoo09t3KDWcBhCGx1p/fQxQ0OgPnk0RtTH%0D%0AbYIZuBvprMlhRJ2AOummEy+dElFfCLQTUO9SrzJsx4WkmSiiHgJ1pdCyYWoIxlVEnVRfdFQ9kl0k%0D%0AygtF081C0VHhjqbEd0dgnqGdTik930en3tnPeJzA+oaJzWFIJ1wI+pmOqGuuOsk0kkRj8CHJMxod%0D%0AddrwqJrembS8UnwJXr0Fy3gDPiyUxoj6VTGgPrnHudB7/uPhRkAGINs7kdoR8mhhprXzKP5Oiibz%0D%0AP/8J5rz3JUzYuAWGvrAGQfoT0AYj7o0GjUTVlu5IXWkPd7dsC30XPZsbEec7mwq0k8mvvAv3du4F%0D%0AC3TUPisfqekuNk/eKLSYXVNzNimKR/05fcZeCBtG5/nOq4Luu6X6QucTNagRRtNfff2NSAddLQS1%0D%0AlF2U7KLetCgWMWeR9Jg8o4m8G4465vHz73/AE0uehjJ3lP1p3xIlqvkmOZfzSOtkfJNu2gnGB2D5%0D%0ABOQrb77384GKnckrzbW7qx4eHxyTFUtTxp0556+qX779dlf0r7+qrrui7Gna+K+q35/RlhwLpa0r%0D%0Ax1YuAOhro6TfJP+Uxl87ASGbCCR8uLvK5MKjrrnJB5xdoN5ug3z7ju9BwWdPPv9JYD6xT/kq5Oug%0D%0AvLHSAPvEwliZaCM6+atJHVQoe45MkT35d+nS5V8nnnDuqNZNZ6odSc1GR2MRqKuFpMhPNwtJFVDH%0D%0AjY7CiHoIzh9CtRej/jJ0wJPQofY9GQLqWeoL7UiqNdRJ+1ygvlA03dBeMi9jNJ0UXXAzo2Algnzi%0D%0AuVPUnMD5sz0h80wPTN3D/89S6gWZ53BzJfy94Pl+8OSgOjC2N6q2fPaABush9UXx0xVQx11KleIL%0D%0ASjMSP/2dcCEpaaiHQP1mLCNqqFtAPbPmUti+4mJo1+zyYNzazVFE3ZYXjOQStcJLKLnokkI0u35a%0D%0AIF5HwylPisjPef8rFVUPdzzN7oKaQ5UxvHWLprIQgS/x54n+EslFmp1CYxKJBrhneeZZLjxf6Bnf%0D%0AUVWVyc5L3d+m8WSlF5X8oiUBaUtY0ue5WNem7TshveXn7AZHWgs9ipqz7yHv3JJiVEBeK77ohaNK%0D%0AJcZsmISfP/78Cxg8chQ07DUg6LXgqeDMSy4fhWMh5w2X5+E5h2vJx7Y01iWHlTRhSPm67uVywua4%0D%0A5JjzdaLSJGXn73ug4OWQyuWbSCQf6wPd+UxK3A7StS47SmVIKpfLf7v6CLcxtzNv291hq79j+7n6%0D%0A3q5oP18evn7uahtXflJeUv8oTJ/i4M/Xz9OUWwJZabGQ7U9dfs3nq+zyuXyzr99z+0l9xzcupTHG%0D%0AyiuuqXEBbVdZdZ4ujr5zIbSvfra9pTZ0/c76iyih6fMLnjI56UeiP/U1Fm8030SXZmDZlXbl7bqH%0D%0AdC3ruDHek5SPq4F03nufceoVi7u1fwKG0Y6keiFpuCOpBupqIWkYUZ8bA+pms6M3FXAfMegZaFur%0D%0ACtgc9QwpvqCGekZtdoSyihRRJ2Bu9NEpqk60F7WIdAYCZNJHn4hR+DGwFbnub89pj+C7Hoxrczf0%0D%0AqVcGRrW4Bca1uh2mdSgPi/pUhReG1oLlI+rDs4Nrw9gH7oKe918bvLsSgXjEUUfay8ckz0i0F73Z%0D%0AEe1K+v59yE+vjpsdVUagXgGlGe9UtJcM8tNpIWmwoZTalVRtdrTmEvgSNdTrN6uIqiTf6kWaGoTH%0D%0AIshaE5yD0giwZ8FsBOQtEGuOZYGsIxptyT2G4Di+mJOub4w7iA5EdRoT8RaBsgHbNsC2yxpF2Q1t%0D%0AJnywiOeVy4OPFpjGHgqyDy1RFF7/Pvudz6FZx87w/c+/WJsVZTcwskG5UnDRuurmP5dtjI5rkP7D%0D%0AL7/C6vUb4P5OXYKus+YFj3zyA8zAnVavurPiehwbe7gmNdeknMJxS+DfuaBK8glJTt5XBmkikBxy%0D%0AmmMSUBQdqj7I88wHSLqAS5JvTGMrbpO09nPVdVeUKY2t8rF/Ur9MspMEvArTfkn38dXJVYY07Sdd%0D%0AuzvbT6pnmjZNWybfPJ+2rVx9wmUrl0+w83H1CatdvbKA+jxxUTTzhV6NdQkoutoEz/VK4/IyeXxR%0D%0A6jIl9Udf21j3jz0EJPmtXdR+OZhSmKNSt18av+TzM7E2NRW0KypVWgK9vmOpC5BvxinPT1GHQy65%0D%0A8I43+3dfGi0kJX76ONzoKKb4onckjSLqOqr+IO5KSiCddNXHDFsKre6rDltfoB1JkaNupBlXY3Sc%0D%0AOOcE1FFyUWmk066kKhFQDznqKtquNdK3Lh8JU7vcB51bN4aZs2bClGlToW6N0rBi4T2w/NEqsGRO%0D%0AReSi3wlTBiNw74u7aA67DV6cVwV+eBMj5zZI1xseKVnGj0K1lyiaTrKMb+FGR29SNP0OFU3PbCqD%0D%0A9JtrEagTP50Wkoa7kj4/+nRoM3SA3o3TAOO4FGF8h1ImW2hpjiuJRANiDXfcROBjxw24Tb4f54L3%0D%0AnPcktBw3Vau2WNHvKDof55fbEosh8NdJLyK1NdvDz1wzPh75z1kQayL61tsBY695n/4Ijdp3Cj75%0D%0A4suQhx7tMKp3JY3oLdamRhEtJhtVt/XVKZ/ftm2HDZs2Qdc+fYN6nbsHY3DRLy0CVqo2+NaiQvM2%0D%0AP++7775HcCfkm0ilYVdYn5EEWFxDPMWYFlWtXPXamfvkk2dSuZN+9018Se3iq6PvvrujTDubZ5rr%0D%0Ad5etCmvHfPpJPucm2SLp991hp6Q805YpzXm7ylZJADCtj+CAXtsiJ4rqwFtcQSVRRz3tuOf3SwOS%0D%0AJbAuAf60fpy3J583dD7eXVYdZXLpqIvHbZsllcm0H7fzn9Z+vEO5BoXdCLxBXJW0K+E7x1FZp4ap%0D%0A8FQjSec45bt4XSi/IkWKXELSjEN6r8SFpKHiSwyoj0XqC0XUEajPUpsdaeqLAeoI0AmoEx1m/IgV%0D%0A0KhKNQh11JGyooF6Bmksis6y0exKqjc7UhsehbuPRotJkaP+9XPDYVDrGjBt6uSA1D4oQkpR0W7d%0D%0AWgdvvYSUFeKdq4WitGC0DcoxYqLPEd2FftPSjJryoqLpHzZA2gtG09+ribQXE02viLSXrCwj0V6C%0D%0Al0tjefVCUlR8+eOli6BPy7Nh9PJ1moqipQkjrrWmptjRcUGRxcglxkFxXIucyzPaEosmkh39V+DX%0D%0A0GLiwHnypnegKi5anY8yi96FojpqHj48GMnG3DIZCk7u5k4MsDMAH8kzMlvZ9aJFs62HjwueevbZ%0D%0A2GZFUeQ80kO36C56J1ID7LM7k2bgq2+/g6eeeQ669BsQ1O3SMxj50gYE5r/EbEV1xUW8mSLFi98m%0D%0AjQvuyKUx7fMNtkP1TRLSxMadcVJZHGVLK5slLob31VcCB3zSkR5+WF29EmjS5Oe7R9oyOdpMXIhv%0D%0AJmXpGlf90pSD2zZF+9lzglcC0Nd3XP2IA0tu5zzLJ+ptJ90jjd34mLLa5U9tP2keFuyeo29vg9bC%0D%0A9ikXtihEm+XgBEffseuRRn7SCGBwKVpR71/qk9wnCueI6/cSfDQvV7SG0O5HVh7OfXYc84UTd3nA%0D%0AtVgmln/OOkRpHLjmG+bD/s+1nzfi5ADEXh6SMQh3SK6nF3tgSU+FLqfkA+suJ+2Z9P65774lqtWq%0D%0APuC3oUh7CReSrgXip4eKL6/AFATqRkM9AuoR/eUNBdBVwt1KJ4xaBbUrVg9+WoILOwmov6Q3O1JA%0D%0APa6hrgC6SrgzqZZnzKA849Z1U2F8t/owecrE4HuU0fvx198USCdaxIKFC2HioFvg9/eaQcFHtOto%0D%0AFrDbKi8kyaiUXj7mkowYTX8vy03PqGg6LiIltRdcRBqYaPpGpL3gRkcUTQ+Qn/7RovOhYYt74MEP%0D%0Av8mVTpR2/YwoHzpyzhdoaj65kWeM7zBqUWoUzcS3M2l851PFL9f3IvnHGp16wORN74bccf1beI6Q%0D%0Ap6a08F1Dc7TXLQlGKa8YrUXfS9yJlN1v+NK1QdsePTPU3mZH0WijIrbDKN9xdGtBgZJ0/PCTT+Hh%0D%0ABQugefuOQYsho4NhL6wO5n32YyRTGZYt+zZgzOrX4JAjjup29dVXR/QXCQzysZp27PrGteS8ua+w%0D%0AfYqUlzSukwCk5I/4RJjgjxJ3V/XZx55MXWWRJh1XmWzwk3BOarUtCTQWokypolku23Ow4gOyf4f2%0D%0A4+VjfZNsT/2GxhmlPc8///w96XOFChX+jeuk9tD9IpUkMW/nNOD1r2g/X5vZOGF3tJ80Bl19SvA7%0D%0A0sO7V4HOsm8EPnkdhXN8m3VF9+M+g7X3Tt0vqUxCO+30/SyflUbRL+fBx1OmHCBu9cHd2n52mXj9%0D%0Adqb9or6ZNEj4xM0nR2nikZ6IfJM9dzTs+hxFAv27s1G4U/JM6HsfcdgJgx5oPquAFpIaxZexyE8n%0D%0AoD5RaahroK4i6mbDozCqboN0irRPHL0WapSvkfnhSVzcSUothvqCMouBBuoZpfgSAvTM65gIqFtR%0D%0A9Y+fHgEtGtUM5j/6KAzs2xO6tb8fOrdqiKkBLuasA9XKXhj0b3sNjOtTBhZNKQevv3Af/PEe0l0U%0D%0AOLd3I6VjyEv/GOUYFeWFlF5qI1BHpReMpgeKm26i6XoR6Sa9iFTRXkKgXrD6Upja8yzoNG12EMol%0D%0Act64tYgyorGEYDALDOPAOKKpRKAxrpQSU2nhC1JzVFmsvKPfwnu3n/YQdJmzIKbV7iuT+S0HWMd4%0D%0A6ays9iJSW+nGloO09dZtxRdF9wkpNrSAtvXYKcHwMWNxg6MfrEWlIbXFqL5Euul4jKQbP/r0M5j/%0D%0A2CLo1rc/1G3fOWg/eVZAkphc2jL7cJIt/zxU3yl52VWLcLwcZI8ZF+CTHA4fq2m+2xO4NHm6jknX%0D%0A+YBekh+QAI7ki7htJP8k1TsJUKWwlXMi57ZwAbGkcqUoQwzg4/neSJtkK2ESc0adObhzlY9N1rFo%0D%0AnmSLXdGnMF8zF9F/nsguBL73w3RCkT32uLjIXnuV/de//lF9j3/9q+GB+xXrjGngAcWLDcc08oD9%0D%0Aig07cL99Bx24f9E+JfbbtyOe0+Bf//pX1b322utWvP58TEdhKkJAXvdJ+36x+ZvKYp/j6p8GQPxZ%0D%0A48/Xt/6K9kvCGRJOsI7F8AYrfyQRTePDcZ+cQGcKP5JzT9Z24lsB1v9jQNf1m8u3Cj7UB4bNplfi%0D%0ADs0CLpRslVNe33j2+QdeV59vsjDln95+0hwWHXNNUgmDXNylyeTlaGyxYYVGi1FekibHNBOM5xzT%0D%0AGCXOPrPUcz06PKkXklJEHXckJaCOC0nDzY6yEXWiv8yeojc9QmBO4JwS7VY6G0H85DHroHr5OsG3%0D%0AT/RUQJ046moxKemhI1DPvIwcdM1PD15/GIG6TpsfDoE7RtZ/WzsVpvdpAmO71odXH+oFnz45EL54%0D%0AaiB8ubgffLaoF3y0oBu8hQtMV49vBvP71IABzW4Net1fOnhyRvngl7eRh66j6BlUeFF0lwik18Gd%0D%0ASGtGC0gzb92N2ul3YRnuwPuG0fTMK9fiYtZrlCwj7UhKGx1tefgcqFvv5mDO+18qbrOKgtuLNzn3%0D%0AWgDSOVriEXDNXSwai3ZLXHBDdzEAXoiOm/sRJ7sObr5EIDikrvjvJ3LPLXqNa3Ok+IOHtWhUvB9b%0D%0A+GqdMx83a3oAwXqb7j2Dxc88C1veeRc+/fIr+PKbb+Hzr7+Bjz77HDZveQteWrUaps2ZCx1794P6%0D%0ACM7bjZ8WkFb9Qx99p9cQ2AtX7QeZuA2oLe9o0HRLsWLFTpOAn8t5J0xosQdrl2/wTQwRChE+8Pz4%0D%0AKVLZ8jnHzl9yoFLZdkWZuL+z7+Mrk+veacqej62S2sS+n88eu8JWvnLvjvYjIMzSXvj9IATVp+69%0D%0A979L7Vdk73qH7Lfv0KMOLP7kSYcf+MpZxx768WX/PeqrG0oe/9Pt5570e5XLTtte++qzgnrXnAMN%0D%0ASp8Dja49V/2vd83ZULfUWVDzqpKZypecuu3Wc078/bozjvvx0pOO/PLMYw55/z+HlFh1xP77zti/%0D%0AyF7N8T7X4z1PwkQPAv8WyuRqotRvNuwx6cpsV7afbyyl6ZtpyusbV3yMucaMhCOS7JN2DCTd05Tf%0D%0AZas0duJjwpeXZC/p+iS/Y+PLNPdLY0+Xj0mq31/Vfr7+mbpMaU/kxnF9x+PiU5RvkrTK4NyGVncc%0D%0AA/adHCPeYYX6xfKgfPfbb78Tr72q6qf9u78YAfXRDKhPIXlG5KiTjvrMSaHyi4qsI1+dqDDqPwJ4%0D%0AAvFTxm6Aeys2hK8X9cgC9VUjcbOj8WqRqNJQJ7UXiqK//kiUCLATcFeRdvy94JVZsGPjdAT208JN%0D%0AklCDXfHccYfTDEo2kra6kn/Eh4HtuHB1y+z2MLRFWZg2+CbY+l5jtakRgfSM4qQj3UXz0kOVlyqQ%0D%0A2WJRXjaj0surN2HZkJtOIJ2i6euvwDJjNB3VXro1PDm4umzZoMvcR+GhjxEIxjYYivPDc2gjDr62%0D%0AAbw2dSTLP/dQXayFoLZsI+eBm+8ke0g89bnvf53l1usyGXDNaTDxRaNGvtFw8A2HPctl5/z3mH2s%0D%0ASHxWYjIL1CnqPfeDr2DQM8tDKUks28Kvf1cbRLUeNQGa9ugNTTt2DZoilaVph05Bs649oGmvftBy%0D%0A2Fjo/tBjKJX5GpCCi/3wZEtZSg8nMSoP2rPR4JE/H3zUUTfZE4LtZKVx5Zo8+KTjutbnE7hzE8ri%0D%0A8wH8t8QgAZ+YpLq7JnTuY+y8JP+qj+VVJlc+vEy8/cy9PGVK5Utdbeq4n/j2k5Uhn/YTI+8uX5+m%0D%0ATJ75yyX/ZkA6UVaO23PPf1UsVmTvQYeVKPbkmccc/M5Vpx7z810XngK1rjoLmpc5Hzrefil0L3cF%0D%0A9C5/JfStcFVeqQ9eQ6kXXt+l7GXQ5qYLoQGC+QoXnhKUOvWYX0854sDNxffdey5G3pti6P4MLA9F%0D%0A8A2thj9MkDnUMQ5kfOM7zfj7K/uUo/3y6VOJ4y8FlhD7imfMOwOcrD6xqHuS7yXMZfuUlO2Setwn%0D%0A+TPHnJEWq9nlSF0mGzP6xnJSP0mqW75tyXBqTv9w+eek9iOOes7qWntA88mUT2h8suadSro+6Zjt%0D%0AQLjDkCZ3+xzujFwNYZX7nwceeFS5qhW77RjUa6VSfBkxYA2MHqwj6or6ghx1A9QnvKbBegjUVdIA%0D%0AfebEzfgbRdQ3wr13N4HPF3SBDO0gStQX3Fk0IKCOmx2RNKNSeaEIugLq83AhJyb8rMC64qujEoxS%0D%0AgKHNj3CXUtRez6xHuUbKAyUbVX6kr652KyWwTlz4IfAj8uK71b8++HQtUlsIoBuQTnQXlGJUdJd3%0D%0AqiDlBUE6yTG+iXKMr9+G5UHd9FdxgyNSetHRdALqO5Cb/tLEklCvYyuY+PJb0Bp3Fa3UugO0HDsV%0D%0Apr3+ISxU6iG5cow5wJVHvCXqiorSG2462zTIpo1oZZgITLv46zoST6C3bp9BMGr5y7EFpbHIuUBd%0D%0AMRsXxcpkb2ZkR/Mtzror4m4Wjj761a9qp9b+T74AzUaOhopt6sBtzW4KbmtxRVC9UzsE6b+F5VQA%0D%0AH3d4xe/zcIfXRz75XmnKL8CFscru9o6tkbQkt5/1kOHi5OO9cFOpzEnnXNAZx0X0ys8HAtP6BQ7w%0D%0AeJ4SeHCNfykvl5P2+Q2Xj3L5Pe6sub+RrnOBIu4vk/JKUyaXD5Z8JQdnLt/J/abP77rq4LOBdF+p%0D%0AXVy2dfUFV7/E4zlg1RzT/2OX6vsq8ItCA0diJPvG/Yvu3f34Qw9Yc/5/Dv/h1nNPLGhQ+tyg0x2X%0D%0AQq+7EIxXvAr6Vbwa+t9dKkyVwv8D8D+l/ndfg/95sn6PzisF/fC6fhUpXa0SAf0+5SkheL/rCuiO%0D%0A4L3VjRdAxYtOyVzwn8N/Pvbg/VbuvcceTbCsZ2GiKL9EzZHql3OMjydf/7D7iKu/7Gz7uUCqr3/y%0D%0AviF9d40Nnz+Sxq7kG1w+T/JV0tjhY9SF0SQ/aZfRd798xp/DniJu9PmXNP0lzTkuP+Fqd96mLpu7%0D%0A/Lx9vms8+PrBrmg/cTFpHg4z4hFJDtIyeg4vK81A4QPD1xCuDsIa3nZgpu57HHfUqQNaNZkOQ3qv%0D%0AyqW+aHlGszMpLSidPiGMrMcSAng6TlH3SaM2QPWKTeGjhztqoI5AGqPgwVrclVQrvgSbDVDXIJ2A%0D%0AugbrCsBTVJ3oMQTU6Zr1CNRJgz0C6pgf0Wkosk4PAkSvQcD+xwuDYGCz2+HN5+7BCHpdBOeklW5x%0D%0A0m2QjiovwevIS1cgHeUYX0HddDuavu5yeHv++dCkfqlg6mvvqYgtAcRpr38AnWbOg8oPdIIWY6fA%0D%0AlFffw101f1WLM21t8ay6i6bJxHjZjH6hNzSKqbdQfpZsY66yS5x+E97PKLXEqSVdH1wIbSfPiYC6%0D%0Aou9wOktEi2ERcw34w2uMxGMWACulmNgbBvNbSBEipRXagXXsmk3QfvosqNa5DdzZokJQufetQaMZ%0D%0At0OnFypB/1drQP9NNeCuVpVg+psfR5smRYtS+RsAax1A9KBkUYlMmbI0n5ADn42kW0o5WMZJr7wD%0D%0AF95w00IcL/twp5PmO584pclGOJYYKZUmaqk80gTlupZPBvzapLzS2INPoi7A4corTRkkm0uTc5ry%0D%0A+nwtz1OaTHdVeV39yDWB80nUZXc8T+KTu7jmexYvXvygonv/u/TBxYv0O/GwEuuvPOWY76pdfkbQ%0D%0A8sYLofudVyjwHALxEHwPvKc0DKwcpkGVr4VBVVhSx67TyfE7naPzoPwGmKRBf/+7beB+JfRG0N4V%0D%0AHxSaX38elD3vpG2nH3XgWyWK7jN2jz32uBTrW1zXmUxk6h7biVwaj4XtU77294FCCTSl6Utp+rkr%0D%0AH+k4r7fPDmnunTSuk8Amu97JNEgAiIkRfJ9PTrDB37FM4lujNP4v7Tlp/JOQ107bKgeom4YzA4g7%0D%0AQn7c931n87Kv5w5YGuC++1m/cYd92NlnXrusT+fnLKC+Nqb6MnEkbng0+mWktGzC3Uk3KfWX6RqY%0D%0Ah/8x4THauXQqpokI1KtVaArvzW0PgYqoS0AdgXgUTZ+PkW1MCqhjioA6boBEfHaiyyBI/3npSPhg%0D%0AYR94Y24XeOeRbvDVk33hp2cHwralQ+C35wfCJ8hbn9enNnRpeAV893K1UCcd+ejBe7jz6Lv43YD0%0D%0AtzCSvoVAOvLSNyMv/bUbkZtOcoykm14K01VKO/3rZy6Etk0vh36LlgTR4ktr856HPvwWCAATraTR%0D%0AoJEwasXLSp872pnTAF+tQZ5VGtEcdxbF5hsARTt5GoAfRduNaolZrGpFkZkOu9ExJ0pJ1fYo04gq%0D%0AMFHE25TLgGB7sagGwlmgHOd4mzraO5PaO5QSFWX0yk3QbtocqNGtPZRvUxnKdywT1J1wc4DAPBj0%0D%0AZk0Y9l4dGI4PUsMwqf/4vcbA24Nejz5lqepYddULTmPUIiuqLx+3F71mdeTDNx5ZXXqK2N9ap8Fb%0D%0AOK6OcY2jJJ/gAqOusZoEwu378TLZk6Xkgyx/kbQQS9yAKY1/cZVJ8ls+G/B6uuySJo+dLFMqW3HQ%0D%0AnGQrqa3+ivazgKspsq2uQp/33HPPf5y97z57tP3PYSVWXX3KMduqXXYGdLrtEqSwhODcRM1DcH5N%0D%0ABMoHIwgfXO16GBKlG/DzDTCUUnWd8LM6ht/Nf/W7Om5fi5+rXg+Dq2KeCtxfGz4EEHBXDwZhtD2M%0D%0AtCNgR4pMr3KXQ2csZ80rzoSLTjj8x4OKF3kI61MaUxFd71S7CbsApDT2fX6iMOPP109cv0ljx+c3%0D%0AdN9N1c8ZiI1JX/pArG88u3yDBLhd+Vj3TrNYUy3sdLUft6vgP3JoNUn1s+riA6g5b25dNtiZMgm2%0D%0ASgTNSfWT/J9dZ2lcOHx6+vZLOzB9gJx3WtfE6aqAa7BJk465lz05+MpmDzbpvH32KXHlLWUafDao%0D%0A5woY0iceUVc66sM2wAQE6rSgdPKYTUqmcSoC9qkI2ENgjp/xO4F4+n3iyA3QtsUUuPi8UsGWmW0i%0D%0AoJ5ZjRFwtSspcs5J8UWpvSDtBcF55o35KgX0XwH1cEFpgDKNGTz/y2eGwczeDaHL/XWCnp3aBP17%0D%0AdQ36dG0fdH2gaVD9zuuhfc1S0K1BqaBXs8uDOUOuDT5dVQkK3iVwXgMy7xHVBTc0evseoIWjgQLp%0D%0ASHd5g0A68tJfuykE6biANCA5RgLpSHn58umLoEvzi6DXQ/MwWv6bihiHHGgja6ijxt9sVXKN/Ra/%0D%0AAPd26Q31+g2Boc+vgnlI0YhLGtqc83i02+aW5wBjm66hgLVLXSb+W1zdBNVUsA7VO3aHCRu3ZKPq%0D%0AJr8YrYapx+SAd1YPzIMeTh7Eh5YJG96E7vMeg/oD+0D5VtWCCh1vDeqNuwM6P3sP9Nt4Lwx9qzaM%0D%0AeK8ejHgfE64ZUIl9bvVoRajXv0+QpbUwW+n6Z99cMCBuL/BNWT+zy2rjwSO/37to0WutsZWj0yuN%0D%0APzahOXcj9Tk426GmAbo8L3vC0Z/V2740viHFZJ/DGU3yWTZQse1JZUoDcKSJld0z9jbT4VujicBu%0D%0AN7sM+nOhy8TbiuWds4DR/O6YuGxO5y5vP7RB7I2qtuc/cY3SgSWKF7ntyAOLzTj3uMM+vfuik7e1%0D%0AvukCjJxfhkD4CgWG+2paCwFlinpT1JyAtAHYwxB8D7u3DAy/90aVRtx7E4y4D/+rRJ/tZB/Tn+l8%0D%0AfS1dP6xGmTBVL6OBPYH3ELTTvekhIaTZWIAdI+y97iTAfjHUu7pk5uITjvj64GJFpmA9L8ZEPPbY%0D%0AnwTSUCKS+kyMWyv0uzSCD9724/e253Nfn+L+x+UHOFjcVT7Byscom8R00nk9HH4pFum26+ADuZLP%0D%0Asf2MPaZcwNEFGPm1zF9EajZS/VzHHOWJKcJ42s/JV5fs5eo/jvylvGP91WWPJP/F7cvv7+nnrvqG%0D%0Avpl3JN+AcQ10xySRM2EnTT78d2lQJpVBMpR1Tc6rziMOO75p7eqDthM/fUiflTAUOepGR33MEOSp%0D%0ADwu11CmqrsD66FcQkIecdUr0maLtpLVOMo4d28yC666+N7jqkrKZLTMfCIE6LfpEXrmirhDfnLjn%0D%0AZiEpAXSMpiugTiCdwPtryFGnczCavm3NJOjdojpMmjQBPvn8C6WT/dv2HWq3SdJUHztuLEzsVzr4%0D%0AYnUF+O31ylDwNkXOKSE4VxF0lF80fPQtqJVOnHQE6QGC9IBAOvHSCaS/TAtIUeUFQfpnT10EnZuc%0D%0AE3SZOQeVUjRf2uaOM2BrdNBJq3vAU8ugZvd+ULlNR0BNcE2JiYNJ14JRk4+9mydf1BmdkyOByHjy%0D%0AVvTdqNS0GjcNei54kvHU7eh8XFvd3Is/cKjjagHo1zD42RX4cDIY7mpeOyj/QLmg5rDbgtbzywd9%0D%0A19WA4e/UhVHvN4BRH8TTaPZ9FEpmhqkB9F5bA2kxdwcLUPnF3gwp52HGao/s5ks8Ym5RkSJ7MbUZ%0D%0A60Gkz6Jntx561DHNcLykjjq4nLFrUvE5Mo9jFydFPhmx79zxSd+lBU8RAGaTclIZnJuuCeW078sX%0D%0AU0m/5VOmpHK47OJb1CX9xsuU9Jrd1x5JbeWyvav9+CYz5i2qAaHme5FixfYqe8j+xR6//OSjf7nv%0D%0AijMUyKVFnGZBp+KJa4rLQALnCJQHY7SbADqB8+EIpglYj0QgPrLmzTCqFqVbUqXRtW+BKOE1o811%0D%0ANW9ReYUpBPzhA0AWtNNDgqLJaMBO5SQeO9FhemN0vSc+ZHTBCHvVS0/L4OLTD3Hh6f04Jg/UY9ss%0D%0APLXtkfM5j/G4q9ovqU8l3ccJ7jTA8vmACEDa415jELtc5jPve9J317HYceseOf2WlTsCk8IDAy8j%0D%0Ar48tHWmPJ6k+sbcHDj/r82H2vaU2TWs7n0/y+bnonjvZfvweYts72s+2d8xWeZZJXRvDvdbTWfwH%0D%0ACUELxyTQz2+Szz18DwD2A0WaBwApL7xuj1NPueyZDq3mw8CeK2EwctQNUKedScMFpQTUMaqOMo0T%0D%0ARxIgx0RgHdMkBdBfxt/Xw4iBL0GPjvOh9FVVgsa1Z8AdZepjRD0O1FVE3UgzMqBO0XQC6irKTkAd%0D%0Ao+kUfV8+uT2MGD40IGCuNLQx2Rrab733HvRse0vw6yYE4QTIKXKu/lP0HPXRVQT9rhCgv4kAHReO%0D%0ABkR32Yx0FwTpmU3IS8cdSCma/sfqy2H1tHOgfv0yQb9FTyu6SxwY2xxnHWG3ZBoNH/qxb/+ASbjw%0D%0AtHavgVClXWfo/sjjMOfdL9TCSDu/8LMtIWh44/q/5oTHlVmyvPRYXoafzhap2iB7yHOroOHAESzS%0D%0AH6+jeWsQ8d21DYhnPg0XgPZb/Dw0HzUK7mnXCG5pdF1wT49rg7aPVQyGvl4XxrzfCMZ8gOnDxjA2%0D%0AJ6HU5od2Cs+hc8PUCEZjGvFOfajQ8dpg1IqNka0ivrmwcZJRejH8+fgCW8ueup1CDr+lXmO135RN%0D%0A7wbnlrp2No4Lel2e8xDviMbEFD6kc6SISwIIcPof28fwyIrrPvw82xe48pOucfiQyE62b0t6IJHK%0D%0A6jrmq7OrTGnaz2UX3ja8XJLdXde4Aitp65/WpinKGFEeixf/x0H7FytS4diDS6y+5rRjC+6/4XwF%0D%0AbIlCQkBXRdBJqYWi6BhB71+JuOcYydYRdBXpRtBMADoE0wjMa9+KoDtMY+rcBmPr6lTvdhhnpbHs%0D%0AM30fWzebxqjrbld5jKlDeVGemL8G7xSZNxF3elggwE60mAEI2EM6DHHXSTHmchVd74kLT7vcfgnc%0D%0AevYJmSNLFFuFdqI3ZmbBacRdx2OSWkzOLL87x5/Lv/B7/ll9ygaoaX1Y0hgm4J0iL5sS4X14cfkp%0D%0Ayf94fEKaMtlvUaSHApFa5fDzXgET4UHJFwSwHyqkB/cY9ccz78QAsa8vprB5mvaL7pfXXCgNhrQZ%0D%0AsPOipz4By6tD1Fn5ZGmfmzBAcp6arY7vfKJmZVFOaZ999jn2miurfNOnywsI1FcgUMeIOu5MGiq/%0D%0AIFDH3UlD+gsmDdaJBkNp7LC1MKDXEmjdbAJUqdge7ri5AVx5Wbmg9FW1oV3zp7JAnXTUSZkFZRVp%0D%0AsyOSZszgItFImlEtIjURdVR9IdrLq0h7QUCfwQWkU7rWhJeWLw83vqGdKQ1Yp++YfvnjD+jbszm8%0D%0AsRiBN0XMMWUImCtwXg410u/EaH1ZfADARaOvYxR9My4cRU56huguCNIzCNILkJf+7QuXwYRuJaH0%0D%0AdWcH/R5/RskDhgCZL0AMqScRePbQRkidZNzazdB02DhFO+k8ewHMRsCueOyxxZcheLQXZOb+nqt9%0D%0ALkkzuo7RcVKpqdK2s9JTN4tJuTqNiWIvwHNmv/MF8u43QPsZs6B6l9ZQoU3l4N4B5aDlnIrQ/YXq%0D%0AoMA5ymCOQwA+7sOmMP4jk5rh5zBNUKk5TPgQE/3HZH4L/zdV14YpBPItH7wraDwEHygsVRduGy7/%0D%0AGLeXpii52iaiL8UlMB/86FsoU73Wa6infrBr7Erj1DguCSxJkyrPI2ly8znGFJOe9zWzBDp99Uny%0D%0AibYfdYHMfM5xPVTk+4BhlyXJnq46JtnKNbkl3S9p4vMADFH+zNV+R+MDaLFi+1yN/PMnrjzl6B8a%0D%0Ao455N1JtQVCrItEIcCkqrbjoSrkF+eBEc9FRdOKWE0hX1BYVQaeIuAbnBLDr3aFA+fj6d1ipLExo%0D%0AkC6Nx/PCa8vCOPw/TudHeY5VwP02dT+K2FOkPQLsGOGnMtLiU6LD9EMFGsVdJyoMRdcRrHdDucj6%0D%0Apc4KSh5zyAdF9lYKMSVoDtTjh79pNvN0jOIi9YuktuNjQOpDEqiUxk6ae0m4ImnMJvVP3zj21McX%0D%0A3U96+xRjI/Dy2z5PGhtJNvaBUBsk++7r6wu+8cp9n3Q/R3u4QHiirXx90NP2u7X90tov6s9SY7gq%0D%0AZjtAabJJ48h5J+N5JnVCG8T7OpU9YK17xF7v7btv8Ro1qw7YMaDHCqBE9JehxFPXEo2jEKhTVF1R%0D%0AYDCyTnz1sUPXQecH5sLdd7WGm2+ogyC9E4L1adCv+zNQ/o4WQa2q46BTq2cRqNcL3prVFjK0Mykp%0D%0As9BmR6SFTiouBMRxN1Ilx2iAOn2mRaSv4iJTxU1H7XSMwE/seC+sWrM6BtQVaKddKvX/efMfgtmD%0D%0Ar1SbFilaC/HPEZgrcL4Z/xMXXQF0orqguovmpGeQ7vLH6qtg6aTzoHnDK4JWw4erHTzvQfnFkS9t%0D%0AiO0oGkXXtVKKitxa0essd12DbjtSjoBz6ub3oeWYKXAPUmKIgjLzrU9VhN1EriU5x2zkNxfE88iw%0D%0ABPK51jvRSWp07gmTN72TQ38hUEwLTcevfxPaTpkd1OjSMSh3f6WgUueboeH4O6DnshowcktDGI+A%0D%0AOgLfHzeHibixlEmTPm4B2dQSP7eEyUKyzzPXZkF8cxjxRkO4s2lNeBCpNebBQ9ykiT3sRPQYAaD7%0D%0A2sfcY+FXv+M6g16/H3rUUSTzZv5yIuaSc7POT/VRApqSb/BlJvkpPkmkKgye5AO+to9Kyi9pcku6%0D%0A3v7dZSMOutPk6QJD/B5JeaUpE/e9rjx3Y/vZ0WG6/T/323vvEw8ots8wlDP8vm6pktCDIugKnBua%0D%0ACwH0UFVFAXSl4hIqtahFogqkI3ecuOQURSeqCka6w8g5Rc1DgE1pQoM7VZrYMJsmNSoHlCbq/+a7%0D%0A/Z9+M2kCXqsS5hPmG4J/A9oJsFM0X0XY8eGBFqRG0XVrsWkE1im6jnVuf8tFUPq0Y3/br8he09Au%0D%0Ah2Ey0U2Jv+/tDru6/aS5/+/gE6TxJgHOpLGb5GNcdXU9KHC/5POpUt4u7Cf5BAeeir1NTONjkvLO%0D%0Ax3+68pLs5bPVriyTNFfYtuM2kn5z9vmki6UOKHTU6AlEGHCxpxP7d9YwnJMkRs8913AuYyw/cthW%0D%0A2u/YY8+c1bnNoqB/9+UwUAN1WlA6tO8qxVMn+guB9TEI1kcMWAkdW8+Gu+5oDmVvaQYtGk+F/t2f%0D%0Ah2H9V6ldTAf3eRFuvK4OtGq8KALq78xph4ovQ3CDIr3ZEWmh4yZGFDEPdyMl3XSt9EKfkfKifqOo%0D%0AO+qtZ3CDoyeHNYVZs2YGEd3FjqgrGkwG3njrLejc4ibYvgnBONJaSMlFAXNMpI9OC0YzCNAzRHV5%0D%0A9TrYgVH0r56/Ap6beAG0a1EqaNKrYzBl09tKv5s23xm5fCNUa98Nesx7AmiXzJA+YiVDifFtZBRT%0D%0AFQkjt0SJIYDe7cHHoFKr9kraceyazYrHHlchMYoklkyipLsu3l+OvJtIeReSaZw6V70xICA8FjcL%0D%0A6rHgcag/oFdQoXX1oEL724KmU8oHPZfeC8M3N4Cx7zWBiRgNn/jR/REIz4LvVjDlE50+bg1TP6HU%0D%0AJpamffIAhCl+fAqeOwWvmfJxKwTzrRSon/RRC7xPC3wQuB8qdy4XjFi2LiYnGX+Y4fW01wGYtpIX%0D%0A8BqN9qzqi1HN2Qa0odUR/zmpFhsrasjyCYs7VZdDck1qPofKrzH3d93Td4+kiU4CHJJPzLdM3GZJ%0D%0A93GVM6nOSXbnE5GUn6++vnL72iVNf0mbt3QfPY9I9A0FzhVAx4Wixffdp1rJYw/5sNJFp+wgGghx%0D%0A0LMAnWguSBlRXHSiuTCQrvjopNRCkXSKYhsuOgH1EKTbQD0L0C1Q3hhBeuO7VJps/afPUprUCM+1%0D%0AgD0B/hD8hw8C9FBADwgmum7oMBTxVyoxRIXRYD0WWVdg/XLoijaocslpBYeXKPY0SjlehHaSdjiN%0D%0APaD/Xxx/u8on2HXfFf09afztyt+Typtko7S+O8nXuTCmz+cl2V36Pe0xbuN85jdf+7j8VGHbNAb8%0D%0ApUJzcM4NEMtAT+J5NnqOIoHg2KXXD3xBRRI3yuZD0Wf1vWjRomdccWnFt/t0fhEB93IYQGBd0V9W%0D%0AKfWX4f0QqOPGRwTWB/V+ASpXaA+3lmkATeuNx/OXod76GgTzBOQp4r4B+nR9Am4oXTtof/8zCNSf%0D%0Ag7Jl6gbvP9QRF5IODXcSRdCtZBYpWk6KLgqohxseKdCuKS+kCENKL5l1k1QU/q0Hu8CAfr3gj+0F%0D%0AYRRdg3MC6Ob7D7iotEP7+4PPnrsmBOSbMGqu/2c24WJRBOgFqJH+x7rS8MGTl8PEbmcGTepdETTv%0D%0A0wW50OvVBjq25jlFyqdt/gDu7dwLWo2fpjbZkRZWhpFYDRBzNvzhfPZsBJ7ymvXO5xi9fxQfCLpC%0D%0AwwHDlWIKabQb8BijpjAuewQ0bfBuLYo0iz3poWPhN78rxZeHkNYxY8sntLEPXHtPtaBe3/5qAWjF%0D%0AduWCWkPLBu0erRQMXF8nBOYYKZ+EkXKKfBMoN2A8BOIhGDcAfDqC8OmftIXpn1JqBzPE1D46TueE%0D%0AKbxm2qcI4j81IL61Au10z+ZT7g4emDItlMWMpCItPr9W4cl5E2HRWmK7rdo2dNpzO0xEVZz/lDxr%0D%0ALA4Re+OUHJBu+QOR2yc5PsmHcD9j+YCcRTQuMOnKwy6jfU7SZwn4usqeT5lYvl5FGl7GBDAucj75%0D%0ANVKerrom2cg1H+ym9st3zZRaLLn/3nsff/gBxSZffvJRP7fE3UIJpIb0Fovi4gHo4aJRWsBJCixa%0D%0AzUVTXoh+ovjoBNSJd07RbqK4NCyLUXGMpBPQ1gB9chME5FEqD1OaOlITPM6SAfJRtN2KsqvougLs%0D%0AxGG/WVFhlPSjXmhKCjXhIlOqL9FgNBVGA/bql58eHHPQfsRbv0DPi9FDj1Z/iXWDfPq6uZA/JKbt%0D%0AV9L1Ul75lKkw48++hoMwjoFS+KGcfixhJumevryTsBm/Nk3buIClfa3PR+1smbgNuO15u7vKtTPt%0D%0Ax+3kK5PUN3xlcpXLNc/EdNSlxkkzsFwNJlXM19BJHV0qS9Jk5Kj4Pw899Ni6VSv23N6v60vQv5sG%0D%0A6hhVN0Cd6C/D+q3CyPlEBOD3QZ3qg6FftxdDCUfNYR+FID7ksG+Ebu0fRiB/P3Ro8byKqN95Y53g%0D%0Ak/m4M6lWfAmlGXHjIlokGu1KSruQ6kQbHBFIfyXchZQ2Nsrg7qOvzWwPXbt0hN8RqG9FjjolA9Ij%0D%0ACgyC9sVPLYFpvc4NCjaWRt75tbBjQ2n4cUUpeGvhpfDkmHNhWMfzoFnTG4K6bZsFNbv0DOr2GawA%0D%0ArMzRDgEhUUVoB1IC0wRybRWSiPoiRbotcJkDqi0ddvqNytDviecVh71m974KKEZlYuA7lx6T3VjI%0D%0AgNnHMFLec/5iaDCoP+qXt0VeeS0oh5sI3dbs5uD2VtfCXR1Kw7k3ngSNptwGQ16rC+M+QGCOvHGi%0D%0AoEzGaDZFuKdSUmC8DYJwBOIIqLMAvD3M/LQ9zPq0A6aOMOszTPh/9med4ulT/G4n8zseo/Nn4vVh%0D%0ACkE8gf1pmOi+FGnvv6JuULltw4AWsdpgPeLgc7tHttIPSEzG0vWgxW1KbzcuueWOlThuDrfGW+xh%0D%0AmE9Q/AE7zSTLfE3uynbMpDATVhpflORwfT7P59Nsu6TxfYX0XWLxfLZytY/kb9MA97TgK6lMafKR%0D%0Ayu6wrR1Z3wuVXMr99/AD3ql22WkB7eRpeOiKg27vIhptVpTdkCgE6EbrHIG6lkoMI+pIN9HUF1pA%0D%0ASos/CaxngXoI0nOBenkE6zZAr6ABO/03iX43x+Og3QD2kD4T0mJCKkwYXadFp6Q4o3jr+GBBOuyK%0D%0At26B9ZAGE0o4msWmTa47Lzjh0BLv/Pvf/7gG+0POA58P5HE/4JqfJTAqjdOksSXdLwmI+TBD0vhz%0D%0A9U9+PKncafs5B5+ufNP4r7RlcuXlAqn5lIljr3zs4PLjPkCctk/9n2w/2xGyyTNnERY3ksupc+cq%0D%0ADQjXOWnLIDWYlKfg6MmhFz3t5EsXtmn2EPRFoK7Auqa/DFYyjaugf48XoGa1vnDbjY2gTbPZKto+%0D%0AtE8o3RguNF2vQHoo3UiyjDOC225sGXRsGQL1cjfVgi8X9dD89LG4MBQj5CTNSGCcgDopu5Dyy2YE%0D%0A6AakkyKMAukYfUfd9R0vDYPJHapAlWpVtn/9/Q8YQQ8VXww3PQTqqASD/7/67nuoU+VSGNf9fBjQ%0D%0A4RJo2/zKoEHDG4OG7eoH7ccMhyFLXoBpuLsoSSg+9NF3ChSTtKDR0I6BcGsDoPmf/wR9H38OquAu%0D%0ApCOWrddR72wkPbsRUihzGAJ4LZWoNx/Kyi5qhRV1PKu2Qvzwhz/5Hoa/uEZx2bPKJZYqTAx4ZrXU%0D%0AI911fW+i6lRs3TSoPeEGaPt0Oej8UkXoub4K9MNdP4e8iTrm79aDyr1KQdsFFRRAp8j5FB01V8Bc%0D%0AR7oJPCtA/hkCcgTjsyl9juAb05zPOsOczzvD3M+7WKkrPPh5V/yu02ddYNaHnWDS6w/AmI0tYfYn%0D%0AdD79Fl5DeRhwT/kTaJ+B91PRdnw4mPBuS6jU/q5Q912D8nh03dhQSzDqKLmxR9Qu9u6rZhFw1Ebm%0D%0AbYjRoA/zqtK+60d7FClC2ssRVUxybnxikfwDH8+uc1y+xedjJF8hPUS4JsAkf+HK3/egUphrJDDE%0D%0A/XKSbfMtk+AXvbtWuvL3lWtXXmP3P6tP5HDR8Z77H7J/0W7IRf+i2fXnhmoulpKLWiSq5Bazu4gS%0D%0AMM9uVhTSXMJkfdYRdQLr4ULSUIaR6C+hygtGtwk4E5+caCrETxej6gasV4CpzUJQTv+dCYH7VAPe%0D%0AEehPbkwppMaEHPaQvx4qxYRgncpHi15JFYZ49kTn6VexVHaDJL3IVC00RdDe5Lpz4aTDD9iEYJ0U%0D%0AYex1XDmBPAnA+QBmmn7M80zTp9Lky/uM5Es48EzCJfnU34dlkvyi6z75+M802M4eo0ll8uE4KR9X%0D%0A3vx4EpazyiUu8LRtZeflKlPSXOOzW5L9k/xwkk1cbRDNEYknWLNJwqTtfKUrOVvXMV5hezJjE1ts%0D%0AdyepbPzaPffc9/xrS933Sc+OL0CfLhqo66g6LSjt3fkZuPvOtnDnbS2gZ8clasdSUoMJeevrtGzj%0D%0AhgikT8GNjtq2mhLccXMbBdQ7tHwa7rrpXvhmcW/FTw/WjkMATgtJNVBH1RcFzmnhKH0mzfRXCKRP%0D%0AxU2RJkBmNQJ7XID69oOd4I7brg+uvP3ubavXb1A8dRVR14tI+f9W7doHjQYOC4Y+vxKmICgnukek%0D%0AHKKAbJbHPHL5BrWj6CMIkGNR1dgGQ0ZjfBuMwMWlVR7oDD3nLbY45VmAFy0KtSgwMRDPdc91ebhG%0D%0AuYnAZ7XB41zs6EHA1nW36kU8+MbDRkDjubfBYNz0aeh7NdWunyNxY6HRHzREZZXG0HJuOag15EZF%0D%0AMSEqy3SknxBAn/lZCMwVKMcI+BwE5XMtQE5A/MHPu8FDlL7ojv/D9DB+VunzHjDn464wdkNraDuj%0D%0AKlTudF1QpuG5wTXVzwrGrG8ZXfPgF90UqA+BPYJ2vAfdLwvYQ2pM80n3QNvJs6I2zIJwtikTfyCy%0D%0AF5NGu69akozR7/pBKHrLEZ7TbtpDvx1yzDE1cNx4F5i5/ABzRmkUnnLWt3DnK03mzA/YnFrn2hap%0D%0AbFiPvDZGctRbzCPJ6bsmGSoTBxGu+vLJycozTZnyXj/k8cXiq31ebqleDAQ4y8TmBQMq1f8DDtjn%0D%0A2IP2KzKhTMnjC2jRpNFDj3YUjaLnpRWXO9ywKAvGKRJNFBeKoGfBuvWZjqvouk2DsQC7osEYsE40%0D%0AGDmybqgvXoDOwTsBdg3siR5D0XnDZTeA3cg60gMEB+v0YEIPKYYKYxbShnSYK4AUcP5zyP5voh1P%0D%0AxxSbU/l8uyvaT4+hSMnD16ckMC2Bbp6Hr095AHqixJ/ugzljy5Wnz3e5/AMHdBwgSmXgfknCUEm2%0D%0AlMZqAt7j1GMnFdLl06V2c9VFwqkOW/E5gEtQ/hXtF5vn+Lwj+fycsWYbgHcs34QhTRJ250vbODwf%0D%0A3iBSA/kaTWpocuaY/n3owf/pULv68O19Oi8DSjb9pUeHp+CWMg2heqWeeHwpDO4VgvRhyFkfEdNW%0D%0ADyPptOHRVNyhtH2rybjItC0QUG/f4ikof2M1+O7JPoq+QjSWEKij5CJRXxQ414m+03GKpBM9BmUc%0D%0ACxCkvzG7A9xX6Va4vHZruKR6UxgyemyWny4A9a0YWV+0+El4YMykGCC3lVnszwuQ4nD/6EkomTgf%0D%0AFmm5RMU3t6QXbQ46gUSiv9TpPQjuHzUJ5r7/lUybsXfGjPHXba61FU03INsClDxynF3MGpcTtN8C%0D%0A2GXt/+SLULnvTTD4nftg2HsYRUeQPgpBOumWkyTioLV14a7WV8KEd1owgB5Gywk8GyD9EIJqBcoV%0D%0AGO8BjyAYV//V557w4MfdYOKmttB7UV1oNPzO4NamFwWl6p4SXN/upKDc2FOg0pzT4OrmJwRd592n%0D%0ArqOkAL4C+t2iKLuJsNODQkiHaQ+DVmI/7NgqmPfpj7mbH1kUImOvrK68vfg3/oBmPxjJtKdtuFHV%0D%0Auszpl1w+So+XmB91jTnJWboAJJ90uO+Rvkt+xFcWyYdJE46rLPx+3KdxoJDmfnwSTPKdeUxKOQv/%0D%0A+CSd1lb5lkkCTC4774oysbnIRNT/teeee5b8z6Elnr/rgpMLQsnFUG4xC9JL4eZABNCzO4qqiLkF%0D%0AvM2uogqsV6eUjayT6kuWDhOC+xCwU4TdgHWUaqTouuask9xiNrIeLiZVHHSLo07RcgmwT2tWEShJ%0D%0Av6nrVXRdL07V0XUVWcd724owFFkP1WB0ZB3BOtnELDKN6DAYZW983bnBYfsXXYrtdKavf7v6Ogdc%0D%0A3Cf4+kq+fT3t+JPKJI15abwn4Zg0NkqylZSHA7t4N6d0+Ud+/3x8kK/90tQrjX04trRtnraNJXxq%0D%0A2zDfckhlSuqf+dhK8oNJ7efqxzmvQXlBE76LC0WFa5wLQx35F0rb0jLMPw/6x0HFS552zUvtWiyA%0D%0A3p1CoN5XR9W7tVuMPPNGULNqf+hLfPRYJJ2kGkOJRqK70E6kBNKnIUifMeE1aNdqEpS7tYMC6u2a%0D%0AL4aKN1WGH5b0g0ADdQLiin++CRVdFDinhJ+JDkOLTBGkZxCkb18+Al6d0R5uKnUxXFKtMZTpOBKu%0D%0AbtoD7q7dMPj5tz8iLXWlp05UGEV9CdN7H34EjTt1Cx5BeotRaTFa6EoPPVqUGOqgz3nvS6W+MumV%0D%0At0O99GiBYlYn3b6OQDzRZlogwK/RCaPH732lF5nGFznaMoGxBY1aK90luxht2mMpxnCJRa63HuZv%0D%0A1GFCGcfpb34MZVuWDQa+fm8YSf8wC9KJ6jLx/RZQqUMpGLSigYqgz6HouQboITDvpiLkj6jUE+ZR%0D%0A+rJXmL7oBXM/6oY2awvtp1eDSm1Lww31zs3c2Oa04LZ+pwSVpp4ONRacCfc+fgZUX3QGVHvsdCjT%0D%0A54SgzoBbFLCnvCjyHoJ2AuwYXf/CRNa7xCLr499C+kvbSsF01H833PRs/eN1tn+3AXiOvexoumkP%0D%0A+y0K2W/Lx3B1uYrEU98bkwJDkqNK8gk+QJ50bWHul2+eO3v+/+oHiXrQfMLcWZtb+UUgfZ99/nHc%0D%0A0Qftt6LapadniI9O4FNtWIRJ0VwQoJMSCgFWpYWuFFxMVFxzzpXUIXK8KSH4JoBLIN6A88FVSf7w%0D%0ABtz0iDYZCpOJxhNgj9FhaKMipauOmupETTGAHSPsFAUPAXaWg67Aukk6kj4N/7uAehhZD2kzKrKu%0D%0AqDB3KTlII+FIdBwTWQ8XmIY0GLJFLg0mVMHphemei08tOKjYvnOwbx+oAUukpS75gXzb8+86ZlKU%0D%0AKxX2SJHPXzZm8m0r6fyU9fvTbZWibn96mVLaKlV/UEA97aSYdGPXUyl/QuRPTfb9XU9q0jm+8vAn%0D%0AR+N0ihY94MzrStX6rXv755DiskwlAurd2j0Jt9zQEO6r0jdSfxmqlF1C5RfSUyeQTjuU0m6kU8Zu%0D%0AgmnjEaRPfA1mTdoMrZqNRrpML6S9PA8PNFsE99xaCX56pn88ov4yLiYlsE40FwToGQTotAlSyEkf%0D%0AAz88PQDGt783uOeO6pmbbq6dufS+1kGZTqPhhvYj4OI7q8GGVzblctQtKgztXjpg+EigHTizYC0u%0D%0Arcgjqn0eewbqYpRcbXAU8cCzGx3xjYHoHFJn6f/kUri7RVt1L1JXyYL87I6lEWC3+OjZYza454tC%0D%0ATR6arqEeIsyDRvZYBNDt3TYRaJLSS5WOzaDzC5Vg1PsosUiRdNQ/pwWjpOBCii0tplaEFpMqKpBO%0D%0A0XOKbofgvKcG5yEwn/9lbyv1gVlvd4E7mlwBV9x3UnBjp5OCKtPODOosPhvqLjkHaj95FtTCdN/i%0D%0AklBDA/WqC0+Du6adDDc1Pi+Y9V4XBfTVPRRYN/QZosJkuetmsen0j9tCvaHlgt4LF8ffkugHKltb%0D%0AnX+2d1iNVGNiDzTcntrmeA6pAN3dut03OIZOcEVkXD7DF2mxxz0fu9J3ZxRB/8D9Sj7n86iJ61qX%0D%0A39kd5++uMtm2TbKR1N67q1y7ov0O3X//E445eL/nal1VUqu6hLroSg8dQXoYRUeKCwJVDtANz5w0%0D%0A0WnzohGUbKBOizKVPjktzMSodBUCuyh/SBKIijoTctvNRkhKY91ShTHcdVrwGW56RLrqoZ66Auua%0D%0AwjKliQXUcwC7O7JuuOsx3rrWXc9y1m+J1GDoQWWQjqyTHKUdWSeQTmC9J/LWy57/321F996zP/aF%0D%0AfXz9ZVe0X1J//LPGnxkjUnns/s8fPDnmycdfusal5Cd5uf4/9t4CSoqr++JlQoIlIUqUGCHBAwR3%0D%0AZxgGG1wGt8Hd3d3dLQSHIEkggkuUCJJAhCQk+eKKw9R5+5x7b/XtmqruIV++/3pvrTdr3dU9LdXV%0D%0A1V23frV7n3381imIs7wsFMRpfrcH3eY3JwStk3fbep/rfZ7fdvFuE3uZfs+P9J4jLcvv8ww6YYn0%0D%0A+QV9TyItP+J28u4IQTtftJWN9gX3foG9sO7dsPr1/mlr2yD/Ucx99zyU1KrpFBo39ACNg6LOqvqo%0D%0AgXtgW+lNLZuMR7LLQUl+YbsLF43Ogyd9gVbSl8Dqsmz+hwLpqw2kLz9J61aeou5J052m9SY7nPrS%0D%0At9t2alWnIV18c6qAejI3O2JbC9tbGM6P45KtMGJ1WUQX98+it5YOpD4tGjnd2o/H6x6AQr+CitRq%0D%0AJYp6NcB6qTZ9afb8hQ7DuFLSddMjnasusY24bd+hw9Rr1gJnu050EcC10lNCareCXy7ibD9uCk3d%0D%0AcyisE6brFdeQ7H0ee9/Zt84NhEZt2om8daSTmGZI3ueIvcUUkoZDuLGsuJ1ODdRby/A2+zEnD+6l%0D%0AgHrIy87vt++SJdRtdR1acK4LIJ2TXUKQztaSKfuTqMWoWHrx62HaYz7GF8y3/TCBtv0wUY0fJ8Ly%0D%0AM4rikgo5zV94jpJeK0gdMRjS2+/OL5DeBpDealdeqOm5RU1vBlBvvDkHVeiSw5l9qJcC9R/4ZCCk%0D%0AqIuqrv3qL0qRKSfJoLj0/CAau6et03bcCDmRShnFaD7b8PfvblNtY1LQHorLtK97Hyv/47MdsHzt%0D%0AtYwZM9bCfpmi4ZE1F8gvYnqYHgbe3gUppgY/yPebWCOBQKTJ3W+SDLottQciz3wV0fvtPYhEOvCm%0D%0A5gAUtL082yBwnaIdQIOOAZG2WdCByHu73wE96IDk9z79jhPmtixZstyBLPBlCc8/c01FLyolnSGd%0D%0A004E0o2KDnU8vAhUdRSVLHI9GNg50WW2FGNWQ5OjWCjoVWki/N1TRI02A/9j2XzbVAvaQ3nrSmF3%0D%0AIxyhsHOUonQt7QRoR4SjXWzK0Y22JSZMYQe4GxuMv8KurTRaWecTAdMkiV+PC0z5hIR/JWC7TliB%0D%0AqWWDsa0ww5CzXuKZR/5Ily5tXXxWnLHuuw9H2nf8vvPR9oNIcBOJF4Lgxwapm5kTgtYziIG8+4/3%0D%0AdYPA+GbmpGjbM2gf9puLou27PJ8H8ZrfNg3ab/22V9D7uNl1ijaH+IF8pM/Pb3n2OqV2O3rnWi/M%0D%0Ae7/H0b5T7uv6TaTejRmJ9P0+pKA3HWmH0vfZxUh2kYJb3a/zXdM+8cQTGe677747H3/88XuyZcv2%0D%0AAP5/6P7773/4sccee4Sv4y/LXXfddQ8/Jnv27PwTPk84mbI+knP1wF7bBNTHY4wdso+a1B9B9Wr1%0D%0Ag7K+L8zuwhnp83X8IivpywHp7EdfDavLC1DR12pI37D6NHVuNxGgPtUZ0utN6t15C3Vu1Iiu7J+O%0D%0AolAUk6I4VOIWGczZ4sIFowD0G8hX/3LrGBrYsga1bNCRxgzdImr9yoUf09xpB6lUbDOnUr8pAuqV%0D%0A+k6hxKSuDqe7CKRLnropLNXXcdv5//xAnQcPdzZ8+ZOGVytpxYU1W8G+igzzT6kpUl3YCmOA2gVr%0D%0AA9le0NYgvfqTryVBpvf85VKY6hcDaOwXYYWjdldNAcmUXuqQRSY8k914011vtgWhxgIy9bWD1HwC%0D%0Afn5mSEcuOheOcqoLp7lw0eaSU32pYd8KtPKTQQB0tqSwes5QHgLzl36chMJZPX7ApYyJ1G5CPNWb%0D%0AmcthUO/wWgHqsBtqOkCdIb31y0pNZ0hnNb3pSzmp8bYcVHlYNuq/oqnYXkKQPlqKUw2kc+EqF7CG%0D%0AfOqDxEffoE9TNx7T+yuFbTMKu8+7TfQ29m67FL966M9h7uEPnCyPPjoK+8xtBtb9ICzoAOE3IQVN%0D%0A8t75wg8M/q3bgsDx31r+P1nO/79Oqd5qbgRjuXLlbr07c8ZOFXM/cWVErRKuH11ZXSpINKGBdLa5%0D%0AzG0TDs4SaSixhsghx+U8SUxhZd2G2qo0GTCeUCQn9YwrKukpkwHt6lIPBnbdxZShPVSgWlWUbH5d%0D%0AXiZnnbv+dd3FVJoYSfdS1RBJqexKaZc0GK2uR7LAGA97uA1GwzpUfIZ10xjJwDr/EiA2GH4PGtaN%0D%0Auq6AvQz1r16EHr//rvfwyXBx6b/y9//G7/k/mXv+6fvwgl/QRvUuPzWvl9pl+71mapdvPzc1z/kn%0D%0A29aPEVO7nVL7eqldd+/rpvZ5//TzS/VOpj9st2rXexC2N2LQQdveWJHOqMzBX1/yBJzx9jRpHkiX%0D%0ALs2zGW69tcTdmdLFZ7kzU6sns9zTP8cj907K/eh9S5974oFdRZ5+6HCJZx59v3TOrKfL537ii4p5%0D%0An/y6ynPZvo8rmP3HuAJP/xxX8Omfq+F6lfzZvq+U76lvyud+8osyOR87VeLZrO/lyvrAkYL5Kv46%0D%0ABnCuFPUDxOp6zbjuSH/Z6xaOst1FOpIypM+G3YWLRgXSoaQLpJ+gF1ecEiV9w6rTtHHNJ9Sp/QQB%0D%0A9cEA9S5tV9OgVg3o2oHpiGcEqAPI2drChaLJuPxr30x6dwXU0k5NqUH1ZlSuVD1nytjdAugrodbz%0D%0AJSfJJDYfhkLSXrC/zKOqQ+ZSsTrN6O3jH6iiUvale9R0/v/Clas0efoMmrVP21+sdBVvlKKBNray%0D%0A9F+yhgYsW0s7uLBUCjtDMJ+iWNF4mrU/nK0S/Ze8QC3gW1/58RchBd8o+Z5Mb6XWm26Y1qWOGHRf%0D%0A30pzcVNlrIY+bnGsXYgqy76KmMdzlNC7kcMNjLhxEeejc+whq+kSiwglvfXY6jR9b1cAOiD9P2xx%0D%0AmQAwV+o5XxpI386wzpCuoX3Cjo4U2y+n46umv8xqeh5K3JFL1PQmgPTGW5+l+NnZqOHgcs56pMKY%0D%0AlBijpG9AlCMnv6iCUpOxjqhGyVYfQO2n13e4S6wbf6nfY/h2tKIWtSquTppMXGYo0tJse/tEyPyC%0D%0AYrbpxq9+ocIVq+zCfnkv76M+4B3o+bPmiYjNkPwg3zvZehUKP8Ui2kQeaYL1vq+gydl7IAxaj2gH%0D%0ATD8RJLWv6T1Qpnadoh3AUrtNvfO533r/m+tkrVeKNJm777ijbL7HHvh+SI1irpI+uRGUdPajA9JZ%0D%0AOZ4Fb/ac1gzLutgTMM6ArobqKMoZ6AzQ811QZ6uIUZ/hSYfdZVCtklQ+zxPUpEQeGocuppKeYg/d%0D%0AzdQAu7LFcKIM1gFKfuhEgYFdrYOo6yj+ZEvMUijsphNpmH9dF53a/nUF7cFFpgz6DP3SzVQ863Xk%0D%0AfZoCUxfW2crjRjdyZ1ZVYDpBLDAM66WpRak8N+67M+N6fM5igbkZAPHyQaR9NIgz/FjC3Ba030aD%0D%0AqZvd/yK9XqT3GMRHfvuHz9wa9n33e53ULN9vW/jNp5HWyfv+/RjQb14ImtujfY+C5pho6+hdr5v9%0D%0A7kT6bnvXyW8b2tvJb1ne753f5+f3XUux3wTtLH4r6fchBO04fhuQb9PKuGSa33t7+ipP3X/X7CLZ%0D%0AHt4b99xTJxsWz3m+Y8Xn/uhVvfDlQbWKJ4/DJDKlaXn8dFcJHdiq0pL2cbQ8KZ5WdIqnVZ1r0uou%0D%0ANWlN19r0Qjcz6tCabnVoddc6tAq3r+xSi5Z1qkl9apVy6sZ1dgTSMfp120CVyreiIX23CqTPkJz0%0D%0Ad8STrhoZMaTDk86QznYXraQzpK9feZo2rP5EIH3zC59S905TnSZ1JzuDer5BSa2W0oROjZwbBwHq%0D%0AR2aj6dEcunpoNv2yZzLtmtaN+iTWpBoValK3Dgto9ODXqEa1zgD1V0Wt57Fq0Qn430/QsEEvUKGa%0D%0ALZxYQHq14fOpSLOuNGfREkd1JA3FNBrbiyjsGHsPHKTeM+c77B1XUGaa4HgA2QLcFz//nhLR2Gjx%0D%0Ae6fdQtSwokQTu+jCd3gCC8M6+92b9B9Ccw8dF9+6ncQSBuZ2VKR13VXc9WuF/lf57L6FpG5KjfHi%0D%0Aq/XajKSUhn27OdM/SFIxjN+E1HQG4g3fjaQhL7ag3osaW2p6OKAznG//cXJIVRd4n4hs84FUNSm/%0D%0A0/5VWF725Ic3XanprQDpRk1nSBc1fWsOarTlWaq94mkq3za3s+rsYCkeNQWkSkVnSFdZ7ZL48p2K%0D%0AZ2RI5/jIYTuaU4dJ43UNgdoOAtTuCNUFcJOqZcheH7ZqPS1462PXLuM2qDKFuilOgnQBsV7m9p8u%0D%0AUq0OXc/cef/9z1on1e68gf3d7+fRFFGpfhN70G28TO+EbD/We908PggC9MQXZsUJOlD7TaTW833X%0D%0AK+AAGvgeAg4mvlGE3gOazzwcdVtFAwB7u+nlm8/PGyMWMVXGep2o6+Q5oEWMoDTbX6+nnZl+b9Z7%0D%0AM29nXzqnu5ii0amipIcAeQ4Ubc4Vlw6iJo2F4xOtsYAVZy68xGOUT706zcLzVMqL9qYDaIfWKU1x%0D%0ABbJT7ULP0og6pQC2SE+RwZCrwJ3VaVbaBditE4aUwK66mnqBnaF9GZoZKWhXCvsKry3GLTaFd13b%0D%0AYsJUdSkw1bCu02C4GVMI1rVnXXvvDawrZd32rZfB+yxJZXJk/RvbvzaGWGA838NUf37RwO2f7n9B%0D%0Ac4IfpFqPTe2cEBh2Eel77ANqvvuTmUOjwakP1KVYnt++HgSUflAZtA975+Qg4PR7nN/r+x03PPNQ%0D%0AmFAcsK5B21PmKc97CYzvtrZ7imOZ3zr5bOPULNu7TmIR9dmX3Md59xVZl9R+mH4H0Ei3+Xy5wqpb%0D%0AGdTTp0+TLduD9y5KLJ370qTG5Whp+1hanRRHazpVpxc6x2PUoLVd9Ohak9Z2rUUvdqtF67rXxqhD%0D%0A63sk0PqeCbShZ13a0KuejI2969PGPjwa0Ka+GNZltxrlqU2zyQLpQ/vupErlWlPf7i8A0lWTo9no%0D%0AOBpWOBoG6R+7Svr6VVDSBdJP06YXAOprP6EBvRdQwzrjaGAPBvXlNLRNPefy3in0/fbRtHt6ZxrT%0D%0AqRE1r9PYSWwwDKkyU8UTPwnZ7ZNGHqVacd3QYOllSZCRAUjnMW/6QSpTtalTecB0AfWKfSdTg9Yd%0D%0AnV/++NOyv7DthdV11QiJL/n+zgOHJK89+50F6aYg01LKbd8yAG3qa4eo9ShWlS/oOEANx0Zdt/zu%0D%0Aru/ZjWBUsLjwnZOSz86xj9x11E6dCaWzhBcyuicEHnh04d4tgrQy1S3FP/Q4DbGAUT5R6DlnEQ3Y%0D%0A2Bigzp1GjZo+VOIXuXh0yQf9qenAqrTu3ChledEgrpRzQLmrrBuAZ5/6BNrw9WjYUco7zdflFW+6%0D%0ADeottO2FIb2JgPqzAur11menwq0fpWkHOutsdmVzUZnt3FSJM9w5lnGg5LobSOdmTDOOJzkJPRo4%0D%0AW7//K+TFt7YVF8+uRG7+YGSud+zU1RlcrqwzpnBBp8eEaY6boy8JL55Mem/euv61QnnYr1CX6fMu%0D%0APfTEE3GYJgJb1HsnOwN8fgcfezL33u87OXkIPOg50eaxgPtT/HLo87io0O034XoPZvZjPG/JO/+m%0D%0AZp18G9H5LTfgM0hRcxBlnQITf2xI8h6ovcsM2k5B28rn+Wa9b7k9Y7oeVfM+ddHkpBtPOivpM7WK%0D%0ALR5xsZxoSOfuoeITr62SUXSUIdtfjE+dIT2UP86xhrCIaOWZc8gnAMgbFs9FZXM+Tn2qF6UJHHOo%0D%0ABwM7p6nwEGBvpIEdkC8KP5Y1E3DMCrvxys+H1YY95AzsvE48WAnnoQpOVdFpClg3gG4Xnto56y6s%0D%0AI8edVXW2wGDZ5r0qe49q6MSFtnxSoZoihReYsrI+AO/z4btv5wSorJH2WS9H3Ox3ym///7e/U/Y6%0D%0A+u2T5vUi7dORvtee/SGwtsd+XNB28kKhzzql5iQpxS+h3nX0bvdoTOfdbp7vRNT50rv8oP/9bg+a%0D%0A4wI+S9956//q8/P7jP22ld/6+H6PvBOlz86YYuMHHJxTHEB8TgLcL9edadLc99zjWbYOqFH02soO%0D%0A1RScQyFXgG4gvSa9CEAXOIdaruAcQ8P5RgvMFZA3pM39GtEWjM39cdkfaqk1mlWqRD06riS2vjSq%0D%0AO1y86VPHHhZIn8WQzh1H3cJR40kPt7ush9WFPekM6JvWfkqbX/yUtmCMGrrKqRU30BnQ/XV41F+i%0D%0AhNhW1DS2LNWLTaCWDQc7vTuvppEDdqMT6mHq3nE5oH4Irh9BPORhREJ2pinjXkGB6glR7c3lyoUf%0D%0AUJOGfZ3SHQYLqFeDBaZMozZ08MgxUdWlU6kuLA2p6oD26zdo7hKo+ttfc9NC3GJNO/rQAnCG5S3o%0D%0AQsoJMJNf2ecmwIQ/L+QjNwq36jAabpXheMSOE2dQ7wXL6cXP/xMqgrTh2vakh9lswpV6W2WX1zQK%0D%0AumdZdrGruT77wDvUdFSss+xL9qejoZG2vbDVhHPMN5wfRYlDYmnB230B6uMVqBs4NwWkrm99gkp/%0D%0AgUWG/ewDVjSjaiOyO1xA2vYVJL2wms5xjCgiDVleclBDQHrDLc9Q/c3ZqeyQrE7nuTjZ5GJRGYNd%0D%0ABT0E6P1FRV+JdBr+JYBtO2zfaTISP+GjeNd4+fmzWnniSxq//iXq2qMP9YmLc7ZUqeCcrVGVLtSt%0D%0AQafjKlPXnv0kASfFLyNakQ8VGoc+P/ux4/H9ebrA84MxcaT4KdYLtX4HN/sxfgee1D7Hu5xIcBc0%0D%0AwXsP0n7r5p1c7WUFgESYChJtm/gtPxrQBq2T37xtL8u77t77vOsa7UQp0smH38Heb/l+kBBpm3uW%0D%0AIds6Q4YMT+TJmuXLvtUKhwpHtSedQZgBNLyQEzaTJGUzYRsIA2sI0rWabnnTVYa6gnSOYuSUFy4i%0D%0AZW/6JMDseKjOXao8T6VzPEatoeiPgaI/oX5ZGs+2ER0JKdGQGtxVF1Qo/YiHVMBeWSw5swXYlS2H%0D%0A/euiroslRgG7ssSEA7uCdh3raHnY2RojlhjTwVTHNqroRgXrbIMJV9YZ1vm9aljXNhjjWRcbjPar%0D%0A1yrw9LU706Xrh81/a9D3JDX7dzQojbb/BX2ngr7rkdbJb1/1m4+igWw0oA5apn170L7ofUyk+dJv%0D%0AG/iwnJ+F0duwyI7jjNqtONo2u5l5I9r7izQXBn1OkT6/oPk92smDd7um9vPz+zyCPmPvtnD3He/K%0D%0AeTeKd5L1m/iDdkTv7bzD331H+k5dqxa8ssoo6C6ks4JuATrUc4FzA+i96kI1rwelvL6o5Zv7NRQw%0D%0AZyDfOqAJbRvYlLYNaqbG4ER6aRAGLjf1b0q1ysY5g1BI2r3jCqpWqQOA/TUX0iXhBcWjC2fqCEZT%0D%0AOAp45sJRsbtoP7pS0RWgb3nxDG1Zd4ZmTNpB1at2o35d9oiq3rfLDipbsgV1aLWYxgw+CD/8YUA5%0D%0Ag/kRKOrTKLHhOERDHkbn04N4XkdnxqTXAeknEfcYGi/g+qgh6yh/fFPHpL+UbtuPps2eR5cB497O%0D%0ApKyoK3U9mQ4dO0ZdWVE1lhWjnnoys0XltkB71cmvqHE/JI6guVGYFSXg+Skb6CjVdguy3E3eOiv7%0D%0AYethr5N1PdTYyKyTPjFwLTra3mKpyWE56y68K6sMd2at3R3JDqe6h4G6KOqSlT6GesxrQCM3tvXE%0D%0AMOpIRvatA8oZzLng1KS1cDHoog/6Uck2TzmttnsKSFFEqiwvUNIxGNIbbAaob8pONRY/RdW7FXZW%0D%0AfNlPilqlIyoKXLnI1cA5K+gK0JH3/nVPWvJVD3RT7Ub9tzakrjPmOms/+57Gv7SHOvQb7HSrU8dZ%0D%0AWq4UfRBXyblUvyZRozpEDWuTg8tvasZSx2bNHf51xFXSU3z2oQz60K8aoROlFag3KFih8kvYX9N5%0D%0A9n9fNSdoDvHOFX7QHHQQ9pm8w36mtJ8XtFyf+Udu8hESUlg8vI/xmwfxmIgpCUGvH229UnPSEeEx%0D%0AKeoD/o1tFekzjrator2fVHx+t92bOdPQ+kWeRea3imA0haNsL2H4NeCrlGqdtJIC0rW6rC0vKj8d%0D%0AvnTdkVTy0kVJB6Tr7HEpIoVKzmMi4HtAjeJUEb71GgWfptEJIVgXYLeGgXYF7IiL1HnuNrDPdRNi%0D%0AAOxaYWf1f4kF7CFotxR2T9GpnRZjmiopG4zqkMppM6yuh3vWFayH5aybNBiccPD74TqAZx64+2S6%0D%0AdOme8fuM/WAsNd/5oO9L0PfUb3/V36l/dU6w3o+daOWrTnu/s5FODoLAMBo3+TwvhV0uaN+KtGzv%0D%0A5+aF2kiMl5p1ijSnR/uMvdvRb24IuM3+LvxXn593rg/6/qXi8/P+Uhrx84t4HPXb2VL7JYz2gXrv%0D%0Az5Qp00PFsz96dFHbqqKkG6vLWm11edGyuDCgb2AF3QA67CwM56KcM5xrMGcYf2lIc9o+tAVtH9aS%0D%0AdvAY3krGTowX+jShGhUb0zBYXqpWbIcIRVherIZGXDy6cOZ7qpnRfE5e0Uo6ctIVpCu7SwjSAeiA%0D%0A9K2AdB4rFx2juCptnR4dtlP/bq+j6dGbVDtuECIfZyL+8QC86IdguWEwP0R1aw6kpDaLBd5HDdwL%0D%0Aj3oSlPxDaJwUDukv4LVXLDxOJao0pgq9Jyj7S++JVCuxLf3+9wUPqIdHNn7/08/UdcBAZ+NXP2tF%0D%0A1SSnhDqEhqvQoQi/Ias3Uc+5S2AfuZwyvzvMhuK1Umh1XTfS4UjBaa8dlrz16W8ckUJVOyrSFDt6%0D%0AmyKZ5BY3ocSTCOONirQjBtV9ar3Y/pKIPPUJ+9uLleQFKNhcSGqsLwzqE3cnUXukw7gNjaSwVA1J%0D%0Ag5GBpBaMTQL3PNCg6NvhFJtUwGm4MqfTWuIYuYBUqekuqENNZ0hvADW9/qanqd6Gp6l0u+zOtKMd%0D%0AadW3SjVfcb4PCl0B5+d7C5wvQ0LNUnRPXfx1dwH0+Z93ofFHW1LnxdWpVvUKTvdq+IWgYlnnTO04%0D%0AugQgT25Sl5zGCUQYDOhm/Fo3nrrGVaetUN7tWgHl8/e3HoVnsV/DrwwXqEbbTmex/0b62dvXY21P%0D%0A+tGA2HuA8DzXLD9iEzUP0Ietk988Fu2gifsDfZDWfSlex4CD34HGXmaEdUrxPq0DRqR1MvGYQapZ%0D%0AxHX1O0hbt0Vap2gNO/7rzw/vX06gbr/99ny5Hr3vzAh0HjW+dFaqBXpbcuFoKNnFQDqryKykm8FN%0D%0AiARUAcR2gaWKY4S6DFVe5aVXokmwhIxrWIFG1SsrHvWBNUsIoPcHuPL1/vHFqE7hZ6n4M49Sl0oF%0D%0AaRwr0KJCq0xyto4YaHc7pEq2u1LYJd+9uVLY2U/PwM52mDD/us5g54JThnVlhzGWmJC6bqfEeJV1%0D%0AaYiE50hxqWWDYV8+n6SoXxHClXXbBsPvoXHxHFfvuj3j6EKFCnEKlPGq+3qlvd/zgO+673c50rJ9%0D%0A7rvZOcF3rvKKAX7igNmvAx5rgND9rnvnP71NUoCjz+O8+28Q1AXtz/avfPbr+X1W3vWOti+bZUda%0D%0Ap6DvhFl2tHXyjfkN2k7WPBtp26aYgzzzv70d3OX4HFN8191v3fy+x55jQuB3xfNcBflBgB40cft8%0D%0AiQO9QAEHq5jHHnqocKPiOX9jNf0F7UdnSHdtLqyiYzCgK3sLFHQGdAxbOX9pcDParuGcwZyBfNeI%0D%0ANrRrJMaotvSyjHb08uh2NB+d4OpU6+i0TZxOCTX70OTRB2imFI+ioRGUdC4eZUhfioQX08zIVtIV%0D%0ApIesLlvXfepCOoP6xjXwZjfuTy0bL4Cq/hoN6P4GIVedEmoMpeH99sP2AlgfdJCG93+dKpdvT/26%0D%0AbxGlfWCvnVQrvpOzdO470jyJVXQT/ciNlPh602aDHLf50ZA59DyaKR3/+ISKaGTri0Q1alCXgtJk%0D%0AunjtGi2A/WXyy3tdu4jxi3tzyMMiGQFxbFdpMWQU/OYnpGAxRW65zkt3U1dsr7PnOnuk5x35gFoM%0D%0AHQ3lejusJcr//n81es2bD596Iq1CMekLOpqRizelyRGge8lH/al+r/LEaSyslDOQqzHaSmfhx6IA%0D%0AVDclMjGKrSdUdeInZ3fE8mJDOpJejOXFqOn1oKjzKN3rcaff+gYOg/ly2Fo4OpLHEsD5EsA5Z77P%0D%0A/6wzTX63NfVfl0CJPUs4SbUKOgurFneO16xKvzasQzea1SfSw8El4oaIAOwM62b8DYW9d8WK8qvC%0D%0AP9/WV6nT1Nm/pL/99ores3y/ecNWIKKpt96Dt3dSjHCwtA9kgfDpN0/Zt+nrfgecVAOtH3gH3Ob7%0D%0A87L3hCQ16xTtfXkPGql4fKTCJt9tkRqwifb52Sc0flBjfX/cItL7M98xtM7z2a+z1YQTXthb7SrT%0D%0AXDiKYtCQkq4sJAbQld3FUtJdu4u2ugDQJ8HiMiyhDHWpWpjql8hFsQWzU4XnslHV55+h+GI5qSb8%0D%0A6bVwO1/WwP/xRXJQpQJPU47HslDOrPcDZnPRKN0Zlf3z49A8iIcBdwXtKuddEmo4692caLTgXwQU%0D%0AsM9DpGOYfz0sIcb2sJuC03A7jIF2u3uprayHYL0Wim0VrLs2GLH7aM+6m7NelgbipOTZh+85hc/l%0D%0AUX3ixJ8Lf3fkEj0Xst57772Zzf+p+N6FnVjaJ4VBJ7nRvlMR9p+g17LZJUUhtXeO88BdimX6zC++%0D%0AYOtdTgSmirj/+b2ezzqmmHsiMZx33vZ+LlH220igHzbPmM/K55iRmhMQG/r9rkd8z1EgWoEx/jwn%0D%0AARFrdQJOJP61z89sJ7kMOhj7bMwUX3DvY7wfuP1C+Z/JlgDby/VQ0Wi8srvoQlGjohuLiwC6KOiN%0D%0AYG1pIlYWVs8Fzke0Bpi3VlAOIH9lTHt6dWwHGbvHdcRIkjG5fQIU7i5OpXKtoG6/Innpypf+tuo6%0D%0ACjXdZKWvWvyRQPOLyzndxRSOGrtLSEUXWF+v/mcbzMQxm6hK+c5Or6SXRVXv3OZFKleyNQ3qsduF%0D%0A9W7t1+AxHWhE/72itLdrPp/atRwlDZQE0HU+O2e0r8Xr8+XwwWuoSO1WkqfOqnrxNv1oKjqQXrp2%0D%0AXVR1sbyI7SV0ybedOnOGOowcJ0WIYVF+djyia2kJV8fnHjkOuAawnv/dH/R0kyFXDQ9Lbwn3PPNj%0D%0A1iJVpt24qSjwXIKmQT+GYgNNAaOdBOPepgtf7UhGvb7Kr667lFrpNSbG0cQSTnp5r9N+WiNn5Tf9%0D%0AJEmFM8pFVYdPnWF93TcjqOlgqFpHemgwV6o5g3mDvrXhAAD/9ElEQVQIzodLASh3MV33faj4c/i2%0D%0ARPzCkZ1a7FBxjKykGzXdtbyImg5I3whFHaPiuMecRmPKOKyaC5h/3U3GPMD5uEMtqPOCOErsUpy6%0D%0AVc5Pi8oVc07WjnOuNmtA1Lxh2EBVMvFgYGdQR+SQDFHWMS41qE19S5V02MIU2iahCMcUliU3xlNv%0D%0AV20jmvzyvqsPPPZEb86tjqRqBJ2Up+JgFzap2vOIH8zb80rY5BXlH7+Do/cp0ea/SHOk97mpWbfU%0D%0APOe/Wad/sq3+29f7H31+fODM/Owj953uF1dE1HTl+1bFo2J5YTVae71ZNRdIR3Mhry9dYhjxODsv%0D%0AnZXzthUKUhyAvEnFAjSiVRVaN7wpfbC0O321YSD9/coouvHmOIzxdGPveEreO0HGdfz/16uj6ZvN%0D%0Ag+ntRd2pe/3SVA3g3rdaEUmjYUjnRkwG2A20M7DLLwIoPBU7jHRPtfzr8NkbdX2BTocxBacmzjHc%0D%0Avx6ssIdgXSXBcJGqraxz4o1p9CTKOqfBQOnn5Bq7wJStRjULPp182223tMZn4W2ClCl9ulvX3pY2%0D%0AZjbuu+uf7FdB0Om3LL99K2iuiLQfpmZOCHp+pNfzznnR5oJoy4r23lLzeql5zM1s65tZp2iPjbZ9%0D%0A7PsjHRNS+zrR5t2b3Vb/F5+fuw1u5qDo90bsg7jfAc2ewIvmzdWmb/UiN7hoVKW6aEjXPvSNls1l%0D%0AC3vQNaBvG9RUFHRXPYdy/ooL5wzlHWnP+E60Z0Jnem1iF3ptUld3DG9Rg0oUqXatZZNxDqe8cOdR%0D%0Ak5fu+tKl2RAgfcnHgPST2u7ChaNQ0tmTrm0uDOfb9ODrfDvbYF5YdhyZ7B2TWzdd6vSFV71vl90U%0D%0AX7Uf1a0xAlGQu2hAj1fwfy9KbDAFoL6fhvR5HXaZLs74kVtFSWcof3GF8sPbY8HMA1SuWqJTuT+n%0D%0AvywgToFp1LaTw82N7GhGN1dd0l+S6a9Ll6nX8JG04uPPXDtIGKB5U1asVBD2NneZOpdGb0H7+l8s%0D%0AH7t5jpXPHmqiY8A5ZIEJxTJeFd96/6UvUJtRE2nZh2dDEY6eTPVQl9JQF9OQZcYv390qcrVOQvg5%0D%0AK5CG0mhAM2fJF73E/iINj3RRKSvrbIMZsr459VhQHyDO8D7CTWVZj1QWAXMMaULExZ+ITjSFn7OP%0D%0Ad6aKSbmcxhtzhgpItZoesrywkg5I14p69YVPUtkOOWjOmSSa/nE7Gr6nMXWdFUtt2hVz+lV73lkX%0D%0AV4ZO1a1OfwK+bwDOnRaNyGnZWAZ+rlHXcRvx7Xw/AzxDO8O6VtYZ2K/CBjO0eBFnxYefuQWoqhA3%0D%0A5Pu34y5DNqRQt1P+XJd9cMbJX6b8Wm4wFg3Ggw62fhOjH/R7Ic87JwUtJwgOveubmoO2/Zre65He%0D%0AR6SDSdD7wO2+3UT9tkPQwePfXCf9+f1P1inopMFvG9vvX1+/5d67MibAE36RgVHUdNfyEioeZTVd%0D%0AohfF240hlhdW0mF3kRhGu6kRrC7NY2lgrVIUXzgHDU6sRG8t6Eq/7xpJ194YT7RvAjkY5tLZPxH/%0D%0A85hEzv5JRBjO/slEB9RwDkyhv/aMo7UjEqG656bWZfISN2Iam1AyxRBglyJUADv/OgBgn8onHgbY%0D%0ATXKNra6bglM+CRE7DCfEhApOVUpMqNhUup1yDrspPsWlaqaEjHUL1vlXBhNPKV1ZrQLTEKxzdGNZ%0D%0A6oMTkPvvzLQVn8nd1vedT6KyPHb/XYfL5nzs4p0Zb+2F/6WmxfrOuiplJPC1v8ve77WXL4L2eb/v%0D%0Amd8+HQ3WPOufIsffZy4M9Mn7ravfXBp0AhK0/t79xIfBotbOeLd5aqDYu439Ppug9+f3ufqdIPDc%0D%0A6PN+wgpd/Z7nt/4R5t8UAShB85Tfsc2+zfsaPnOY3OQ3j0fYVqG52O9NBH3Zo+0sfhvWb2MWyZej%0D%0AVd/qhW+IJ92kurDVhQEdgwtFWUXfahR0BnSo6DuGNhd7y8tQ0VlBfxXquYLzJIC5gvPXJ3elN6Z0%0D%0Apzen9KA3p6rxBsaIljWcos9XvT5y4E4dxQjLi85LF8sLIH3Fwg9R0Pmx23F0o8lJ14WjrJxvW3/W%0D%0AhXSGdaWmY+Ax7F8fNnAFVanQ2eneYSf17byHurXfTBXLdKBSxZphNKXqVXpRv6474ZXfS13arXHi%0D%0AqrRxVix8X5R0A+fcSCk0TuME4GNq2nQAlWg7QKW/YJRu0BoFo2+50YwmQ13AXdtg+Pr8xUucCS/t%0D%0ADtlfBLRD6nmYL9mTqMJNg5r2H0arT38dSo+xHyOJL5bnPSCJRSXDqNflyMYJO9+gBkgkmXf0w5TN%0D%0AkVzF3GrQ4+dRlyJUGzzDoxvN6/GvCU0H9XCmv9sRfnA0PUIBJ4O28qur7PJ57/ekRgMr0sovB7pg%0D%0AriITAeecaw64V3DeX4bxly/9shclDCpONec97XYgNQWkrKJz0osAOqvpgHW+rfbqbPRcw4eobv/i%0D%0ATv0mBZz+VQs6W2LLOJ8kVKeLrI4ziLdqErrk69YgXJfhAXaBdaOuA9ivAdZHFytMS9//RP+aYjc8%0D%0AStnpVRUV621qncBtOPcTxTZv8xG6+2bxm9Q9twVOrgZK7TkiYCIOO6j7Pd5v0rzZ9dDLCPNTeide%0D%0AL2h4J9mgSdezzvZPvkFeSfvn1n9tnbwHAOv92Z9ToFcyEkwEfY5+B2LvY//B55f+njszzOlQ4bnk%0D%0AsChGTk+R7p/V3ZhD5UkPDTeWEJDOyjEXjYofHcrx8LplxdaycVQiXXptLDGIEw8N5XzdhnJHoHyK%0D%0ADAZzOshjqhqHpsu4fnAanVo7iFoAamPzPUWD44sKqI+BJWasDMA7X+I2A+wTAexih2Fg1/71FOkw%0D%0A2r/OJyNyQgKfvXmfQQkxfrDO4G5gnYFdikvFEgQbjGTJK1jn7cNNm0LRjeWlgPe5xx/4Cp9fEQy3%0D%0ASyyu58ibNcvpITgxQWPCz/F/Cb4/4DuSYn/wgqzP81LMCX6Q5J2f9P+2pSVw/7PWIYXH2mf9fP3Q%0D%0AfiAW9N33rL8sLxJ4+703v2UEzdHedfNjOe+8xesUbc6z+dFvvtDLSLEcv7k2FdsqyD/ul1Uedluk%0D%0AbRX0HiIcD7yZ5+7nl9rjVbTvVBDUuzztXWn7/9QcyCIcHNw3l/eZp+K7VX3+GqvpxpfOdheBdPjR%0D%0AldWlIWwujZHaonzoO7UHnQFd2VuUem7DOQP5m9N60t4ZvWkfj5l9aD/G3hl9oJjUhD99Ak1jNZ0z%0D%0A06X7KKe8GMvLB8gwN5YXVtNVx1GGb7a1SNGoqOgM6grWt+KSb2e1nQc/ft3KE9S+1RgntkKP5B7t%0D%0AAetaWe/RYSv16vQSDURDJO5e2r/7K6KmD+m/0mGbjVLTGdBPy2uz5YYv+X+G9gljtlCB6k2dqvCo%0D%0AVxuxgIq37OWMnTpDNz8y/nR1aUc1Hv/oY+o6eoJjF3LasXwqjSW8IZKJQWRFlTtiJk2aqTuWGrU1%0D%0ApGqnjP6z7wu305jul/yayz/+nEZt2hUWH2invtgnACmuG8uLrZ7ryEE7U90o/f2WLKdeq+s70vgI%0D%0A0YecsqJgfZAA+8ov+wPUy9Psd7vif45xVGC+xqSy2IWfKP5cdl4XfcJb3mttHSrd+zGn8RY0NtKZ%0D%0A6a4vfWN2qrP2aYqd/QRVGPgoVW78KCWWfMqZUDS/c6x6FfoLQJ3Myjgr5EYt1yDutG5KhOF3yeBu%0D%0AYF2eZ1R1DesojqAbAPWJxYvQYuTamxMad/tbCT72Lywpr6sTqzajJly46/77C3kOzmHNT7wn9555%0D%0AxHfCDwJB75zjJxx4Yc8rCHgPen7r5wfafsvxO6gFvX5qlul3YLCWl8LLGbROkbaL/ZzUrlOE9UoB%0D%0AEf/GOtlQEenzy5gxzSNPPXj38WEAQZP0wvaMWYhRNAWkrjfdhXREMQJAVeEoGhppL7aJX+R8dLa6%0D%0AbBjVHDAegnMD6wzoaoQUc0egfBo5Gsrp0AxyDs8gOjxThnOExyyio3PoysGZtG5Ma4qFj715ydw0%0D%0AvGYxwHoJdzCwj2NYxxgPhX0CINgFdl1wOh3WHgXsyt7DcY7SwAnDWGJC6TDhCrvqcKoUdBlabefI%0D%0ARtMQyRSYLuLupdq/bwpMOaKSYZ3Tb0RZZ786Gg82K5E7+c6M6cfruYA/tpg7M6WrXjH3k79Pgure%0D%0AudLzzv2ZM23D7elvdk64mX0v2pzgN4f8N3OCHwdF2/+CIDc16+EFuWjPiQZ20YDbb/lRPj/fJmhB%0D%0Az4k2p/tx4/9qney5O4hv/bZnJDaONKen5rOM9vml2DfsydM7kfqd8XgXEOkMyzw2V7bHK3WqXPAq%0D%0Aq+nrtC+d1fTNlpK+FZC+HZCuVPSWWkVvIyr6HlbRJ3Si12FtEfUcgL53ei+B8/0z+9KB2f3UmNNf%0D%0AxitTelKT2Dgyarp40101/X1a5qemc8fRMCVd21022KCuvOmb0PCIgZ7z1Rmul8w9Ss0aDoR63s/p%0D%0A1HojctV3C7D378ZFpq8D2LejydEAp3XzUUiYeU8XjypIX8eQzgPLMsvj/5cveIvKxCU6FftMdtNf%0D%0AajRrQ39cuOiCubK+aFDXDZB+++tv6jdilLPy5JehTpZ+xZwej7hR3dlP3hyFpfMt9Tss29ykrOiI%0D%0Ax5TeZ22b0VCtrBfKw84nD6YgNczr7omMdFvea1XevIZ6TvivA+ExkMrmMXPfMUocW91ZfK6nJKyw%0D%0Asi7ALgo5mguh0LTt1Dgavr25Usw5LtGCcy76lLhESWThwk9V9MmpLOOPtKDi7Z6g+uuekQJSbmxU%0D%0Ae2U2ipv+OFXq9qhTtVZWp33ZZ5zFFYvQ2zWq0E+NEugaW1aMncVAt4HyNs0IXbmI2ibKwNmljGTc%0D%0AZq7z/S7As9qubTDsY2dVnX3rNwDrk4sXpkVvnVBdXT0+ft6m4b+GmG6nKXPsh6/b5mR57LFW9sFZ%0D%0A78uBmbt+EzarK34HtyAQjgSDQWAXdPCMNOkHHYSjLStomUHrFgQPkcSQ1Bygb/b17Mendp3sg1tq%0D%0ADzz/1ueXKdNthYo/88jvnFnOwKhsL1WkeZDr5ebOoxzHqEGdATYE6eg4qtNNGD45cjGpciHqULM4%0D%0A/bpzZAjULUuLUc8VnBvFPATlxECOrtN01Iw55BzjMZforXnkvDWfbhydRyfXD6euDcpTHApTeyN/%0D%0AfVSt4jSmthkK3BW0sx3GADvbYbjYVCns4f71agrYdf66aZikFHZEOkIhtxV29qW7wM6wjlAF/l8l%0D%0AwaS0wXBTJPbwh7ZXFdezzt1XB2GbPfPgPZ/is81i5oD77sg0oHGxnDfYyjMa76FYtof/xH0FrPlC%0D%0AHhoEa/8X+1+kk8JI+5/f8wK4KIW9J2C5vuqyd5/0g0IvfwU9xto/o66T/lz+J+uUmjkjwtx10+tk%0D%0Av14kVo3EtZHmRv28FL8ae99Dar5PqVkHPl6m2Gci7SyRDnL/ZDLO8cQTFTpULHCFYxi5y6g0MDJK%0D%0AOuwuW1EwKn50DelcLPrKaKWk7x7fUWwuAulTAenTlYK+fxbUcwH0/nRw7gA6OGcgLgfRIYy1I5Ko%0D%0AXvU2zpQxh7Q3/S2o6SqO0RSQrhQ1XdlejJquQF3ZW4wn3fWma7+6gDogndV0jnBk9ZuLQpcveI86%0D%0AtB7nVCjd0kmIH+10BrBzdGOzBjOpYtl2TqvEkc7iOW/DD29y2k+6kM4JM6bzqcA6xroVJ6hZs4FO%0D%0AqfaDKFY3PypatwUdefsdJ2R3CSnqDOxGXV+3eSsNXb0RmepXXAuKalgUskCEGhtZ6rpA9RVa9O4p%0D%0AaoZuoxvO/RzWCMlPjbV90Cl85VaRqLnPeKPtSEY3ftHHD2+vZyi+MaT0G1Xefu0XznxLCb3rOnNO%0D%0AdxbQZuhmdX0FOpYytPMYtLkxtZ8eJ0ksDPMqKlFnmUvRpyr8XPRVV1r4VRda8FVnGTNPt6MKHXM7%0D%0AVSY97pQb/KhTtvHDTqPKT9LI0vmcHZXL0hf1atJVD5iLlUWDucPQreGcQRzVxeSY0b4FXcDj3k+o%0D%0AQVuqlKcr/Fi+T8O7AD0vx9hgtGedi0w5GWYyFPVFb33sFgOrzybkQTefldmO3jhMsw2XvP8pPZXv%0D%0AuYXY10Ulw5+kPQQd/KxJMkXVu3cuMZNR0AHRe4D3TMCRfhIPtND4gWbQ/Oc3of6TdYp00Ir02n4H%0D%0AjtRsK7+Dunkd+/nm4OPdJpEONv90nXwOpKn5/GIy356hKfLKk7mhEIO6RDJyEam2vUj3UQCmG8ko%0D%0AkF4TFhFW0hk6Q3YXLhxNLJ2P6pTKQ+c2Dtaqech3TlDQnf2wtrBy7qrnrJzPglrOUA4YPzpXgNw5%0D%0AxkCuoJww+NJ5e4EeC8l5h8ciunhoLr00pQvFw7ter9AzNDS+iIJ1G9q1JWZcXa2wsx1G3q8BdlVw%0D%0AKp1XxfLDJyka2CXSkTPYuWFSKDs+DNhhc2EFnYdR28NgHfcvYhsMTnTmY9spm1AoulGUdW76hO1f%0D%0Ap9AzV/FZdsDgqMa02R66+0i3ygXxq4Dy3bcqk49uvfWWYbjvVu9n7gekQftY0D7zT/Y/e3+I9F33%0D%0A2Td8m5r5QXIQsPnsi2HWM5850TdiNQhErdtT5UkPWE7gXB1p7vL7fD3bJuo6eb4TKdbDPp74fXbe%0D%0AeS3CPBeWwuN3HAiY27zr9H//+Xm/cJ4NH9U3FenN2hvMflyuJ7OWbVsh/yVOeZGEF62ms91l64BG%0D%0AsLs00Z70FohbhCd9lFLS2Y/+mijpXaCkd6N9gHSlovcBmPcTQD80byAdmg9Axzi8YLCMKV0T4RAY%0D%0A40wff5RmoYh0jkl6mfU+4hiP04oFnJnOqSsnBLRN59FwSIeSvkFbX6CqG2+6sbzwc9YB1LkYlPPP%0D%0AOcVl2fzjNHnsq9Q6cRR8662dCmVbUoF8lahP90VQ3d9D9vrHAursT+fXVV1PFfRL51N9AsD/8/JH%0D%0ADV1DhWu3cmLRoZQTYMp2GkpjJ091Lly5FuZLD0+ASaZPPvucOo0YqzO1jUfdFHxannVXsVZKtYFe%0D%0AziOfsON1WgvgDSng4faXEHCr5abIRrf97PokwajhRgUPA383AtJ7QhFaNxc8zWM9CTZmeVu++5Oa%0D%0AwKc+8WhrAW6OQjQgzmC+HFaWae+2p4S+pWj+mS5QzlUiS0g5D8H5/C+TaOYn7Wjs0UTqu7E2dRhb%0D%0AnmqUzU6diuagFZWK08mEOPq1cV26AmhObpnSX+4q4RrQBc4ZvDWcX8H17xMb0qGacbSwdHHqlzen%0D%0AMyZfLicp+1POWU50Aby7IK+VdQPqoqzrNJjrAPWJJWB9eRsRm9rjb1R129oUSs4JfW7ez4+3X5k6%0D%0A9Q+nyZjxEezHblxeEAz6HewiPNZvYvaNDPQebFP7+kEHOO/8FGV5kQ4gQdnl/yTSK2qWsXc9U/P+%0D%0Aom2r1NxvA1K0bRVpnVLzWuazGTFixC333ZlxdHOAdSg7HcCq/ekhZVmBuspJZ0jnwtEaNBUFo8Pr%0D%0AlaNe8cWpVbkCVB2Fo0NaVKIv1w1SthZR0RnOuSBUFYWKig57C9ta2MrCgO4woDOcGzAXIFcwToBx%0D%0ABnIZ7y4mwnDeXaLGe2okv7OYzr8yhSYClGMB6+3R1XRYjaI0GsDOQ6ns2r8ODzv71xl8Q3YYFNDq%0D%0ApBsX2PGLggJ25MfbCrsL7KEOp5wSw550G9SNss63hwpME0KFt6Ks80kObDDcqZWbPwHWh9QuSVnv%0D%0Ay3wUn/GTt9122/PFsz9ycSTWnWMo2cIzFBale2/PsPPOO++8L9pn/W9+p1LznbuJ1wtLtvO8j4h1%0D%0AHdH2jWjb5B/e/2+uU9S57h+sYxjcpuL5keD4ZufIoGXd7Drd7OtGjKu8me+UewLhd8bphXb7ABzt%0D%0AC+9zdumqJ08/8kjJlmXz/c2grrLSYXvpW98tHt2OfHS2vOxC4egrSHZ5dUw7bXdJojcA6W8C0vdO%0D%0A6wFA700HZvUVSD80jyEdcD5/MB1ZOISOLBiKSzV6NKmb3LPTMrcLqV1EKs2NWE3XRaS2mm6aGSkV%0D%0A3YC68qozxDOkhywvGtIB+wzpnB6zHN1NOZd9yZz3afaUwzRx9B6qVrklYiH3y8mBel3lT18P2wvD%0D%0AuIF043vfzLYaDL59+cK3qGTVRk6lflPF/lK5/zSq17ojcXMjO5rR27H01z//or7DRjgrkYASaghk%0D%0AWUas4sGQTzxkKwl1/7SaJllqd8in7gP/nkJQ1/piKbsmqz1l3rdenqcANtwXb9YzqEBWNT7qNnOu%0D%0A029LQ1r4dRdRxZVCrqCdgXzB512p3qBSNGZ/c7G0sGouyvm5TjTvi4407eM2NGR3A2oztSI1aleI%0D%0AOtYq4MyuUox2x1Wgc/Vr0WX2iZuiT6OWs8/cALltZ9FQLuo5wPsGLn8F1O+rWY2moAB0QL7czuT8%0D%0AeZwtJQrRx1Dlz1evTKuL5He2xlYkp0NLIjyHnyv2GF6+VVwqSTCAdQb1ccWL0lL8GhLx8wuzQdnN%0D%0AsKztie3XbODwrzJnvreoDeoMUd45wasOpeLgGehfTw3wpxZSA5QS34KjSCpRatYp0gmF3/bxzqX2%0D%0A/0HzrN/tQWqTd539tpn3NSNtA7/1i3TgTe1n5HcCwrGgjz9w16rOFQtqUFexjOGKumoSxAo6Azqn%0D%0Au0wHXHaoXJgq5ctGFTFyPf4A9YGV5N3FPejy60h1MTYXpLhcRcrLby+Ppp92jKLfXh1LV/dNoWT2%0D%0AnrO9RdtZRDVnODdgLkC+hEhAfGnYoPeXkYNhLp33l8t1HtfeWkRvrRxMLasXp8r5nqQ+VZUdZrQM%0D%0A+NhdYFcedmWHMcCuflFgYJ+uU294O3CzJ+Vh54ZP7GFXefLGt89Fp0ZdX9pZQfmyLsoSY5ohhWww%0D%0ApsC0lmxPiW7UsD5dMtbRCArrEJ8/25WM6dOOujtTxhfbl3vOUXGUaPKEMRbrnP3Bez5Inz59NnPC%0D%0A5d3//HgjaN8K+q4Hfefs75vf9zjoux6JaSLth959OhqoR1snr4Dg934C1ifQ6nKz6xS0DpE+i4B5%0D%0ALMUxwl52hPXyPVm4iW2RItHFel3f41YqTh4Cf+lIzRzu3aaRvr++xwnvzmT/b78574HA3vlSex8/%0D%0A7qmsDxVJLJPnt7UG1LXtZRunvLCaPqQZikdbwJcOUEfx6O6x8KWL5aUTvYFUlzdhedkHTzor6exF%0D%0APzjHQPogADogHXB+dNEwGYdxvWWtOjRiwA5VRDrJSnuZcxwwbRWRQg1PAephBaRQ0q3cdAPqquhT%0D%0AZZ6zmr4KoM4JMssA6myt4VQZttn07rqYmjcZRosB7su9oA41PgTpqoCVx2Ye2gO/cc1patlqGBVr%0D%0A0cthUI8dOpeKJDR3Dhw5GupSKpYX3QhJ56uzNWb9ps00bNUG2F/CU1/C4Nj4mMNazdtpKkrddp9j%0D%0AFXWGecPDijztE4KQOh6yprA3WvuitequlpVSmQ+356jnuXGDno6brmqsTyi4Q2ri+BrO3C+SYFnp%0D%0ABAjv7MK4gfLOy+Kpw4JqNOuT9jTuaHPqua4WtYZi3rx1Yepc5TmaVLaw82ZcJec/ULavm3QWHzg3%0D%0AdhajlgtQW3YWUcV5MHR3bEVv1IylZtmepJmA84PlStC5uIr0fXwl+h6A/n11vqxE75RHckThgs5l%0D%0ADfeyPFbiNai7qrouLL0Kj/pwgPryD87q2gQddRnm6ddxmnZko+cETLY5bhu0asPlR7I90xK7L6vd%0D%0AZqSYAjBfuMpOpPmBH+d3wPR7jvcg73fQ907g3uX4AYPfY8x6RVuPoHXwm2AjvXa09dKTeUqvYpQV%0D%0AtKHHb27+b9ZJb+ubXie/z9sPzuy3Vr9+/YxZ78+8o1dsIU83UuVRd+EU6i/DOltdugOCK+R9ipqU%0D%0AykujGpSjAbVKUmKVQvTjjhFKNTcKOi53TWpL5aFwP/HwffToA/fQ4w/dR2ULPkPD0HTo7Cb418XO%0D%0AolVzBnNRyQHdGAzgZtD7K4iOryAHgy/twbfJMMAOsL98dD69Mqs71S9fgGoUyEa9qhR0Yd0o7JIQ%0D%0AIwWnxr9eWuwwqmGSjnSUDqeq6FR+ZeBtYixBGtiVHUbB+pJOWlnXcY5ev7pR1lWDKBVpOReNpOzY%0D%0ARk6CGZlQmmoUzO5wk6dxuhOrAXX+NaDgkw+cg9r+nC9wBHx39dwRMR40aE6JtD8Gfdf99pGb2e+j%0D%0APTYaVwW9vncO+jfXM9p+n9ptZUNmtO2QmvuDtpV3fkjNvBttTk3N+gTNVd651O+1/iefn33AtKA8%0D%0A7MzBu9L2h2QdmH0zKb0HUH5ulix3529cMtePRlHnOEZJeRnAKS9NoaYnQk1v6arpu8d1EMuLUdPZ%0D%0A8rIflheG9EPa7sIWF4H0RRrSFw+nYxj75w2mJtVr0ZihuwXU53jTXhZ8KGkvDNicuiLWE1hOGJCV%0D%0Aos42F1VAqq6nLCA1kM4ed7bQsJrOSj2r6Ytnv0+LZr2HlJmjVLt6Fxo7bLvczqC+iq0v8rr2CYKG%0D%0AdH4deX0F7Ju0ej9m5HoqVLM5IB32F8B6idZ9aML0WaHmR6ZDqWmApL3qn5/7ijoNH+1sOv+bVURo%0D%0AQC08ncUt1nQtEynV9zBgF0hWw3jNQyquuT28bX34/co77e10GrQ872vYr63uY8i/Ikr69p8u0db/%0D%0A/E3LP/qManaPd0YfbkoT3mpOYw8nSob54G31aMC6OtR7aQ1q0q+EU6zy007TxIJO1xoFnblxJZzX%0D%0Aa1aiT9Hl8/em9ekaw3mAWm58467P3MC4BnKGchkAc0pqTY4ZndrQ51DAe+fJ6ZyqXIa+r1aRvqtW%0D%0AAZdqfIvxRZWydKRsceqJx/zSCio9L0dbYMSnbuIcOWtdN0a63KQeDSxZwll16ivrM9F2Jb2Nwn6Z%0D%0AMJ+hOfnxFBzP3PcW5SlZahb2ZzuWzbdALBqQpRbQU3uAinRAjAb5Nwv0QQeo1KxDwKQemNF8k5CT%0D%0AImM4Na8X6cB8s9su4MQnxfuLts3tdUpMTLz9sfvu2t2nWmGAOmeo6wJLDaYGSllJ5ujFpKpFqEr+%0D%0A7DSwdmlJLZkEq0YsmhC9MSOJkk2Ki8k/x+UbM5NoMBTpVUOb0UsT29Gq4c2pH1TqYnmz0QTA7PWj%0D%0AC5SVBXCtVHGo48dXArz1+GAl0QerZDh8+eFqXFfD+VDdJrfLwGMF2AH5UOKvANY/2zqGZvRsQBWw%0D%0Ajg2KPEP9cEIyCgkxITtMcR3pGKCwA9pZYTdFp+xh56ZFbkqMjq5kdZyBXanrDOsJ0vzIKOshG4wq%0D%0AMFXdSzkNBrAusY0a1nVDpKno4joRcZJcN8C+dLa9uN1YcWLx/JMPns+UKRMnRbl/0faR1OzvqQVE%0D%0Av9dK7f7wT0Avta8X7bufmrnzn4Lmzcy70U6I9Odw0ydV0QA46L3dxDz1r61Tar4HqfxO/feihveL%0D%0AH2ln8u5I3rMdL+jb/9vAjlbDueoXy/ktK+omN31L/4b0knQd1bYXj5r+ulbT2fKyb0YvbXnpT4fh%0D%0ASTd2l6NaSWdAP6rHPhSTNo6rDUDeI4WkCtS5kPR9+MTZnw5Ql66g8KcDmI39hFVspWqHOpGKwi1R%0D%0AjMqKIr50S0lfjY6mIctLSElfMOM9GjFwM9WoBjV3xrtWASuDumpyZHzx7gkCK/k6YUY1VVLq+tJ5%0D%0Ah1XzowEzpKiU7S91WnVwvv3hR92lVOeoS+oLX+eOpckC8sMmTHLmHj4uqnqYoh1mT9EFhwy7FqwJ%0D%0A/JqhFW+7CFH5zYNiG02THdueYqWLeJonhWIc7QSSEGTaxaacHLMNIL7p619p5cdf0LwjHxC6kdLQ%0D%0Aleupz6yF1GXkeKdjr/5Olw5JVKdEQaddteeS+1XDwRAH9IkVizhzyhdzVlUsRVurlqPNsJm0z/kM%0D%0AfQEryzW2k2jrisCwN4mFrSd6iGfcD8gB5QbIGc4JUC6jc9vQ6NKOkjE2V6tEc5/L7XwDKP8W63IO%0D%0A0H6sdDFaXCAvDc79rDOkQD7ajkjHy2x70dAvr2+BOjdBkuQXjIsA9T7lytKLn30fKia1fw0xn5V7%0D%0Am/r87AJjdzvjdu5wWjqh/tvYj7mAzPfPqyREOsGPdNCIdkD3A9jUTuTRDkCRDhT2a6T29VIzkQet%0D%0A0z85UKTm9YIe809eLzXbMzWvF/TanTt3vuPRe+98tXdsYQFClaPOBaXK/sIRjaz2chLKiPrlkK7y%0D%0ADE1sAnUZQDkjsSp1iy1CbaoXpet7lRfd9qRLJjoKRiUDnf3oR+FHFy/6PPrtzen0+5uIWzQKOqvn%0D%0ALpQzhAPGP1yjxkcvyHD0Zej6GtymBgO8PAfAngw1ftu0rjQIxZrN4opT/UqFqHKRXPRolrs5UQUF%0D%0ApzjR4DkKVhgeIUuMhnbLEiPbRLqcmu3iVdiRM68tMW5CjKjrCdKhVMG6KjA1xaXsY1fKOgpMXViH%0D%0ADcZuiGQy1nHixJ+JgvUyAuv8K8Bzj2U5C0U9z//ld8pvvknN9zPaYyLtU34nDn5MFelxkdY7iM/+%0D%0AL9bJXq9IJyJezvM7ObPfh3ce9fs/2mOindBEm6u96xPt9YLY1++9B70fexk3+/ml+I56Vyja2Zu9%0D%0AorgedjYT9CbuuuuubPWK5zy3tlvtFKBubC9cRPoKikiV7SUJBaSdUUDaVXnTDajPBajPHwglXfnS%0D%0Aj7KavniYKOlqjKCD84dQ0/jaNGbIqwrUuZDUgDpsKQzq7ClXinoI1NkXbuwn0tCIPek+UYyswjPk%0D%0As5LOyjwvj+MexfKCYtUFsLzMm/Y24hqHUteOc6ykGaOoo5AUr7sR0O9mtuuupy/ZUZBayV+/6gS1%0D%0ASBxEnP7CBaWsqpdpiq6sb+xV6S9GSec8dWN9AbDzfVt37qJBS9YEdCk1RZr+MX3ewk8F0zZsG5D2%0D%0AFJlamd3q8XZCS6iTqVmebWVhRfylH/6mjV/9QqtOnaMFxz6iKa/uo3EvbqPBgPA+w8dQ9y7dqWuT%0D%0AZtSndm0aUi3WmVq1srMqriq9VKOacwRpKZ8gDvEcoPVHqNZ/AGT/btGYLkGVvgYIvw7IldhDPfi2%0D%0AWSjA/LhuDbGVhEUkenzlDObsFTdKOVtYeLBifgPj19bN6N16tWhVhbLOG7Xi6IYBdEC5g4FuV+R0%0D%0Abe+O3zu0okH58zrrCuajhQXy0JC8uZyxRZ53dsbH0lfwr1/s2JqSeRkM/GyZYVjndbIVdQvU/0KO%0D%0Aeq+qsbT5m98CIixNuo8+eXKbVYV/JuZkbdsPF6hx30G/wnf6JOYEUdW9E49nLkjh57MBO2hyDzqw%0D%0AR7rdbxL1vlbQROt3UPHOeTe7TrYoETQHRjtw+52MeNc10mQfCf5Ts06RDlw3c5Jlb4vUrJN32aiD%0D%0AyPDY/Zm3dUe0Iau2pqCU7RfckEd5tAHrGNMB55ORTsIWEPZTT4TSHF/4WaSBdVLdQ8XyYrLRuWnR%0D%0AVEl2YUhnP7qBdE5uIRR/CqSLis7WFa2cC6CHwNz5eC3J+Ehdkh7yv4wQwCtgX0VX31lO7RLKU+0K%0D%0Az1PHeuWpV9Oq1L5OWapUNBc9Ali/I2N6yp01C9WFJacP3vdIVthtD7tJiBFgVwWc5iSGf3GY4had%0D%0AqhMWLjg1efOsji/qWBPKuo5xdJX1cFg3oK6UdW6IZCfocMY6ikthueHXmgRlnT8Xo6yPwvo9fv+d%0D%0A72TIkOHx1ALazX6noj3+35oTgkSB1M5HPvtRCkbyzgWRQC9ovorEbZGWr7djILd518VvXo00XwZt%0D%0AJ+8c6X0cs6Tfa6d2W0Vbp//i8wv7hdDv+x30+f036yTPDXqx1EzoN3vw5WVmyJDm8VqFnz3zglbU%0D%0AOT99q1bUtw9JVP50RDK+ikjGPWPZ9hIqIt03XReRatvLYaS7KFAPt7wwpB9bMoKOANjbJNShYf22%0D%0AAtRNoyM7mtF41D+mF1MUdSrLiSnsNCksRkkPg3So6a4vHUr9IkA6+9LnT3+Xxg3bCTW9I00Z86ZS%0D%0A8sUbj6QZUfK5kFT50/l12FrDgM5j+0Zc6mG6oPIJxLgR66hAfKI0P2JVvVS7ATQa6S8qplHFMvKl%0D%0AC+7SBMmh02fOUtLg4c5LsIN4GwPZBaFhHnSr0NQbmxiCapWVHpZrbmech3nftXLrgiGAkYFcLCp/%0D%0A0Yuf/0ea9Ixev526T5lNLXv2c1q1aEVJdes5I2vVpFnxcfQi4HVP7er0NkD8DED8u2YN6E/A7GVA%0D%0A63UD1BqkpfBS21CiXTJ8vxFfldZWLCMKuXm8XDfWFW1fEaXcUsyT8f8VwPZZWGRWVixLA/Lnc8bn%0D%0Az0MrCud3+kIp/6kt1O9uHcjBMJdO945EGHyZjLEfUY5TShalrViHzxnOobwn8+MZ6BnsWYnn1zUF%0D%0ApVYxKXvUWVGX5kcYvzSqQ11r1kLSz18pknpCNQEmS936/MI86qGTLv5s+y1dcyVdxow1o4G6F86C%0D%0AoNw+2NqP8YNYP+BLDUBHm5D95i/vwTkINoIO4kFA+k/gOwjG/xfrdDPbKuigE/TZecEqGliY5QPU%0D%0Ab3347tvndyj3nEoVgXI70VLVGRY5kYTB0QwGeL69C3zpSQDci6+N02p6qLOo6iiKCEaT7AIlXfLP%0D%0ANaSTWF1gc4GKLvYVVsRd5Zyh/EVAOcYJHuvwf2jw/+p2/Rh5LCBeoB0KO5b164H59Oeh+XT17cV0%0D%0AAwWmV4/Mox93T6ad0zpTiXxP01OPZqEk+MDLP/cU1S74tFhiQsCuox3dDHbd5VSfyExCYyKTwS7b%0D%0AR0c68q8OoS6ulm/dKOs6c91W1llVZ+VdYD0s7lLDuiTBMKyXE1jnz2hA9SKUOVP6zfgM7/q3v1M+%0D%0AQOfbyyEaFEU6aYwGo6kBMfv7HWlf9d7nt19458+gx/jNoanZT/22aSpAOrAbqN/JRLRtkNptnpp5%0D%0AL9p2SO2xJto6+W2jSJ9fao413mX6fU9daPceQKN96YIm3aANgk5zj8bmf+rEGuSo24kvEsvoBXXx%0D%0Ap9ug3pMO6CJS9qeL7cUqIHXVdEA6g/pRjAEtGzpdOyyQ1BfVkfQdWFDekyJPLibl9BVWxNcuV/GM%0D%0AnIe+AYWbm0xMor4Uu4vuGsqQvhZKOnvMVwmksy9dpbyY4lF+jVnwpjdM6EfdkxaEZ7ezR90D6qYD%0D%0AqoH07Rs/E1jnoWwwyh//wvIPkP7SmCr0miiqeqW+k6lC3SbOnxcv6aLSkOVFstRFUXfoz0uXacS4%0D%0A8Q7nops4xVDzoHAos+MVQ4/VBYlu1KLVit6nSNWNW7TuY5V8G+Bx9emvada+t2nk2i3Ua/w0p1v3%0D%0A3tS1Xj2nX+VKzoSypZwXq1ZwjtWJp68BvhcYwAHLyTYsG2DWSrataAddF7C2lG+jgBuFmv//GZaX%0D%0AEYUL0l9tUKipH89QLkq29pWzfcXRCvklPOY4ThaWlS9DA6GIs01lY7HnnTOwr3yHotDvYsvTLID6%0D%0Ay0h0MVDOlzJ6JJGDwZfmerJ9Gz/GgL0GdTlB8AF16VCqFXUG9fOA/o7Nmjvb8IuEsRJ5awDCrEsR%0D%0APj9TgLzw7RPJWR7JOg7zQzqGdb3fB1bnB8G190AXBMaRgNc7J3kODr6dNP0Oin4AGelA81+sU4q6%0D%0An4CJ3rczaaRtFg2GcH+k7RH4etb2Cnz+f7GtUqT9WN+DsNe76/YMvRsWeVZFFjKoc0GlVo5ZWWcb%0D%0ADAMpX3IqCXfSHI/HVIXv+9DczqH4RR3ByJYXk5Eu8YsM6ZyJLqkuSHNhSD+uvegWpCvV/EUF6QLj%0D%0AgHP3cj2ur8dtPNTtofv0c/h5DPuwyzjsYeeTAO1ZlyJVjnd8awF9u3M8DYSl552lfejHXWNpGZr/%0D%0A1UU2eSygvW2ZPDQMOeyssJuEGNU0SRed1kPhqQvsbIdRKTl88qLy1zWsQ1nnOEulrGsLjOSsq06m%0D%0A4Q2RwpNguGB3dqs4/ctFZfjjVedSY4FpWiIn3XrLLT3xeablecL6jrjRrrhNejHo+6J2uUzNiV20%0D%0AOcELvEGg5eWfVPJQ2PfZMzeafSwsbcRvfYPAPRJcevdT+3+f5YUV+9v3B73vCOsUFggQsI6BUbuR%0D%0AQJfnLO/n5fe/3/tLxefnd8zy+/y8vxpHTKKJ8H58n+ezvbzbKjydJtpBwLuTBB3wgujf+2XIlCbN%0D%0AQ+VzP/Hu6i41FaiLos756SgkBajvshV1U0g6GbGMU1V2+gE0NzroKuoK1MX2gpQXAXUN6eZyXt82%0D%0A6Ko+WOWoW6kviwDq0pVUCju54RHsL1DVGcIZ1tevVpnqbpdQQDzbVPgxbJXhSEeBdLa7SPGo9qWj%0D%0AeJSV9PnT36EhfddR9artafKYvQD1d0VpV954c3Kg8tNZrVeNlRSYb9/0Ge3YjMGXGKKs6/x2VtUT%0D%0Amw9ySrbph0x1pL8MmUv54hvR0bffUXnqoqZrZV0SYHTzI1y+tncf9Z67xGFvd1hnSm+Mopu84l9o%0D%0Aaoo2VTqLTyEodx4FlG/57g/xN88/9D6NX7eN+o6eAIE4ifrUretMq1mDNtaOd47BInKW7SmwpVyA%0D%0ASnxdp6HYirW3AFNA2QCzvuTbzLDvM95wv/vMcsxjbgCEx6Oj5xmcILjLg5Itara51LYVVrrfA6R3%0D%0AzpHd2VyiML0Lr/vXphAUoP49wzq85kcQszji+efoL34+Q3lP/BSvh4NLHtSrs7rU/xuAF9VdK+ry%0D%0A+haoSwErF7eyn57VdAvUP0+Ip67deqGY9mJYSo/9WbkpOgGfn7dId8NXP1OBshV2Yj+/J+gAG20y%0D%0A9QPjSAcn78HM+1gv5HtPDvzmLusxKZpxBB2UI815Qff5rXvQ+trr5J3Ab3abRQMQvwNqpBMW70HT%0D%0A7zOI9hlGWqeg92duz5Q+fbVKuR+7PBpAylYPG0SN1WMKOnhOBpTyYIjvG1eUmsM28tuuUeJLN5YX%0D%0A1WlUKel0eKZqYCTZ6AzpixSku0o6+8qVdcX5CLBtoPwkoFzGBiIM7yXfJrcD2kNDgzuDPoBf1HWB%0D%0Adaj1bKvRBaaSyY6UmUsHZtH1Q6r76Y2D0+mHHaPppQltKAl55dWgsDcpnlOSYobbWewa2NkjbjLN%0D%0AJyL1Rqnryipk8udZWWcbjOnmyqo5RzeKXz0M1Lm4tJ72q9eW9BijrKeAdbzOKBSSFn7qoQv47Ipg%0D%0A8Am9bauwod2bHOUWqQdBaWq/d9HmhKDvul5+YFxsFLD0i+7zAlogqPvNO97XS81jou2HZl+2Hue7%0D%0ATkHzeNA6peJ1A3tK+MF20JyT2s/gn24rz/IDPz8v06bm9TyPiXhikOK7bn85vR+OH3j7fZn9Vlqv%0D%0AVNgbtZZ3f4lnH92/qjNADaAuqS8M6igmDVTUBdS7a3+6DeoqktEUkh5dwqCuh/aqbxnfgxJim6Az%0D%0A6QHLp/6ua0NhyBZwBnQzrLPnnP3q6wDs6lIVfLLizvdJugtnpWtP+lL2pLPdBQkvYndBwSir9tPG%0D%0A7UOjo+ZUoWwTGj14u9zGvvVlUN256JSXw8sVfzrbXqCYi5quIX3nls9pJ2CdB9/2EhR2VtW5mHXE%0D%0AkFVUtE4bx6S/lO44hEaOn+BcvBpqfmTUdIZ3Be7J9MMvv1K7AUOc9ed+cgtKQ90qrU6lAm9ev7JO%0D%0AZxHfuTfm0SjyV4iBbibU8p6zFjhtu/Zyutdv4EyIrUovVKvkvA2APA8IvsT+8PYpU1DCAFuDsQ3J%0D%0AfF1sIMbnbV8ai4jl/RbIxXBhVz9ePOLWcvh/c9vaqhXpVTQcMh5ydxm2dUWr4p+3gAKfNyedq1qe%0D%0Avod6LgMFod9VLk3fAty/rVCSvipXnCblfpYONKhDDoCcodwM+3++7oI7Az3bYoz1hd83n4iwyq9z%0D%0A1MVbrzuT2rYXVtSPQ8HvPmy0s+OXyyFQt2IYlVXJ+kUkrNA0VH9gmh/xJfvUayV1O5M+c+bsNqjb%0D%0Ak35qQdc+mEaCaS94+80r3udHOJik8D0GnQh45z7vHHez/3sPANb/KRIBgg56QfPxzRwkImyrFAcl%0D%0A+/WC3u/NrtM//Pyy58l6/5fD4NWWuEIo664NBso5K+wMpDw4hWQ8VPd63IBsUCO6sW+iQLoUkrKS%0D%0AfkgXjx5RkM5KOknjIgXpEqHI4Myqt0A6+84VpLvQbQE6Q7pzCmB+aqMaGtydk3x9owvxorQD7kWJ%0D%0AF1VewzoXo3IiDKfI8GtzLjtntPM6cTQkN1k6ioZLOKlwUPR6+c1JsM/3oCmda1ItRCNWyPU4JQLa%0D%0Ah8BuolT2Eqpxkol1tH39EuXoA+uSBlPHBXVpigRYt4Gdb2OY58cx3EvGuk6C4XQdjojkk4H+8cXg%0D%0AT8/8Z4Z0t65In/62aehQ2iV92rTV8Lk/hsEKu/1nK+x8e4rkInueCPqe/4PvlK1cBs4JAfsKP96M%0D%0AIPhMAb/e9+Ez/0X81cvvJMWzjLB18s6bNqDb29F73Tt3Gib0eU4KldhnvgjbVj7rFKZYR1qvoPfv%0D%0AXT+/udOzXhE/v2g8bL+e35zu9x5SsU68HSJ+fm68mt8ZlHfDB32IQc/1A3++7Z577rmr8NMP71pp%0D%0Agboo6qkA9X0zjKLeX6IZlUddxzKGFZKagtLhtA+NkNrWiXcG9lynstQnv2XZX7g76QeiiDM8M4Cz%0D%0ADWYNgJz94+4QBV01M1I56WhoZBWOGkhnuwsr57OnvEWJjYajiHQE9ey8VFT1Vs1G0aTRryJHXXcl%0D%0A1ZGQnI8u/nQL1AXQGdQ1rLOqzlYYAXVOf5l/mMpWa0aVB0wX+0vs0DlUM7GNc+6b846o6ibxxSjq%0D%0AWmHn9Jfx02c4cwDSSlE18G1d6lbzIRg3UB5qeGSr8Qxwc6GYj1i+lrp17el0q17dmVqhnLMfsHge%0D%0AivOF5o2keDOZFWDt9xbPt44qNIkoAqImEcUCZwPaBpgFoDXAGmuI36XtB7f94fZjzWNciwmW+w7W%0D%0AeW750uIP5/vlMcauYnzl2q7CKjkSWZyPkX/O6vl3lcoIoH8NOP+4VGF6tVA+mpM3B/XK9YyzDfCf%0D%0A7APqYbDOirqxvxjrC79f3i4eUJfEF06msfzpN1A0+3PD2vQCilgT+wxMnn/0Q2cDinFNYk/olxA7%0D%0AUUcX+brRlp68fF0QzL/CdJk29+L9jz4aFwniguYN70QddPDyHMyj/uudPKM+wecB/8YyvIv9Xyzz%0D%0An7w3v8/jv1nOv/2+UrG8zPfekXFDj8oFHbZ4hGweSl3ntBE11P+D4otSHIpIv986VKvp2psONZ1h%0D%0Alw7NEKXaOToXvnQuHAWkv6viFyV2keMVdZqLWF0YrhmyXQhnxVyBuAF0x4A6Lu3rBt5d5Z2BHX52%0D%0A8bdLESpOBvi1jodgXXLaXViH0s+wjvWVBky87jjZuLFvMv3+ymg6NKczjWxVhWoC1uNg9WGlvVul%0D%0A/DSkBponQWG37UIq2lIp66EMem6OhOjGpFq6KZLuXiqgXt+CdU6CQVIMbDIc8ciwrmIbdedSLi7V%0D%0AzZCG1ixByL13kirkT25UNMf1irkeu/Tc41l+fvSeO16/M0O6frcqtR0/rIf9RY3x/G++s//Nc/3g%0D%0ALNq+Hkk8iLY//n/l9aJtA7+TAL/b/Pb/1G6D1D7uf7HN/0/fn9+ZSrSzFL8vvVdxibJj3F7giYc2%0D%0ALE+KdxX1wGJS41HXirqxvqgMdSua0U18sVJfWFmHqn4Elpj5/VpT44TeKOg86KrqDNSsgHPWOSvi%0D%0A7FfnglBWytnSItBuDUl1wf0m2WXpvONSGMo56ZzuwnYXVs35RKBvt+WA8yQUku6B3eYtmjByD3Vu%0D%0ANx1Fpe2pdfORNGXcy7Ri0ftis5G0F9f2ohR0BvRdWzEsWGdVnb3q7FNfv/okJSYOoBLa/lJt2AIq%0D%0A2bCNs2fvPkcVk2oLjAC7Sn1RxabJtGv3Huo/b6nV/CiU2OIXzxfqZhqKWbTBb+6R49SuShVnY5UK%0D%0AdLJWNed3NARK5phAnTvOMCkpKlaTH/GRs43DqOZG3bYVcBuU+bouvEzh9ebbLW+3XNcFmjdweRXP%0D%0AvYLlXsJr/NmpLf0O4OXbzePs57JX/D9Yz9FIf7nIJwvGP+5jV3F6dqZruH962ZLOa0UL0jnA+sel%0D%0AitAuwPmkXMhEzp3DmYTlvJpQk75AMekVXlbvLjIcc6nB3ajpYn3xqum8HgbS2RZkmh0Z20tLnAgB%0D%0A0M+iuHZu2dLJiWUqOLHxDZ0yzbs4FVp2c+r0GOgsfv9TbVEyn6EpJPVm6ZtfUnTDKU/n0vHbX3Oe%0D%0Afq7AIOzfvj8LWvCdwr/od/DynPwHZuBa84soD6kVEeyTAT9lwztv2eKCra5EmfNcNSTaennvj7JO%0D%0AKaw50dbJuz2DDmR+877nuUHtrwOtAd7PJeC9/pPP7xZE/bWtkf+pK6NZMQaAii8bqrEapfRQ/7cu%0D%0AnYf6oKDyxt4JSk3nxBcTxeh2HGVI526jUK5ZxeZ0F25UJFnoHKmoC0ZdJT0czhWMb5LhuIMhXf8v%0D%0AEM/XQ+AuyrvAvrHEaGDXvnWVwR7yrXPqjJxEsHeelX/uksqwjl8D+IRDUmvwvpLxq8F3m4fQG9Pa%0D%0A06SOcdSwXD6qBD97PMC9Zak81APdTwfj1wi2pXAhLsO6dHZFUg6DNnvOFyLVxWSsS2Sj9qorWA8B%0D%0Au6TBWLDOzzWdS7modypUez4hMIWl/NlwJvxQnDx1rvAcJRTMdiNf1vu/yZwx3eJbb721LL4jGXgu%0D%0AwfAtTuTvVNCJXKQ5IWg/u8n9z10nv/00CFQj7Vs++5jvL2o2BHqWF9XzHW0OsvdTn/nOqLsp0k0i%0D%0AzA9RPdj/1jpFYlO/9Yt0Wyq+Cyl+bUnt52cf6/6Nz0/W1fOFT1HYEe0Aay8jCqCbuzPmynr/isXt%0D%0A44JBfYROfRnXXjU70h1J96MjaYpiUhPNKB51O55R56nj9gNQ1RPjazp9u60K61DKcM1JLAbW2bPO%0D%0ARaEM46yay4Athsdy3M73swIf6jiKCEao6LycuYD0uVPfof4911DlCi1p1KBdWsFHAStuZ5ifO/Uw%0D%0A9e+1hBrV60VNGvSiXl1n0IJZe9Fk6ZRrexFIN6AOWA+p6p/LYzhTnZsyTRyzhfJVa0ic/lJtOEAd%0D%0A6S9Dx05wLl+/oTPVjU/duoSyzpnrnQcPc9Z/CfuLiVm0uox6O4+6RYgmvcWGN9y2FN0vR1YoR1cR%0D%0ACeigdb20sWdINw2CTAa5iTM0kO5R0F2riQF0DeY2oPsVYJrbbgBwf8Cy325Sn3YgFWYlLCzzoYxP%0D%0ALFGURhd5nkYXLkDDkEfeJU8uOtkcKSmWJ9y9jmVcxevOxPNOwjPvWlEYoH0sK3zb6/VrU6dsjzsj%0D%0AAOdDCzznzK9Y1nmrKZJocHIgCrqGcgPoDOnuYLuLj+VFFHzLmy4nNdr2Iic9VizjFygcnVC6lFO1%0D%0Aen2nRt9J1Gr+dmq3fA/Ga9Ru2W6qO2ohVe/Y09lw7mdlWXI/a1NbYCIaw1V284uLHcW58uSX9Hyl%0D%0A2G3YkTOag2ukCc8LylGA1z4wRvxp1TtheueggAOQ78HHPija6+tzsPQ9IEWDAntdvNvDD0L8Hu9d%0D%0AF2s5vj/DR/tMvAe8oANa0Pbw3p6abZWadfK+d/0/f273Pf3g3Z/2jX1e2Ts0rMultnvwJYN8dQDq%0D%0AyxPx65zxpjOkM9Qy3DLkwkoixaOipiOG8X3jS+emRCrdxS0a1X50o6Db4G0g3QZ2+zaGdhvW5bmW%0D%0Ap90tRtXKuikyleZJfNLA3U9xEmF863xiwb8CsLrOVhjOf5eiWJyISD4823xwcnLt9bF0fuNAemVS%0D%0Aa5rWpQb1rF+amlTMT7VL5EbOfHbqVrWQFN2yX900jFKquupeKl51C9RXdFegbqwwS2GB4cdxMyTx%0D%0Aq1v56qHIRtiQJFcdJ1H4jNiWI7nwNYtKMWybUrmpyJMP/gWFfQE+23z2XBLhu3nTc0KE/SaF7cJv%0D%0ADvGDbs/6BVnXUpzQBnz/fU/GPft3GJMFrZNnzguMgfSb7zz7f9i6G3EgaC6PdBJjrxMSnHxtRnw7%0D%0Af/7lypW7FeOOfPny3VO6dOl7cufOfUehQoVu4/vt55rX08+T1eLb7P/95jO/ucV7ImizsN8c5zN/%0D%0Aez8/73uMGMcZcGxIIWa4b9L+EgUcuFKoXX4HQ+9yApab/skH7pk7t01VZ0PPBOVR586kqG7fjoZH%0D%0AEs+oQZ1z1BWohxeTHpjdlw7Ng/XFylA/ZopJtTfdND3iIlMeC/q3derHt3Emj1ZedU6AmQOAZshm%0D%0A2JZCTyjkPLgwlL3n7mA4l2JRdBoVLzqGB9BnQUkf1OdFql6lA/XpuoamjzvqNlmarwtJVfEqF5++%0D%0AQ9MnvkL9es0FsPegls0G0LSJ26SQ1ED6y1u/CFPVd2wGqON+LjplFX75greodGxTp1KfySr9pd9U%0D%0Aimvamr7/6We3gNQUkiq/ugL2S9eu0Yz5C2nq7gOhjG1vhKKdkW7BnUC7OxTYbfnuT+qWUJd+RqMg%0D%0AgrIrTXe4sJEtGdw1k+0Z2vYS1p1TJ6eI39wo6ZbNhCMLL+C+81CjT8I+w8p4GFxryDV+79N4rW75%0D%0ActG0559zVhd7nraVLEL7ypagw+VL0rsVStHHsKWchj1lHrLKdwHkpYDTswzz/xuA7xerV3WtKkYB%0D%0At9VwA+C/YR23146nE4hU/K1Le7rGUG9gvE/XcAXdhnb92sl4/DWt/MtJibHbWJGM8guEVtMZ0nmb%0D%0AXsS23hJbyWlUubpTb8BkardoJ3Va9QbGm3KZpEe7pa9QhZZdVJdSK26T7Usv/XiR+IRt6fEzNPvA%0D%0AuzRhxxs0evMrNHLjThq16WUaCwV9+pvHaPH7n9ALn35LG1DbUKNtxxNpMmR4Imji9psDIp3s+0x+%0D%0AvikQfgco78Ev0joFqTFB6/tvLCvaa0a73+/g7gUKvwNKpG3l/Sz8PpvUrpf9XPs1b3advMccn3WK%0D%0AufuODMPrFHj6Oiu0Klec4U8PVowx2KtdHf70c+sHkiP+dFbTVQGpNDViCwmsJKxSi1qtE16koFNn%0D%0ApIuaLoWj2lfOnnTxnxt1PKSk02lc10PA/PRmcvA/D7ldK+whmGdYV152OsEKu+VbNw2TJBVGw7r4%0D%0A1uGd5zQaXl/+FYDVdfbXs8+e3xO/Nz4ZkZz4iQLsxL8m7B1P198YR5f3jKFfd4yg85sG06bRLagi%0D%0A1Pax9cuKX50bRnFso1HVBdY5rtFNgFGKegjW60vBKcM6Z6zbFhiG/klQ67siFrNduedutC6T70ar%0D%0AUnlutCqZG5e5k9uWzu0klcvrdIWy3rNSAYz8VL/Q09ezPZD5w3Rp0zbAdyB9JFj22x//13NC0H4Q%0D%0ANJ+lZi7zA1v7dVLBYn6Fq75KeNCyAgAxsPdFtHXS99spPqb+wPxaYt/HTfMewK9k+e64I139LPem%0D%0AG/RU1ttX5cmeeVeB3HcdfD7P3W8Xznv32wVy3nUw7zOZd/J9D9ybYfAdGdPVve22NM/hufdj8DL8%0D%0A7FIRxRhz0pGaz89vTrK/n9G+e35zYNA85zd3RmPpqPf7Tc7eFfD737rt1gfuun38jBaVbjCob+xd%0D%0AD6DegLYNaOzpTKoaHkk8I4P6FJ36IvGMFqhbxaSqKymiGWUo6wsDO0P8/nmDqW+zOtQmcSIKPQ9D%0D%0A7WZYV02QWPFW6vp7MhjaGchDQ93OQM/dRedpm8vcqW/Dj/427C3HaEDPF6hiuURA+mqaNvYo4iDV%0D%0AyQCr7G4cpNsJFUWqOj993aqPaN7M12j+zD0A9TMC6gzpL0NN5yHgLl71zwXkBdThaX9xxcfUtGl/%0D%0AKt1hEHH6S7Vh86hEo/a0+/U3wpofCaBLp9JQxvr+I0ep5/S5tP1nzlQPqaxukWEYnFs2iYCupj37%0D%0ADab3a1QlxwJ1yfa2QV138HTjE31A/QaA/Xeox283wk+slcvRkCIFaVDBfE4rJKucZoXbgmtRuC0r%0D%0AySdoMjT0uTz0DSevIBrxe53AwhGJMlDw+R2SWHYhPpGVdnxQ5PCwrSj6+nlkoo8rU4IuMTjbCngf%0D%0AWFf0cwTa9TLc2xjM+TH2c8zyPevOav1fgPGdCTWdcRXLO8PKl6MNNeOc39m/z5BuGhxZBaQG0n9o%0D%0AXFdU9GrNkqjd/C3Ufe1+Gd2s0fWFfcSj7YJtIUWdi0iRxrPuix9o1MZdTuLQMU58x15O5dbdnCod%0D%0A+1HVpEFOXPcRTnzP0VQdl1U7DXaqdOhPldr0oNi23ah+78FOsWq1/pM2bdqK3okoaOIKAkHvQTCV%0D%0ABwO3riYI0iMBdpR5KWwV/A6eQQfUm3xsoOgR7T39D9c/SBkMPPBFW9f/dlv5fG+efey+O98fUK2w%0D%0AAnSA+Uh4sUci+YTHCIyO5fJSF9hfrrw+TinqrDZL91GGdEQxst+blWnxpbPlxXQche2EGxJJ8SgK%0D%0AR7UnXVlVbPuKhm8Lxg2YKzgHqJ/a7AF2/O+xybjgr4HdJMqYQlPxrbNXnruhSoQjYJ3V9XeRCvMO%0D%0ArDCcVMOwzt1U2c4D3zon2vCJiaTcMKzvA6xj8CXD+2XkyQ+Hn71BsZzKAgObCttVZgqs6xQYLixl%0D%0AVV3sL1xUatR0BesC7NLF1BSXGr96vGS0j0HzIzRrcm69JWY7IhqHYwxNmzZm5G23pR2fIf1t0+/O%0D%0AlGHBA5kzbcp6zx3Hnnnw7rMFHsvyB/zr12GF+QXfp/ZPPPEEW2Hk7yb3qRTQFvR83H5T+5/fPPU/%0D%0AuC1FMWkQTEcCSL85+b+5LRrQ2+DqAecUhcK4PzOOGxUyZkw79enHb99fq+KD/xnWKdv1VRPy0mtL%0D%0AC9FH20rQ2VdL0Zevl6ZzGHz9w23F5b6V49Ghu+NT12tXeuDHJ7NmejNj+rSTYZ0qjWXeoV83RdSn%0D%0AWZ//wWfl5zr5335+fh+EvfG9UO75YFI0S/I7WNuvoa+nzZwpw4DJTStcd0G9bwRQR2fSNyZpUJ/W%0D%0Ak/bP7A1Q1x51KOpH7dQXH1AXWNeq+uuz+lOz6tXRtX0OYPqIwDpHNhqgZt86DxWvaIbxnysPOoP3%0D%0AnClq8POmjNmPQtFxFFupPQ3ps5WmYrnTxx/zbbAknVAls101OuKsdvacs6WFC0YZxhWom2Gp6qKo%0D%0Af+aCOsdGjhzyAhWp3VrbX+ZT2c7DaNCosfQXMtNVUalKezHXTROk72B/6T5kOBRStkPoBBCrsNRu%0D%0AgCTpIFZ7eRXxZ5Jf1HPHvLjVgdXEYVAX64uOC+ToQBmsAmtQD1PVtUf9TGJDWl6pHI0tVogGFshL%0D%0AUwsXcHZWKE2nAP/nE+JoQ+mitDauCt2wYdcCbAbjS7CtTChR1NkHn/h3kryC4k4p8EQCC4+K6vJ9%0D%0ALGt4ofx0hZVvAW0GbjUUvKtljS5VnM6zkm2AXiBc3W9us+9Ty9D3WycQAvr2euN1L0E131mvDjWr%0D%0AUt2p3XUItZvxAnWcv4nq9hhBHStUdH7iHHeT2266kOJXiWQo6R8gX75FhSpOw0FTqNeLiNvccDA0%0D%0A1h+kXjIOUE8e6w5Qi2mrqdWICbQOzaRmH3zPaT16slOxRZJTrcsQ3LeGOi1/lbqteZO6vbBXj324%0D%0A5IH/1+ylLqvfoM4rX6ekZa9Sy1kbqHzr3lfuyvJQX8wF5qdo9zKV84Pvz8LmABpJqbiJ+cj9mdxv%0D%0APrOUFV/PtfUc++f2sGV6TggCPfnW+/HdTp75Mczv7p2f7WXpdQxbpgeew9Yp4LPxfoa+HWf5s7EB%0D%0Ax/sZme3p2dZ+8B9mX0jN90W/Jz44wqt+S9PyObNeGcZwzqAOK4WC9CJiqYjN8wRtHo3mYqym72NQ%0D%0AV5npqvtoyPIiySpQqq+9s5R+QfOhb16bRT/sX0DJdsKLTncxRaOihGvgVsq5Hqyaa0BnSDfD+xgF%0D%0A8cbTblJidFKMzl9XhaZWkanJW+cTCi52Zd+6LjSlY8oKI11V2QojNhi8X1bWBdR5GyhYZ7/+plGJ%0D%0AVDnfUzSqTin4yBHbiEjLUAqM8aprUBdV3RSUhiBdYJ3hHfcZC8wiscDUgCpfXXLaR8DykvPh+74A%0D%0AlHHaCye9mIE60jQ8WA1lIL8TI1vatGkqAugHQmGdmClTpod89ocUPRs83/MUPQq884S1v4vy7J0T%0D%0APPt7oMXG7Afefdrsi9ackMKSZl7DZz7ys6+lyF73rrd3/glap6D5JYjVfOYrd/v7rbu1f7oRmxqS%0D%0A+T1kAFAXvjtzumHFnrv7ZJcmj13eMe9557v95ejKh5XpxskqOKmFwHe6CkZVXFf/q0uMU+rSweWN%0D%0Ak5XpykeV6Py+MrRtTn6nY6PHLhXOm/n9OzLdOgjfnTx4Lf5FRuYJfSnrY96/NV+mmNP/B5+fsXFG%0D%0AnO8837uw77m1vurEwP5Se75oYcUUfl9u7w7j/TLa/1vXb0Gb5E5jGpa9tr5HHVHUNwPUtw7QWepD%0D%0AkaU+vCW9MgqK+hilqL8OUH9DK+ouqM/TxaQmR9340z056kZVFysMik43je1GjavXgSV6vkA1N0Ji%0D%0AK4wBdrHEQCWfyzBuQzlu4/tmA+z5sTPGH6FBvdZRrbiuVL82/OH9tgPaj0CtV2o6F5Ey1HNcI1tm%0D%0A2PbChaqS144iUs5od7uRQil3QV1bXl7exgWlrKwD1nX6i1HU+Xn8/MVzj1Cp2KZUEU2PuEtppf5T%0D%0AKb5ZG+c8QNzuVBp+3aG/L1+hyTNm0Ky9b+n4vvC8dFdl15aYUMpLqBgx1DDnKi165xT1q1HDud60%0D%0AngJ17pDJsM4+dUtVl0JIk/zCSrHOQ18HP/mw/HnprbhK9HmdOPpPvRr0Y714+hGQ/kOdavRulXI0%0D%0ABoWZl1nhZui1FGtXvQYkH0Jiy7g8zzpfwu7C0Yjf8mX5EmHj87LFaFCenPQDnyS48K0g3ID3DSx/%0D%0AAYpjj8Jr7n2MraKLeh5kbzG2GqsQlf30f3VuR7PiYp16zdpT0ryN1H/jIRq4+YiMfuv3U+MhU2lE%0D%0A+fLOn3xyY4pHcf1aq6Z0oGY1p3HVeGozZQX1A6D3x3P6b8LzZBx2R19c74vl8ui0+CUq37iNU719%0D%0AN6rWvqfTePQ86rR0p0B8b0C9GQL3uK0XRs8X91MPHqLUK3DvCmjvCqBPnLLGeSJfkdXYn9N5JkFb%0D%0AaQgqhEzht4wwB/lNXPZBOcUB1T74+M09noNWWAGbdy4LmBeDGj35HVhTQG8q1ikMIoLWyd7uPgdP%0D%0A9yDhd58XYvy2v8/BzbutXAWLH+v1n0ZapwggEDGuTR9877rvzgybW5XIdUMUdQH1IgLqg6oVolLP%0D%0APkpfruvvRjIKuHLSCxdhSmY64JZzyo/Mp72LBtDgDnWpZf04al4/nrq3bUx/fPIGOWd2KWuKN3rR%0D%0AQLZW00MKukdJN4q6vmRAJwZ4uVSgLpcA/+sfr6drH62jZM5cF3U9pRVGuqJaeevsXQ+lwmhYdyMc%0D%0AtbIuvnUGduVd/2xtf6qLItve6HBqcui56NNthiSFpdUFuI39hVV15U1nUG/gKuoC6hisqosFRlJg%0D%0AatICSYEBrGNZPaoVcZ568O5j+MyyWd9hF+S8nuMGDRqkrV+/fkbjM/buxxaX/J/PCR7I9/2OWvtU%0D%0AzMaNG9PCX50ue/bs6fkXAviuM1SrVo0hMq1+3955K9ATbs9XXrbSJw3u+vCy+TXxuMx33HFHlgce%0D%0AeCDbE088UvDxxx8pyePRRx8t9tBDD+W69957H73zzjT3ZcmS5Q5eTzxePOB6/5L92vzvgfkUYoRn%0D%0APrMhOX26dGly3XdP+pmVStx3ds7QXNdO7ypFF49XwvefQRyDL2XE4rZYuZRxmi+r4TaM03yp7pfn%0D%0AYfAlg/uF9yqI4j5z4LNXixe4+8R9d902BuvzJAafDHqPM5FOvryF85E+H9+TKu9xxe9z8zl5TNU6%0D%0AyXff7wUCzkb9UgACD5SRls0b8c4MGZoPrF38ioA6Nz1iUEdE4zY0PZIsdYD6y6NaA9Tb0Z7xHQHq%0D%0AnWF96Up7p/UIKeoC6jpHnRVzAXXVkTRs2DYYraxvndCDEqvHOW0SJyCRZa9SwAHXAuwa2hnGDbyr%0D%0A6+r+6QD04f23UZ34btfz5iqb3KntfJo44iBNHn2EpgLUjTc9rAsqfO9cjMppMpzFzrYXF9QRucgA%0D%0Azh50UdRdUNdqOv5XBaXK+qKy1BWoc7Z7k2YDqXir3mJ/iR06l56v08J548BBpabrqEZlf7FiG3H9%0D%0Arffeoy4Tpjrbf7qkmx+p+EWVna0jGa2GRm7utn6MnQbDjY3adu8DyK4eZn+Rjpkm/YXBkwshbWWd%0D%0AVWPA+pdQ1Afnz+OcA6T/WJcBvTr9ULsa/VArln6oWZW+iKsApT2f82NHPL6XJznFWFBw+TdAfkSR%0D%0Ags6BogXoPICcx9dlitGXUNHPIC7x/WIFaW/h56jH008678H3bqDbvjSwfghNmJbEYmJJoaiHgN62%0D%0AuLj+dY96LgWpOpXmZ1hqRlWuJMp533X7aNCWo2psVWOwvkyAFeVNNIPikxreZjegpK/HyUydhMZO%0D%0A92Xb1eO2HcNzeBylgZ4xAMscsOUIDWCQ33yYeq19g3qu3kP9NgLuAfE8BOw1zPfdcIj6yFDgLrBu%0D%0AgB2grmBdKeztF+2gPOWrn8F+fJcX1P0OsF7lJuj/aAfjIOj0eZ5vYokXSH3mPl+l3/O6fgfVFK/n%0D%0AXadIwBwJnM3B2A+mvevl9/4ifR6ex7vqk94uMVzIhcdwjN796dKlewaq1fOc1AGltAauN8JogdFa%0D%0Aj5a4bIb76rAtCo8rgufkwnMf4mVoILAhx0/tCvrcvEpd3qez3PVxr8oFtf1FwTp7nmvAn35x95gQ%0D%0AqHODo8Ma1Nn2Am/6Ny9PooFta1FSh3a0a+cO+v6783Th77/o4oW/KPn6ZXL+PE/O57vDM9ElvcXr%0D%0ATdfwbdR0y/YicG6p7LYlJhnQfmb3XFo1sQcN69yIBifVp3lD29OHmyfT5fdRyMrQbpR1Vtcl013B%0D%0AOr2/QhoyOeyt50JYnHRIkSkSYUx8o2TF8wmKLjJldX1M21hqiG3DKSxuwyio6qFGSEH2F39QZ1hn%0D%0Axd1PVWevOqfKdKxY8MZdmdK/wPOEBU7e71mKMIvUnCCnhl1Ss88FndhHmKNsS4cBU95HnsKohF98%0D%0A2mbKkG7gXZkzzHogy+3LHnzgjlUPPXDHinvvzrTg9oy3jUKufBL2j6p47NMYt2OEqb96O3lfw+9/%0D%0Afnt8O4P5Q/hVIjZjult7PfzA7StzP3PX4QolHjjXuObjv7es+9Sljs2yX+3YNPvVto2evppY58m/%0D%0AEqpm/aFYwfs/efqJzDvvuSvDLF5nLKMoxj1+6xNpvrZPUPScx+/n8Xvuum185ZL3n1875Tn6/a0K%0D%0AGs6NWq7hHBBOMtCzBINOgx14fIL6MQy+dD6J15d8Hx5nAN6Fd6jtUNr/c7AsLRqZyylZ4J7Pbs94%0D%0Aaxf9XsK+a5GOQ6n5rvg95v/qebyTpDjw6A3ua2vRK+b3k2agOmXvVGbZmMRrdK9W6NL67rXDkl9c%0D%0AUEdB6Ssj29CrDOrjAOoTO0NR16A+Q1lfDlo56mJtEU/6CHpryUiA+ki5fGupuq7APZStzo/fM7Mf%0D%0A9WlW12lQvaXTPWkRjR26Gwr7YYH2GTygtPPgjqaT0Sxp1OBd1BOPa1y7MzWtXjO5eVz5ywnx3W9M%0D%0AHHnIhXTxpuO5pgMqq+nsd+ekmFA30pO0Ad1IN4rthbuRKlBnEDexjCGPOsO6AXXOUodH3YA6ns/A%0D%0AP2zQGipUsyW6lM5D+st8KgXP+oARox3OTA/ZX8ItMAzxf1y4QN2GDKPVp85ZqnpIWRdgt73qbvdS%0D%0A09zIRPgpwJ/40m5aVKGMcx3JL6ao1HTMTJEA4/GrX0bzo/FFCzkHYE8xgP6fGlXoP9Ur0X/gNz8P%0D%0Aj/nofDnpBMO1pwDUm6pyEP72ITmzO8tRWDobzYgm5MlBQ/LkcIbmz03DUGg6vXRxWgHo/RFRjeHq%0D%0AuPKsG2X9ZyjfI0sVo7+4uNMqAg2Dc2td3FQYkyajox0llQYnEH/gJGNwlapO475jaOCmQzQEoO2O%0D%0Al96iIS/hf1wOxWg9bgHNrlJZIP0ifpngXxwSmidR71Wv0LDtb8kYykM/3lzy83mZg62hYF6NgQD4%0D%0A0ADIA+aVKq/A3ajwrsruwrpS1rsD1juvfI1KNmp/5fbb7+a0hjAvqfcgGw0U7YnOnne81+0TAr+D%0D%0AdLTleOc07zLM/X7r4Pceo70ez6t+r+k3FwaBut86eU+MIm0z7zr6JSfoA3MGthzgeq7b06ep/Mid%0D%0At7TJcX/MhAIPx6wv/WTMoRo5Y041zh/zVY9SMT+MqRrzy8S4mD+nxcf8PadWzMV5tWMuLaid5tLc%0D%0A2jEXZ8bHXJhcLeavcVVifu1fNubHls/HnK+VK+ZM+adijj7/SMzmZ7PEjHvwzltap0+bpjxei0GF%0D%0AwYDVL99fEbyfuX6vAkcZcKJQMvvDf7AFRinrxahdGUQRImXk+pvjlVebCyzZu81JL0eUmv6fVydT%0D%0At0Q065k9k/784zdKvnGNnOTrMpKT9XWG9V/PAhy2alg3eemhKEZRxDWMG4tL2KWo6Vv0Y7YItPO4%0D%0A8MEGWjyuB7XBPDZt6iR69ZVdtPvVl2nJ4oXUATU2Azo0oDMvz6RktxOqao7k5q0zrHOEoy4yFZ+9%0D%0Abo4kvxiIDWaG8uVzES22w/dbh1EVJOH0jytM4wDq49DddQKaQrFPfQo6uXJSy0w0LZrTKtz+oopK%0D%0A2Y+e0vqiVHXcZ8U1LpJsdXjVWyNbHYkykxtXpCp5n7qYCSdz+MxMs6MU8OT9ngftIzc5J6TwDPst%0D%0A17uPeJVQz3OMSssnsI+lT5+26oNZMo58Lufde2PLPvRll8Rsv03un+/yhlnFbuxeXto5uK4cHd1U%0D%0AgQ5vqEhvri5H2xaWTp4zstDVbq1y/F69wqPnCua978jTj9+1MMt9mQaiULI+GkNVxIILYdnP6v2D%0D%0A4f9JDL7k/SXHrbemKcKve+fttyU+/GDGsbmzZ36pXNEHTndOfOb3JeOKXDu2uTJ9daAm/fRuHfrr%0D%0A43p04WR9uny6AV3CuHiqPv19oh798UFd+v5YLfr09Xh6bWV5Z8qAApcB8D8Uee7+97I+dPvEdOnS%0D%0Acp+MRzBYbZc/P8j12Z53Zb79tqZFn7v7/YWjcl37bn9ZSj6p1HMHKrmo4zIA3C6EM4jXIOdTHjUx%0D%0AEEiBEX6d/+fb+X48DvDOIK8An0Ffqe03TlSmL3aXooHtnvr7qayZNkLR5+0Y0doY6f0FHcv0+/a1%0D%0AKHq3lb2NIolaQd+7FHNgtANqpC9walQ0784IxaVUh0oF/l4HUF8flvyC7qQm+WUkRzQyqHeg1yaq%0D%0AiMa903R3UhST2qB+hHPUF3FHUgD5UsA6AP2tpaP0ZQjc+X6TBsOWmIPzh9DKYR0pqX4tp1blhk5C%0D%0AjR5O2xZTqGuHhdQ9aTF1bD2TmjYYRrVi2zj1YxOc7o1R6d6vFb0yrRd1gj2je4dFAulseZkKSFfe%0D%0AdBSRwjZjoh85RUbUdNheQmr6J0hu+TQsP10UdSuWUSnrSlXn23dwh1IL1Bn01608TXOn76PSVZo6%0D%0AVQfPlvSXKoNmUvUmrZ2vv/vezVRXnUm5oFT71rV/fe7iJc4EJHuEbCwh77lpeGRazbuPMckhOv3F%0D%0AqO/rv/yRutao5fzcsE4I1D0JMFxcKk16OF4QsM7Z6pKvDhvMm2iQNK1AXue7eMA5hhSEShFoOfoG%0D%0AnT7R3dN5FWktok4zDNsZ5MYOg8vLuP/VujXopVpxdAhFlx8jjeVrnAj8gUSWS92T6EZvZZ3xS3Cx%0D%0Aof8GlPtpKDo9DcuJ3O55Pfmf1XIzDJibvHcrB/4ifjWYXqUiNew9CpB+MBywNXQrAH+bhu94mzrO%0D%0AWEOjKlZyrmN7rapc3qnTuA0N3LCPRux8J3zseAePDw1+vncMxW1hIA+YNyAvSr6Gd1HfxUKjLDNK%0D%0AXYcVBhYYtsIYVZ0tMPG9x1Gmu7O0xH7tqyZ74dM70Xvng0iTWNCBO5LSY03Avr7ySAcf78Hb77H/%0D%0A5Tr5RsMFHTTs231e11bb+G73J1/9vCB1jlXA52+55ZaOd2aImZ//4Zg3G+dPc3ZoxZg/l9ZNc+3V%0D%0A1mmcD7qnoS/7p6HfR6ShC6PT0NWxaSh5fBpyrJE8Dv9jyCXu55GMcQ2PvzQyDf05LA190y8Nfdg1%0D%0ADb3cIo2zsFaaa/3KxPwW/2yaj5+8J2arKjZMWwHrcneAkupNjTCbI3PmjOlXA86dMToFpkmxHDSr%0D%0AGw7q7M9mNdm2vUBNv3xoNo1KSqAZ06Yo9VwDegjUAesG3C/9DlX9NZ/GRiYb3Up7Mep5GLgD0o3d%0D%0ABcAu0P7pDvrjzCHavGEtfXv+a7px/Spez5wkXKeff/qBVq1cTo1rVaZ31uNkg5V1yXEPwbo0YtJ5%0D%0A66ysS4Qje9bfUZ1MVRqMVWAKWF89tAnVfj47Ii1Vzrzq7ApQRxfXyY0quEWls1tWk26jJqpxMfLS%0D%0Al3ZhUK/n2l5WsgXGSoFxE2Bgf1Fe9XgV1wj7yww0VhpSuyQ9cf9dR/ChPe63z/vNC5Ggxe+k9mZg%0D%0Ay4KsMO+ytW4pflmy5qZbIDA+C1W8f/Yn7jjStsGTvy2f+LzzwY4K9PM78XT9Exz3PkNE8ecQqjCc%0D%0Az5GA9jlsoJ8jVOELHPe+RD+RL5rR9c+a0q/HG9LJ12rRq6sq0+IJJZ3RvQte6dgkxx+NamT7tnr5%0D%0ArGeKF3zgZIHc932UL8e9HxTIfe9HJZ7PcrJ6haxnG9V48vuuzZ/9e2L/AtdemF6Sjm2uQt8eqUPX%0D%0APkXK2ud4DbyOw6/1hX5NuW4G36YGr5NaL3XJQH/mjXhaM62E065R9j+eeizzgXS33toHcj1bl8y2%0D%0AssXYsHnl9ttvRz7IbfNb1H7k1+NbS2jvOdtYANKfAM61Qk6skAO2GbrpDPbVM7VxWYeSse1+frs6%0D%0AnXylMr26tBStnlKYFo0pSAtGFaDFYwvSi9OL0IG1ZejLvVXoykl+roJ2+pShndV4Bex8UvA3LDEv%0D%0ATM5HTz6a6aAuODVzoveXOfd/+zsX7dgVJKx4l2EdN3ydJ34QH7g/BK1gpANptIOsz/0pzm7xhc/d%0D%0AvEzeP17ExCoRjZL80pC2mojGoRzR2EqDOivqAHX41PdODQf1I3ZnUg3qCtINqIdgXanr4bYYN8IR%0D%0Atpk3Zg+ktaM608QuTZxBLROSB7SokzymQyNn0YC2tH1SL0mNOcxdUJHbvgM/W9ao1DB51KDdNEVb%0D%0AXpQ3ndV0eNMB6pwOo9T04xLJyM2TuIjUpL0Yfzo3MeKuoyHri8lRZ2+69qczqG/SqS9Q1LfA+rJx%0D%0AtQL1VYs/pCaN+jmlOgwWUOdM9VJNO9HWHbtCSS8G0K2YRgZ3tr90GzfZ4SQQY2Wx/ehhmepWOoyx%0D%0AyNiAvwPL6DV1Nu1C0aco6joBxqjqYoMxfnVu1qMLTAXY4cW+gP+Hw6f+Nrp6fgs4PwV/+SuwsEzP%0D%0Am9Ppl+tZZ3jhgs6nyD+XhkAa1gXYzfDmnBsfu+VpT5Fpru9zIdwAub58tW5N2lijGnGEoolzNIBu%0D%0AZ69LYyST+84xkgzpSLDh2MlrgPQlcbGU0LGfM3jL4RCkM0BrOBdA15DOoJ40ey0NLF8heWWlcsn1%0D%0A2vekwZsP0khA+sid79LIXRhyXf+vr48AsPNtAvMC7wr6eSh4ZxVeQbtS3hWwG9vNQFbXRVkPB/We%0D%0ALyrPegjU36RWKCq995HHFmFfNwU83t1e/vcqAn5A7neg9YNTP0EgGnDbKxUAAGG/DvrNh6kVIoLe%0D%0Amx+ABsF30AlNhJMSG8yDDkg8/97NHSHvSJ+mY76HYjbG5Yj5vHfpmCvrmqRxTvUCUAOqrwGwbzB0%0D%0Ae2BcwFzfbsDchXMN6QznBtKTx2hox6Vcty4dAPyNUWnoMuD/PwPS0Bs4IRheIeZqQu6Ybws+fvuq%0D%0AOzPcloh1ZTjwi1/zvr+cubPe981ARDJyVndCkWeRn95axRNykyO2vXDai85N37+wD7VpkUi//fqL%0D%0Aq6ILpDMsa2B2/78GVf3bd1TxqNWBVHUiZQuMbmikk16MDz10qeBcqeq4BKQ7v5wh59pFF875NQ2o%0D%0Am+sM728dO0rNG9SkA6tGCqxL3rruZEofvqC6prKyLmkwKr6RbTASOSnRjSia1Tnrf+8ZT23iilIf%0D%0AJOWYxlAG1CcIqJdHUanuVor0F/aYz9c+dQXqKlPdwPnKHg1IYF2nvyzXPvUlnQyoo6jUAvVpWHa9%0D%0AIs9eyZDu1v7WSWSKOpNo+3ukE/mAE7ywAlPvPOQBc/7Xux/Z/6cH8JV88L6MS2pWePgXgGPyT2/F%0D%0A0fVP65BzNgGjLgAdtVmfMaAzmDM0MwRD4OHxJeyeX0KQOtcSA+EE5/Ad/aoNBn7R1SMZl8nn2tGN%0D%0AL9vQtS/a0KUzOB6ebk5/n0qkCxiXPmXAhwXycwQKfA4LKYCfB5nxJa7rYd/nfMGvHbpPPV6vl3sZ%0D%0AAnmG/BtnG9G3R/F5jiuaHFf+kV/vvzfDXLz/Mnqu521lnzynZYU/19N3vr1m0nPOhffxKzDAnOFc%0D%0AAFpsLAzngGtRxRWY05m69PX+OFoxsTD1a5+DmtR8ghrXeII6NnmGhnTJQ9MGFaQl44vSyqnFsR5F%0D%0AaHzf/NS3fU5qnvAkNanxOPVomZ3Wzywi4H7jNAM7lHbYZlhlZ597Mjzsx15Eh+KyWb7LkOG2ZtZx%0D%0AKvBzTs1Jo3V8CCuut76/XoeKb+Gy33HLe5vf8TPFQTXSl99zRpHiQBd0ULF3lvTp02erWzTnT2u6%0D%0A1CT2qQuoS0EpIhrhU98xtDntAqi/Mrot7dbdSbmg9E0N6vtn9UFn0v50GI2MjnDyS5iiboH6Mgb1%0D%0A0DjGsB5mh/F62kMwf1TUdxPziOtsrwGkH54/mMYC4Fs0HkOTYHthX7qBdFbT56Dg1HQ9VWq6XUSK%0D%0AtBfYXjgHnUGdbS8C6kh8YRB37S8mknELdylVEM/FpiZHnZ+rFPVTUOlP0qgh6ylfXBPxqDOsl+44%0D%0AhPoOHSkxjaaQ1FwPqesO/fDLr9R90BDnRSSCGA+6NEHSjZDCfenK4qLg3OpwyfYY/ZwlyNvuW7OG%0D%0A81cTTGAWrJviUslWt4BdYF2r68kA9g2VytKYXNlpMqwqA9HZcxYKSN+EMv4VohmvcIMkhl8DwgaM%0D%0ADbjzpV8TI3Ob1VxIlHDdaMh+jgF/o5Kfhho/rWwpyTl3TxA0lHvBnKHcNCmSeEUUqyZjnfcgfrFh%0D%0AkzbUDz5xBmaGZa/qbUM6K+R9ViL7vFL1v+LrNLncf+1rCs53vUOjcDnq5dAYba7r+9TjGOTVsBV4%0D%0AAXYN7a7CzhYZtsVoVd2AuvGru4Wl2qPOxaRdVr9JSWio9NTzJQ/AfuymNAQpBF5YjgbDuD/QWud5%0D%0AjYhKhd9JQqS5KcrjU0zMXnjQ6xam4AepM96Tk4ATjogWQ/365qBpb2Y+GLGl5N47M6Yp9mjmWwYU%0D%0AzRrzRtsiMV8vq5fmyrtdAMmDoZAzQGsodwHcQLmtlBsY50sN5EY9ty9dWPeAOcO530jWt18DtP88%0D%0AMA0dbpfGmR6X5kJs9piPnro3ZvIdGdKUwntgH68X0I0Slvbu29NPaVws5/UxsHTEF36GPljS3QJ1%0D%0A2F7YBgJw/Xv/DOrZPF5sJsnXtcXFALoB5jBwvkrOjycFsh3JO9dZ6laeuulOavLTBeBtcDfWl0+2%0D%0Ak/P9B4D0S8peo1+HId0GdXPCwLC++9VXKLFuNfr5MApHrQJTToQhbsikYV0aIwmswwKDyElu4iQR%0D%0AlLop0lebh1F8kRw0Co2gpPmQWF+UT30CstQnAdQnw/5i0l84pnEeikK5mRHHNC5B8yNW1U2Wukl9%0D%0ACaW/AOS7cAMkf1BnD3w/dCV98v7MH+Fz5CZpEZPi/OYKvQ/d9P7nPcEOOGEOUlnNPvTEA/dnnBQH%0D%0AawvAMPmHY3GUDECnz3B8g3pOAuesnmtAF+WcwRiAfI7hHGD+FYN5W6Kv0S/kaxwjvoaI8w0a2snA%0D%0AMUsPRy7N7RB75LF4jsA8wJ4BX0AfwA/wdxj+ZSCgwVzHazr8unI/Yn4x7Meqx0EYMwMg78iJhAZ/%0D%0AXncAPAN78meN6Ye3E+iF6SWSE6o89s1D92earXPMObGHt0+m2zPc1rhqyfu/eGN5EefGSVhQPtVw%0D%0ADqXb2FlEOT+LbSYnNeaEpgEd2lCJZg0rRK+uqECfvI7wiPfq0eVPGuNEpCklyzpgnWS9cB2/Flw/%0D%0A25j+/Kgefb6vBr22qjwN75aHWtZ9kib1z0ufvV6Zrp6Eus4qO6v3UNjZdnNqR0lKqPLgD3fdcRv7%0D%0A8E2TPjOf8Nzpa1H0HKPs40yKJC3vcS/accSe+23At/aNlLVSqTlwRTgbtfcrF/ZT83j2RFYrkO3c%0D%0Aqk41BNTt5Bf2qStQ18kvOktdFZSqLHUG9YNzGNRV8svRhZb1RXvTBdAZ1M3A/+GgHvKvvyVKu/K1%0D%0A82NEfYeFxlXgTcQjQP2VKb2oftXqzsiBLys1HZYXr5o+f7rKYlfedC4i/ViA+sWV8KejCFRsL+xP%0D%0ARya6UtRV6gvbWwysSwGpLiLl2wXU8VjOURdQZ0Ud0M8q/bL571GhcnWcir0nOar50TQql9CEfv79%0D%0Aj1BRKWeps+XFFJVCUecupsvXvECjN+10dv6qVHUbzg2AG/uLa4Mx/nUD6VptZ1W9z4Sp9EqsimqU%0D%0A5kcmslGnwYhfnTPRrZx1A+zfN4X3sWxJ5ygsLr9CfU/mZBhdcMrgKwDMDZL40oCxaRDk6WRqOpqa%0D%0AQk4btO3bvNfd7qdY3q94/RHFi9AfSThJ4G6hxs6iGzRJN1WzTlg/4sEnFDpa8Wt4UevG1nC6L3nJ%0D%0AVc9F1dZqurluwF0p4O+I+t1z+Q7qv+4NgW2GdAZwL6gztAusG4CXx6jHGsXdwHqYsi7eduWRN/YX%0D%0Atr4Yn7ryqOv0Fzf1RUG6NFNa+QYVSWj5za23ZuQiJPcvNQdH7wHTHIhTTCYRbkjNHON9+s0+558+%0D%0A/maedzOPTeX2YV9pkcwZ0gws8XjMXvjK/9jQOMY5D/WawZyVcO/wquRhdhb78ZZqHgbqNphrBZ1V%0D%0AdBmAcQPk9iVfT4ayzsOxRjKU/d8GpaFXEtM43YvH/PHUPTGrUShXxTrIhm0GgEPBnA/fe3YYctVr%0D%0AF89J320eTMr6omMZpRPpHHp7+QA47BqL5UX86GJxueZeynXtUZf7ePz2OdTBbaopke4oKp1FRU3X%0D%0AirqkuOA6J8HYMY06ulEU9a8PU/JlWGk8r8f/h25TFhh1G2qLrlykBQvm07ieTenKcS4wZQsMRzcq%0D%0AG4xkvmsLjGTBc3dVE9uoM9bZr/7esj5UDf70sYBzBnR3CKgrnzqD+jQ0P+JOpbO1T30B/OaLkgyo%0D%0AW6o6215MtjrHN3oVdUD+vDZxsL5UFevLVERAjsfrlM2Z9To+OM699lqzAr/WN7tv3Ozj9QsHrU86%0D%0AFFk2yfPMne8uHFPA+REKuoFzGzZZPTfWFlG4GZoB0g6AmuHa+YrhHGD+NYQeAXH8MvsNLJPnu5CD%0D%0AQedRF6WHus63YfBj8Hh+HgM7L0fUd8A6L5u+xPIFwvkSg19P7gsNBnvnnAF8dbu6zTzfLEPBvAJ+%0D%0AhngN7gLtykrz50f1GdidyqUeOnd7xrRjse2eQNFm13qxD/16dne5kO/8DMOyUs8dKOcy2A6EExrn%0D%0ALFuBzK8NvFyGcH4tPlng7cYnGbztsD48vlLX1e1m/fBYeR7YAL9anD+MjrpjC1PTmo/T7GHP0R/v%0D%0AQ1UXH7spPo2l83vLUWLNh3/JkOHWPlhvFjBu+s/vu5Wa24Iec9Pf1dQ+wT7DsMjf9SzZB1+/Mwqf%0D%0As4g7K+R54sSKpPgwUN+ik192DGkuyS8S0WhAHQWlgaCuFXUGbtf2YtT0ZaMF1t921XUD6CF13RSg%0D%0ACqwbUOdlMbhrVV0UdVhfJndp6jSp2w8dTg+HqelseZHmSchh586ltjd9zZITKjt91SlRwrlhkSok%0D%0ARYqLsb5oUDcWGC+ks+rugjqy13k5rM7zcjmbvWHDfk7J1v0E1Lmw9Pm6renlPa8pODfNjnTzI9UA%0D%0ASd1++uxn1GnUBOkwatrLh1letLoe7mOH6u6q66qoVO7HWApVvUetWvR74wQBdYF1E9loZay7yrrx%0D%0ArcMOkwx1/YZOhhH/OscTcpY5wJcHJ8QwsAsQG0A2wK7Vdu7s6QI1gzUDtgXxfD3of7nPPAeX1/Aa%0D%0As8uVouPwuouSbzqo6pMFXg85gdAxk7KOvK5Y51/hbe9bvpzTfvoqZXcBnJtiUdd+8pKBdmWDEbVd%0D%0AK9/DAejDd76tQF0PAXKtmpvrfpcpFHW2wmj7i1hgAOgM6pIew2q68advPCzpL5LFjkJSjmc00YwM%0D%0A6Z3R9VQ6nq54nap2GXb57iwPtfCAepjK7ac2eGHefow9T3iB3ueEIMVreZfl91p+AI/H+f4yGPBY%0D%0A34O7OeEwywqaB29incJ8tAHbg9eFbSJP3Z0hTcsCj8RsTSoW858tTdNc/Qr+8osA3xsM0to7Lqq3%0D%0AgW99m/zvuR6kmJvlpFDSvYDuVdU1tNvKuh+oM7TL7VjvC0PT0LF2aZL7lYr5qeBDMS+h0JWB3TQ4%0D%0AMR9N+swZbpvZCJDesFw++vPlUbrREUBdF5ISElFm9G5EixfOFzA3kK4UbKVwuz51V13H437/Ggf9%0D%0A7QLqAuhWrrr6n5NgFLSbRBg76UU86md3qRSZG1DozevYNht90uB64y0bzl9//k4tMIe+vR7Nm8Sv%0D%0AjhMGbsYEz7pR1TkNhrir6nGVBCOqurbA8AnKjskdqCb86aygcxGpDerKpw5Qh0+dC0o5qYVz0LlL%0D%0A6QLELS7qiC6lsL+wqq4y1ZUFRkU2MqSrYlJJfjEedS4mtUCds9on42SgQ/nnnJiYNAx4YaBk7Qv/%0D%0A5v4XGKHoYRe//Zhvy5rlnvTTOzZ+6lf4zx3lPVdKMPvOQ3AOpZcVX62eC2CKpYVVcMC1Vsyd86iJ%0D%0AMkD+bXdYqvCrz7c93OF8p647Mvj+burxAuv45Zdh/SscxzSs82swgMuQkwEz+HWVau/g9WUd9CVf%0D%0ADw2GfjNYrefrlmKvVXgBd1Hclap947MmAOPaNHvE89dyZr/7bJki9/3+KSA9mYs7Wclm3/jZ2thO%0D%0A2hLE20z8+mCAL3BCI155tt00oz9PNKb3dtag93fWpBOv1aGvjjSgXz9sRlc+a0nJ1ntS25N/keDB%0D%0Av04wxPOvBXxSwevWFEp7I/piXzxN6PscJTXNRh+iZuDGJ9rDLt74avTVm+Woff2sf6VPf2tHfL78%0D%0AK539FxYv6zNvm+NMVJtk0PHH/t5Zx4mw+i6fY03o9SIRPx9w/E49vAeMoAOPDfc+j0lX6tmsby1u%0D%0AX424oJR96pv71CcB9YEoKOWIxmEK1CX5hSMaBdS70j6JaER30jn9oKgPoCNaUT8CkHaVcYZtj5ou%0D%0A/7s2GJ0KIyq6UtNlaGtMmJ/dAvX9cwdSk7iaTv8e60KZ6aaA1NOFdCly01cs/EggmtX0dchOZ7Bm%0D%0AwN4M0N5qgTo3MmKfunjVBdi5eFTZXRjQZeA+hnpW1Nmjzs2S1q/6RECdTwQG9F6K5kdtVPoLYL1s%0D%0A15E0cPgoaX7E8YwhYA+BO9/2+18XqA9SYlacgB/eLRRlENeFpXbxqGWL8bajN3DPbel7zZhH26tV%0D%0AcpK1mu6FdQF43RSJL8USw8BuPOxWlKMUm3qg3ajsol7rDqcC7xbAi/LO8G6p7649RcO9C976ce5j%0D%0AjWqPy30J8bSyUnlK1suXEwXzuuYEgpV/PqnggXVNxlhetRLVS+rrprkwpA+WQk41BskwCS3qPvGO%0D%0A8zDedQPt2nPO3nPbzmIAPrjIVHnfxXLjetMVoPNgX/oAxDeK5YULSMOUdIZ0bnikAN0o6R1XvEYd%0D%0AMOqOmOc8kiPvDHsO8Tth97vfC8beicznxF5uCpqvfCDeLnxK1fMiQb73PXhfzw/o/SZev9e4mWXp%0D%0A9ZAJHvnMDD2570h3y7AyT8Uch23k0nudVRGnr0UlippuAD4M5i2o97O5+AI7nwz4gLvXq26g3Sjt%0D%0A7v8M6myL0Ur7JRSkvt0hDbV9Ps1/Hrg9Zl7GjBkfxft2LQtQysrmefyB5Lbwql99fayKZuQunTo/%0D%0APRnA2qFRNTp29IhrO7GhWewnYR51DfN/nBdvOXvElarOfnFtgxFoN5Bu1HUD7JzwAhvMJ1DTzx+j%0D%0A5GsX3OUbu4tcmmJW2wJjF7ji9jWrVtJwRDjeQN662G90gSlZsC5+de5gioZIkgIjFhgUlsICs250%0D%0Aa0oo/GwgqBufOncpnY4upbNQBDqHfepsf4GqvlhUdeVVZzBfjgQYdakgXVJfdJb6IsD9fED+3NbV%0D%0AkPpSBXaaSkiVKU8TYbEZVrMEoXfKTnxud3tg2f36R+KK/3b/M3Dk2f9s2wvfFYPauZxZH860eXyf%0D%0APNd/fQ/wyfYWFzbxK7DX2iLwqKwtDttUvoGYo5VzVsedb5EixmDOMI7hfNeL6HszeuO6Hny7DAPw%0D%0A3cKUdVmunAAoK4xrhxFbDFtktKWGoT6FnSZkrxGVPsxio6028nyv1UbbbETN1hYZAfbGdBRFrO0b%0D%0APU1DOj1LPx5DEScXhTKgf262lyqkpS8B6F+qQlo6B4X+HBR7LO+rI/VpWPeC1KZhDmpa5xlqUjs7%0D%0ANcXo0iIPLZpYht7ZWYf+PN0K0I6TCLEM8SW/bwPuat0cXp5YjZpIus36WSWoWe0n6NC6srpQVRWc%0D%0ActLMfw5WoOrlHvwhU4ZbWFzyWgZ9RZGgY5v3Oxz0/bQZOOgY4XfMDNpHIvrGgoBbH2z9fKKROn+Z%0D%0As9hbCz318Ctz0NLYgPqmFKCOglJOfvEB9X26OymDOltfuMCTQV3iGbUiLgq6F9Z1kanxqSslXdte%0D%0A3CJUjyVGgzq/xpSuTahp3f5IeoE3Hc2S7OZG3Kl0HrqZLoTlxfamm06kJjud/encjXQL215YUcdg%0D%0A77kB9TBYtyCdH+OCOivqWM4GgDo3T+ImSnOmHqAysYlOpX5TBdRjh8yhak1a05kvvlR2F62sG4+6%0D%0A6Vp6BfaXlS+sdcZu3KHiGN0YRqtjqelOanLVRT3Xj7U86qYgdcNXP1OHxs3oE6SvGDU9TFU3SjtD%0D%0AummM5IF18a6zum6y101KjAFihmNjjTFKtla2jepuX4rybcG2+d/7WBf4tVL+K9YD2ez0B6+HBnNW%0D%0AzOW1uWuoBejcffUGHv96fCwhqcXpt+5NgW6GcMk912MgRyXaw2Siy/0K5F1o12q87WsPFYqGp77Y%0D%0APnTz+JAfHesgOe0qplGiGa0sdba7mOz07mhwxEq6WF3QlVTgfNluao/upO1w2W7pbkqcuYGeKV7p%0D%0ASI0aNThBJGwO8QPnAGAP+1UuCNB9FAlXDfNOdBHmqxSTsff1gpYVdJIQ6QTDFiciraMNnfq6Wa2g%0D%0A4tDM6dKmqY4IxdXtCsf8tRNpKn/D523Duat826BtfOdaVWeLi2tzYUXd8qXL802SS9AyUuFXF2D3%0D%0AAXdTZGrg3WuLEcuMBex8/fLwNLSnRYxTMVvMSVh7GmEjmXbzd6ZPl/b9HvVLk7OXoxnRkfQgK+rT%0D%0AJa7w1z2TqXG9mvTdt1C2pXhUW1vMdW17CaXAaFBnJdyAOltPRFm31XWlqCtlHdYXc2k6kJ7dSc4f%0D%0A30DBt9JdjKLvUfJlnSxI53VhK86PP3xPbWGf+2QnzodZxTfKOp88fGRiG01DJFNYqlR1B4WlLwLU%0D%0A6xbOIaCuVHVjf1H/M6hPki6lFbX9hfPU4wTUF7RX9he3qJS96hLXGIL0UI66anrEoD4HoD4T6jw3%0D%0AU+Ji1YmwvrD1JvsDd3+Kz+wZPwjx7itBj/GDHR8RMKyJo99+aE54rX0vLaIPixfOd8+ZbfOLO8ln%0D%0A2IPOCrpSgpVfmlXcluITdwDnYkVh9Vo85wzAsLWIpQWKuFbNRS3XYO58p6DcETjvg0s15DZAugyj%0D%0AqvMyRImHog5lXl7DVtS16qyAXUG2PM6cJECNV89nm42x2qjr6jZlvVGqPW4zVhtttxGrjijygGNW%0D%0A7sVio5VsKUhtQheRFLNkQhFqWusJ2r2iNIpQoaB/YdRznTrDSTfyiwO2HVtZcGIj9pyvAdwM3/wa%0D%0AeG9Xv2hP37/bnN59uR7NH1+GurTKS41qZqcBnQvSS8ti6ZePobTLtlY2IHOiIp8DA7u27PBn9c62%0D%0AqtQg7nHa90JZVfDLHnmxw6DW7Y1yVLfKgz+nS5s2AZ89R4bKyZr3JNHvOBThexSVnwOOSYGxtCm+%0D%0A037EH0T49sr77Vh+B+egswg+o3nu8QdWTk+sGAJ1nfyyDQWlYRGNkqVuRTSioNSA+iHOUpeCUk5j%0D%0AGQpQH+7mp7N67tpdfNT0MBXdZK8zrLs57Gx9MXGOw+jVaX2oaVxNGtJni4J0DI5j5AZJpoB0wYz3%0D%0AQl1IFyLpRdR01YnUVdPF9qKsL5yJzgWlL23AAIi7wG4BOoM7K+5se2GoZ8Dn57Kizn53XvYLAPXl%0D%0ACz6gRo0GUIk2/cT6wrBerGE72v7q7jBQt6FdIhsB8B+eOEldRo2nl368oAtJdcMjo6C7l54OppZH%0D%0AXbztYpNRzx23aReNi61KV9irzjBuLDAeld2rrouH3UA7p8OYhBi7YZLJYddKu4Fl99IGeA3VxpbC%0D%0AvvffsawTjevR3rq16PWEmvR+wwT6Dq95ldV7bV0xMH4DID6xWCE6y/YXDeWi8PNjeT14AOJ5sHXn%0D%0A3YQamChqOd0Wb1OpKhgM5QMAydyIqD8PaUQET7i+NP+rRkVqqCZG6vkmTtGGd2WjCY9eDFlqUkYw%0D%0AsnLel+MWUdTabfkr1Hnxdmo/ez21nrKSmo9Hf4BhM6hev/FUp/twp1aXQU6tTgOoZse+FN+hN8W3%0D%0A7UnV23TH6CaXcW17UPkmHZyHn8l1KiEh4WE/ELXBPAiIg+DdO1FFOhgHAXE0iE4NpKd2co40N0Z6%0D%0AL9b7T6HuWRBhgD3zPZnSVs/3YMyWvmViftjfNk3yH7CHGGuLHY9o+9BdAEehaAo/ui4eNZGLAu+e%0D%0A+EV5TkCRqUl/8UJ/mJVGF6EG2mY8iTEuxGt/u/jZtcJ+A78WnOqWhroWi/nuwTtuGYBtlBnjNtgq%0D%0A5vRvUs5x9k5AdngI1Dmq8MM1g6hD+7ZoavSn2F44P/2nH/9D165etqwwyv7CcGw86mx9cT59SVlN%0D%0AGIy1T1wsKBrYVQdTDeuisKumSJKzfm4/JV/hGMgQhBuLiwLx0OuFPcZ6/I1rV5H5PoMWjOggqrqy%0D%0A36jYRuNXl8JSbYFx3oMFBqo6QVXnFJgtE9tTreefCYN0U1Cq8tTLuj71qQDrGchTZ/sLxzQaVV15%0D%0A1aGqswVGUmD0pRSR4j4MjmZciLQYO/GF/emTYHuZAIsNx0IWyfbQD/isCnmhyAsxfiflkUA+NXNI%0D%0AwImy2eduuT192koF89z9waH15ejqJ6wK45jF0YWi1rJ/WnnOiVVdC84V+MJTDuWcAV2p5z0B3TwA%0D%0A3gLhDOc2mJvrAHa+TwC9p1Lc+fnaq87gL/YZgVOjJrPlxXjNWV3m29vRlc/b0o1z5oRBgbcayvOu%0D%0ArDT6+jfKF2/88cTrLfer2+Tx2nZDGtgVGPPrKigW2wmg+NqnDWnv2vLUpsFTtGpqMfoD2e10Dic2%0D%0A53DcFgUdj2OrCv/y8DWf3FjbUH59UL9AyAkGTkp4JOP6xbPt6cujibR9eXXA+vPUtkkuWj0TvU+O%0D%0A49dqgXseyrfPv2goj77ysbNF5/jOalDWn6SjG9BsSYpYYcmRZJg4en9LSad4/rtP4cSsMHOoDeqp%0D%0Ane+jPS7adzjgfj/RO9yeFUD8YWcaXqgPWNkwu0yEg2hMnsfunzqxSXlapyMapaC0n0p+EVBHQamK%0D%0AaDTJLzpLnUFdmh71RfILg/pAAXW7oNQuCmVgP2Zlqof86D5dTF2FPZS3zhGOfBIwsXNTp3FCP5o8%0D%0A6pAo6dwISTLTJeWF4xhNASmSXhZ8pLqQAqBNJOMGFH+K7QWgvhmgLaAO6FawrtRyhvGXNqh0F4Fz%0D%0Ac6khnaGen7d5LUCdFXWAOltq+GSAC1aH9F9D+as3I8lU182P+iD9hYtGGdDDi0m1yo7b2R4zYNQY%0D%0AQmoLikoZuO2mRgq83SJTU3Aapqhb6rq2ymz9/i/qPnYS7axawblhedO9CnsKxV2r7EZp93rZTeGp%0D%0AXBrFnUHZQLPpfKotM9LdU48buO/VGtWcDhUrU80mbSmh2xCq23M41WzZhRpVr0OjypVzPm5Qx7nu%0D%0AWcaLFcvSnurogqah3Cj9ovrzeugTirdqxTmNq1R3kuZvVHCuoVugHBnlfaWpEHzgbDORy/Ah95uu%0D%0AoXypQZ4LPVkBd5sVeTqRhnUn5dcElPcDlHddtpPaTF9NDQZOcmp2HujUaNfDqd+xJzXv0svpOXgY%0D%0ADR49nsZNnuosXLqMXli3gTa/tJ1eQV3DgcNH6L0PPqSPTp6iE6c/oZOfnqHTZ87SJ6hnOIXLj3Fb%0D%0At549f7/rrrt6dejQgT3S8uc3j/jdF6RYeE/sU/N/pAN9pNfxO8DbE6j9flKzHl6hwm9ZEUQQb2wY%0D%0AP91NN0FKFnqjxKzsXSrNH5xJfoVtIV5F2wJqO+vcvT4Bz+HBwG6u60vv//I4awTdL7f7xTmm5jZP%0D%0AsozxyofFPAYUp/6KlJjxldNcfuDOmEnYTlmQB999dJuq15x94yX1xZEMdW52NIu2T0misWNG03WA%0D%0A+aefnKKOHTtQLASExYsX6eJSrbC7qraG9d++lGJSiUbkLPMwWDcKu/Kuu0WmrqoO28uPH4uabgpG%0D%0Ar129guz00ImAKRx1VX5L4bdv++D4+/De1qC/3oEfnU8G5PWs2EadAsOdS1UKDGerswVmIR1EJGV8%0D%0AwWdonOVRl5hGToABqLNPXanq5VH4WUnsLzMR08hFpSZTnS0wi+BBV7DONhh1qdJeoLjjPlbTF0iz%0D%0AI7a9VKXpgH6xvWDZE+rhtZDhXj5H1r/xWXFXzjBbWqR9zu9kPzX7YmrmBL0et3BPl5LP33+KGxSJ%0D%0Ais5+alaC2VYh1hbAMUMhK9bnGSgVnLOtRXnKlbUlDM4t1dxWzxWwa3jXdhdR0c9jOayiM0wzJH/N%0D%0AhaRGRWf/OAO6Lho1RaTyfxu6fLY1zRhekr46iuMQg7U8l73tDPoeaMfyQ5DOqj1DOl+q98GX6v+Q%0D%0AT55VfU6jUWq2KWjVdhjxnSPO8UgN6to8Ow3rlg9ec/j4GdC/wmMwREVnSIeK7nwDsP4mpP7L9pRf%0D%0AIvQ2NUW23/L2Var/ta860Qd7GtGIXkWoWcKztHNlHLzsWA9AvrtO8gsDnwiE7DC7V1aklglP0flD%0D%0AsL4gQlNg/UwNSgasv7a0CD3zxB17MK8+6TfPe793ASd6vsc7n2NginjySCztd8xyv/NBZ6yp2Sn8%0D%0ADlBRnsc76i3PPHTv0JF1SyUzqJuIxs0molGDujei8Y3JKkt934xeAuoHJaKRQV0nvyAPPVxVD89T%0D%0Al0QX7UtX3vTQCNlgRtDhhcNodIeGNKRVfWfzuG60ZXx3alCtvjNiwE5teVHdS1UBKSwvUkD6Hi2Z%0D%0A/T4t83jTXTUdoM4qOIM6w7YN6uGwzuq5PZSSzmOrVtQZ9F1Q1xGNqxaz/WU/lazalCr2nSKKeuWB%0D%0AM6hi/UTn3Plv3YJS1/pirDBSYJoMSNtBg1e8iEx1r2pu+9VD0Y1hhadWYam5nQtM1yH2sUPzls5x%0D%0AqMxGKXeM3cUqNI3mYU+G2v0zFO13alWnrdUq07LKFWlllUr0SvWq9BF+1v4dKn0yN1LSyrZrmdEA%0D%0Az1ntfyJqcSGeV6tFZ6cr1G7uDjp421HVyZO92uv3UdLMNVS3QQtnQuVKzrdN6lOyXt57SKGZW7Ko%0D%0AKObSrIkHv54G9AuJDenluMpUp1ZDSpq3QaBa1HOtmvcBdDOU9wag9+JiTTQT4oLNnvbQt5n7e+Nx%0D%0A/HgD9QbiBeT1cvuxSo7H9FwDe8r8TdRy4mKn8aCJ1KjnYKd5195O9/6DnYnTZzrrNm+ho++8K4XD%0D%0A3//4E/3yx5/0x8WLdOHyFbp09bqk/8j3QjfG8hYfuzUO+J5cvHqNXtqx80bu3Hm5OIwVTd95xJ4A%0D%0AvROTPRmlRmELmmP8JlC/5QUJEV5I8K6X33p6lx8w0aeI/Qo6MbCA3IC5q/ThvocfuiNN5xo5Yk6/%0D%0A3jpN8gVYXFxAt60r3vxzAHQkGJf7JkYeyfp+vpTrZpn6uvt/ANTza0Q8ATDRkF6o9zRQct+vLlA1%0D%0ACjt71+fVSHM51wMxq9A4adjMrjWuGlA3zY6SkaM+p29DWr5sKf0BJX3o0KFUv359qlixIuXOnZs2%0D%0AbYQ6LQWduqBUw7oo38g9l9QW7gwqaSsAdoF2pa4rVZ3VbQPrIc86W2ZUEel1+v67byXBpUnjxtSr%0D%0AZw965+1j0uzITZ8xTY/sYlMrMvLXX36iVk0b0LnXkJFurDauV11ZYLi41KjqHNfovMuFpYvp002j%0D%0AqBo86mMt64vJU3dBnWMaoXwb+wur6rOk+ZHyqpsGSFJYKsWlCtQNpC9mNd2yvTCoT4PnfTIsNexP%0D%0Al1hI5NxXyvnYJXgNavP33bPf+haSevcXe1/1AynPvhp1/2MGue222woWzX/fiUMbyjvJHLWoVXRV%0D%0AGMpwyb5zqNqi9qqUFkKxJyvnYmth5dxYW7TfXEBcLC1qhK6H/OgC9ayi6+JRO+mFVWxWyVWRqE5p%0D%0AESXbxDGGMtkvfdqC5o4uQSN7FaILnzCoaiuOpMUoaHc986LQG/uLfi8C6lzcyqCO98PjvB6i7itg%0D%0AF5DWha3KgqPVdS425QJRWIT++KAOzRxWgJKaPUtfHEyA8o31/JrtLtrqIpDO2xNWHb1NZZnGngMw%0D%0A518m/Aavw5UvO9GpvU2pextkqncsQJ8fgl+ef0Vw1XXza4NKirl2timtQVOoPm1z0p8fcjwkfimB%0D%0ADYYLX6+frEYLhue5nvXBjKvxPRALnd/3LYhjbV4OOv55H6P/d1Vz7/fZb5nuOvkdPILOHnwOWimq%0D%0AYYPOZD1vWA5EWe/L3HlAzeJXwxR1AfVGVpY6CkpZUefkl/FJqumRJ6LxkAvqUNUF1BV8q4LQUNyi%0D%0AeNctxTwc0m1oH4kinK5UO7ah07rZSKdB9YZUC5GBTesNhDf9ICwvaGwUVkD6rlLTAenc3Gi5jmNk%0D%0A3/ja5ack63yDLiI1+enK+oKCUlbU3WFgPORdN0o7A7qAOttejPUFirrpTqqSX07Q0nnvUf16vZzS%0D%0AHYfq5kfzqUSTJNq6fYdkqrsA5k2CAayzUtpp+GiHi0FVgksoNz08pjEE8mx1SdEgyRSf6vtmvglg%0D%0ArVHD+QGgzQ2PRCE3haR2Ggxg16TE2Jc3AOEHq1dx2pYp79RFh84GPUdSo4GTqNGACVS/y0C830Tq%0D%0AgPu2xVaiX3FAY2BnhdtANEM13/ZCbGWnTvMkp//6/W7TIbcbqDQbUo2CuANoi2HTqH25Cs5xeOy5%0D%0AO+hPTerR8AL56CKvry565cLXG3gv/L4mli3j1G7YEgr2LlhbjHp+RCCbgZvBnKG8B5JUuqOBUHc0%0D%0AEOpmD05X4aZCZqzbL4/l0ZNjEjmFRQ+Be9zfdeVuaj5xqRMPm0p8yySnQ+8BNHnWXIcbXb1z/Dh9%0D%0A/e139MeFi3TpGuLedNoPA7e5br4LoW61fvdxOlAI4Pk7dPyjj5OrV6/+JrrRPeg3SUWZ3MImKntO%0D%0A8Xse5pOwg3jAYwJTWDwnC77LigDQvm9Fr5NvoX209+M9MdCv7bW98MMyoaV4+TwPxLw8MTbN3+f6%0D%0A6uZBdmqLAVxbFbfhe5IGcb6MMpI99/P/3tt4Gea2oPvldcw68OMZ8u1l+5wcmJOAFCq+seVYqTTi%0D%0Aw7eiHzkZZkHNNFfvznjLZzO71bjh7EVCyj62v0yWgtIbB6fTSFgytmzeRJ9+epqmTp1K69a9SOPG%0D%0AjaMyZcpQYiKSJi5ftPzhyqYioP7jKWVr+RgQrGFdgbqtrqs0FjcVRhJgAOxfvE7OpV/p4sW/afr0%0D%0AadS8eSJhn5GTg2LFitIXn5/1eNJD8ZC2V52vX7l8gfr17U37Vo5UPng9VHErJ8FgfdivzhaY4ygs%0D%0A5UZI6FjKhaU/7plK9coXoBHIUTcedRfUOVMdirpJf5mE9BcF6+GqOueqc1yjFJZqq4uCdEtNN7aX%0D%0AVrHwp6tYRrG9sD8dthfuHls512OX8L1mb3DYn99JdNAcovcf3o//6f7nqvkZMmR47MnH7ti1fVEp%0D%0Aun4GkP4lfNVs6dDpLQyAZBR0XRTKcM6QTd/zUH5z23OuwNx40M19plCU4VzBsG1xEUVZK+gK0NkX%0D%0ADri101d07rmKM+QCSijVX7SgV1ZUQRHm0/T9Oziu6uZJahmq8FRd6sQXAXcD7wbatcLOSTMa1vkE%0D%0AwpxI2CcTAuxa7Vd2HFb6cULD6yNpLo3owgkUF48vTB2bPktn9sFy8rVS0wmQLsWgAumwu5xXJz/i%0D%0AoxeVX9uHZDvzuvDJkBrmuvoFoyv9crItLZ1aEep6DnpnRz2cELDlh3PnuehUZ86Lst6C/vioEXVO%0D%0AhAq/pAxAHb+WcP692GDi6be3qlCnpk9cQgxns0KFCrm/CnuhPdKcbn93Pccatx4qNUzsPfFMsQ4W%0D%0Axacgfb8X9q7YzRw4rcfKzpLlrjsa9IgrfMEo6naWump6lEi7OKJRg7okv5gs9WnIUkfyC2epH0IS%0D%0ACye/iP1FCkqHK6Vc56C7NpgASPd2K3191gBqWaumM7TfOrG0zJ58mLp2nEXVY9tT7fge1D1pCU0c%0D%0A+abypkNNn88FpFDTF6O5EavpKznpRXLTlTddFZFCTQdYG1Dn1Belqmu/ulhglGK+dV1IPTdKulLT%0D%0AFdRHAnVOmRnUZyUVqtXSMc2PynUbRd0GDHYk/cXYX+y4Rg1iDHUDh49wVnyM/HYLttn24sY1aq96%0D%0AmA0m7H4b4kN2mXGbdtLAShWdU0hQebdmrIyzuP5zowS6bnnWBdBNR1OtuL9dI9apGV/X6bb8ZSjU%0D%0AhyWphMcgGRwteJh6rnqV6vYaSY0rV6OXYis5F3gZnCCjx49N6iLPvBaaDr0mGeXDZZjOnQrQTXKK%0D%0AdPdE2kp3qO61G7VyhsMOcwjFoSMK5HPex3pfxXr9DnB/B9dnlCvj1Imt5TQZMQuJKQdE6Wb1XKni%0D%0AULo1nHcDnHcFjHfhgSLNzjzW7KNOa/bicq97ydf5dh5deHBBJ0ZXfvyq19ERdB3V6TvOqdOxt9Om%0D%0AW29nysxZtPfAQfr2hx9F6U4Zxcl2Jw3gPp+5+j54AN3+X4qQ1f382E8//4JatGx1An0QCvLJdtCk%0D%0A9t/cHk3ZCJrUIqlskQ780e6LqHSoJz8CZS4PLlPAg9+6mu0W8LqZkBteOVeWmK29SsVcOIuuoexB%0D%0At1V0sa4wxNoKt1G9LUh2wXoyHmsNAWfvbZ7/vfen5v9kvQxzyc9xX8vAOt9mXssC+DDwt5R8Y9Wx%0D%0AIyXDilPhXb+CXxkmx8ZQ77pF6MKrI6SglH3qdGAqXT8wjfomVqXDhw7QgQP7aM+e3fQtikpfRUOh%0D%0AevXqUdmyZei78/CiW82PlO3kCoDrfZX0AlBPqaorZV1BupWzbkCd016u/o3XPUgzZ86Q112yZAk1%0D%0AaFCfHnvsMerSubOcINixjG76jBUbyT52Vt+XLllMC0cBbExuu8C6Li61u5Z+AHsM4hrZq86gfu3o%0D%0AAhoMz3lSxQJu8ks4qNtFpar50dSmlcWrPrNFNRSGogESxzW2V3GNbHMxwM7X2Zs+D5YXtr2o/HTM%0D%0AichPn4LlTGpYVl7TgDpbX9KmTRsbbX+z7w/a91K5r/udAJvbbn/kwUxr549+/kbyZ1wAiWOFQDqr%0D%0A0ir7XFR0k9rCgG2SWXzg3KjnbooLq+ziU+fnKcVagafygCuFntVupQiL910STUxDI5NnbncWxXUG%0D%0A9S+aoyFQczq8KY7KFXuYdi6trApcdddTuRTLDi/LRBvyJS9f2XhMSoyo7fpkJPy9stqvTjDkxETU%0D%0Af7wXVt/FnsMnF5xEw1YYvA7Wh7chJ70ko6h0w+xiOIF4is4ehGedLS8M0K6aHgL10C8VRk3XgC5+%0D%0AfzPMttPbD9swGdvw8LZ61BRWmG1LqtENwLqcAPC2dP30/P5b0Ok3aqOjaTb6+hDU9M/ABfCsi7KO%0D%0AWMkfDleiYs/d8zn86sU838tA8cfv+BR0zDIqus93OoVF3HtCYAvmYR6baGDud+Zr70hBO4+fYsW3%0D%0A3ZM5U7X2FQv8/qK2vmzsVZc2961PW3VE4w5ENAqoc5b6mPZhEY17OaIRPvWDs/vB/sLJL7pDKTc+%0D%0AYlDnBkVaWfeCuFLc9WPkkruPKkWdnzuyfWOnbbOhzrxpb7u+c25eNGfqIRo+aD0lNh5MNeM6UruW%0D%0AE2nEwM3wqR9Ec6P3pLmRUdOVN11BOheRbuDsdB66I6n41MWrri6NFca1w4jKrhR0AXQN6QLq7FHH%0D%0A87hpkslSf3GFimhcuehjmjPtEBWv3Mip2EfZX6oMmE4VG7ZwvoLCqvLTDZgpz7o9tmzfToOWvkA7%0D%0A0bjI7VSqi0OlSNQetldd56iHA70CdW6CNHUP1qlqfHKN+HpUv3kSNWjRCT9Bt6BGsTWd3uUrOLCy%0D%0AOO+hAymD+zXTKEmD+sJKOHseOVs6aPJgq4p3SBElfNs9lm2nBih0HFWhgvNVg1rElhlW73egAVPj%0D%0A7kME0ENRhqGmQG5HT51RPgKXI9A4aODG/dRx+gpq2LorlS5e9kbVnLmoY4VK1LRynFOvaXtKHDGT%0D%0Auq14RXzlDOisnjOcd9fKOcM5D4Hx1XspCSkqHRF1KANNgzr4DL69I7LK+THtkbDSYuY6qj9kGtVq%0D%0A29Xp3G8QrVm/kT46dZp++PlXrZYbmNa/mLgWFn27z68nrqouj/Xk7NuquwXqf8Mm07df/2v33n9/%0D%0AD8wVvo0jghQGM7f4HXj9Jij78fb99uTl91pRJkzfpBjvvOedVCPNi7gvbaZ0twyBV/pwhlvTlOD/%0D%0ANYj7ec7Nor1pLrwts9ydMU3N/A/HrO9RMuaHox2R5ILCSfFrG++5hnOBV49SLaBrAHgKruvh4JJH%0D%0A8lR16fAlhvxvDe//3vt8Hz8tfBn2c8xrRFuurJteR7OuclJgK/q27cYUtZrcd62u/z4kDY2Lu51W%0D%0A9q1N1xHRSFDVHajqV/dOpu6NKtLJEx/Rtm1badGihfTmm2+IFaVy5coEJY3Offm5sr64MY1Qt9FF%0D%0A1PnmsCjp3FxImgyxqs42E1awdYGpakQUssCIAs8w/cMJunLpb1qxYjmtX7+Ovv76K3ld9sc//fTT%0D%0AVLJECfrq3Bdh2er2OoS6lrJ//jq9vGsnovDwa56AOopVBdR1USuy1ZWqzvYXqOrsVX9/BbqVKq/6%0D%0A63N7StOjMeJJBzjrDqXKq67y1ZVXvRzgujxU9UqiqjOsz4BffTSU9rmAdba3cMdShnMF6bVpFkC+%0D%0AaZnnaDaSYjgtRvzpJpYR/nR5PfjTR0NRL/bUwz/BDy4N0sIgxPo/GkN45w+//31EAu++mAHNeroN%0D%0ASsp16Y8PobAKpHMqCWCWlWIXXBkMGbTZ3gKV/D+wsvAQS0tf19pi4FyiFxlqdVGoUoJ1cab4vAHF%0D%0AYkkJASV7z1W3UU5UUb5vBeP4VVj832awYs0DgQWfIbDgpXhqUj03jWxbldo2yENfAohvfG6WgeUA%0D%0AnFXRZ6gLqSzfNBMSmGdwN9DOMY188qDjJM37lvekil7VwP8C7EZd5/eDZUgTJV5v/CoBGL5yOoFe%0D%0AWlCC2jV+ls4dxfdW215E+ZZh7ER8MgRVHUOdKBgF3Zzc+FxqX30y1uH47kbUskEu2rWyOl37Ui/X%0D%0AjZlUJz7J+OVh2pDCNH1oIUnx4W6y0imV02AA65tnFUyGX30jvjf3+JxEhmWdR2Ng7/MjfV+DuNj3%0D%0AWOkFbT8FKLUvFmkH9DuLviPDraWalcrzXRioI6LRC+ovG1Afx1nqnSRL3YD6gVnsU1egflj71I9x%0D%0AYyIN6ykg3XjSzf1yqUEdl9sm9YLlpZEzceRuWgCVnAGdoxYFwud/KLnonK4ya8qb1L3TDGpYtxcl%0D%0A1OxCHdtMovEjt4v1RDU3OuUmvXDB58Y13I2UQV0DugF176X2roc87EphN/YYUdON9YW7k675VE4E%0D%0AVETjSVoFUF+G9azXoK9TvFUfZKrPB6yj+VG91rTj1T2WT92rtOJ/ANq3P/xA7QYOJY5XtJseSZqL%0D%0AbXMJA3MGeO1dt9R1Y52Zufctp1q7btRi8nKozvtFFRcPNxc8rgPALthMTWA1qdOsA7WtgA55ZUqh%0D%0AoVl1utoMOxRgfQ585S0nLHbtKqox0FuSDS6Du3m66jhSULYeoRYjZlDLchXxS1cN+gmJLmyN6Ynu%0D%0AoNIISMO46dwZgnQo6RrQudkQA700H9IZ5F0WbaWS9VpQFyyn99o35X2o4lDlJQ+p5wznSgnvxPGG%0D%0AAucGyl+n9mgW1A5xh+2Wv0ZtzViG6zzwP9/eetEuShg+l6q26ua069WfFqDY88Qnn9KfFy+pky2j%0D%0AhBsol9ss5dx0oeWmVmGWp3B1XT1HfRfMCZx7ImcBO78eF5fmKFjk74yZM3fxU4X95o6AiSusut0L%0D%0A6n4TlffA7jfXBCkSeK5reQma37zL8xMgAubKzGWyxby1slGaa+WejvkQimFFLIu7g3r/bDjn+1hR%0D%0AQWxzulwZb72lV8FHYvYMrZDm4ltJqlDUzTI3hZ9GMdcA64XyMDBmgLbHdCwPwwkY5j6+tK87M/Ac%0D%0Aa7jLwG3u4/i6/t9+jbDlmHUxr6//l9fzrqt9AmFOMjS4i63GKoi1i0/ZDvNNvzTUqXRmenc+kiPe%0D%0AZAvMRLr8+gRKqlcORaSnaduWzVS3bl1q164d1alTm7Jnz07FihaVBBjXbiLecMDxlb8BSq8p8GVQ%0D%0A54JNGexXN0NZYGxYlxQY9rX/+gX99edvNGLEcLHZ7NixnebPn0dISKKsWbNSzpw56KMPj+tcdy4w%0D%0AVT55lTijTxqsnPV33nmLerSsg7bo6kRAedVZUeeBdbDsL6aoVDqWwqv+1/7ZVL1YLupXvagAOcM5%0D%0Aq9yS/qILS9kCIwkwDOsAc06A4W6lI+uVpfhCz9JMFJcugL1FKesK1rnItFtccWpcKp80OZoD5V7F%0D%0AMhp/ehnXnz6qVjF69qF7Psd3Pqe9YwTBSmr3Pz+wD5iH3P0PufulyxV94Kvvj8ECIfGBGtJZ8WVI%0D%0Al0JGACMDt/GdA9Cd/wDOebgJLqFYRVacVbSiLsI0nm6Bcy4KNbGCqlGRAlsVdyh2GwFzDHTbdBh2%0D%0ApUGQGgK/EhHJj2lGRzZXoybxOem1GR3pwmvjac3wZtQ4PgftWFKRLn+qoyQ16KtoSQX7oUuOV+TX%0D%0AVHGT6lcETrNhCwnbUUzEJL8f/lXAWHxMIazJezdNmYyy3lIyzeU9ANavf1qX5o0sQH075KPfT+L1%0D%0AsH0dbX1xm0G5haQK1CWdRiwuJuIy1CDKLbq1im8Z1k/va4Yc9mfp9XVQyd2MeP6lQjdywgnYmb0J%0D%0A1DD+Sfr1uGrAJN1lAesOuqhe/CCW+rbO9lf6225pZwkt/DV1fzHmY4j3BDDSyaYX6O3nRgJ077HP%0D%0AfZ7PwSdshaKBe7QDX9ABkG/Hz8V5E4o+cyYyqCNLXUBdRTQKqE8GqE9VirqAOttf4FNnUOd0Fukg%0D%0AqjPVfdV0nYuuVPeQ+v7G7IHUpk51Z3CfF7Sd5X2JWmRIXzYfzYvgPWfFmtNV2A++BtGLKxYeR3b6%0D%0APhrQazE1bdiXEmp1orYtRtDgvktp5uQ9ePy70o1UqelKBeeupCmhnZNcDMQr1dwdGtQZ0I2izpYZ%0D%0Afjwr6ux/l+QXC9T791pBz8cnqphGpL+U7TqKesD+8icKCI0nOZQAE1LYuahwFFJA5hx4xzENj/xT%0D%0AYDxgLkp7ykJTBv649oDN2S8KmCvLCmd5c8OdkDLOnTIH4f4+a3ZT24mLCX5vp0eFirQDiTFIXHHq%0D%0AdeidbPzkBtBDWeLGwoIuntpnzuDebcEmqgfLTDOo382HT6MRuE2g3IZ1A+1Qz0diGLWdQZ0hXbqJ%0D%0A6hz0vig2LZ/YiTotekksLgzp4j937S1KPe+CJkEM50lQxI1i3g5wLiCO0WYpQHzpHozd1GqJNRbv%0D%0ApkZT11L1nmOcuu26OGPwObz34Uf0659/0eVrKPbU4GzsLTZcKxgPb2TletCtDH1lYQnBumuVMcq5%0D%0AUdg1uJtfW3789Tdq27WnUyixu3NftpwbsPtm9INwG5YjiQD2JOd3sI100u8VDqId+ANOFlL8tOld%0D%0Ap0gQYZaZKVOa/N1Lx1z8GwrvmX5pnM4lYn7K9WDMSthX4vGY7BhZMO7GuBfjYYy8gPkqD9yRZkiR%0D%0ArDF7Wj8f88PGxmmufY3nXuUYQrspkbG3sKJsFGZjHdHquCjWgF0BXgvEBZQNRNvAPRO365HsuTS3%0D%0A25f8GPM47+38v98y5Db92mGw73e7ffJg3oeBd1b+jdpu22X4pMXjXzd57J/0SEMdK2ejL18AXMAC%0D%0Ac/X18dS1fnk6feoEfXLqJOXNk4eefPJJevjhh+mOO+6gpI4d3cJO15vO8YiXfkPR2U5VoInhANal%0D%0AG6hklytVXZoO2YWlEtsIcOakmL++p4t//Uk9e3an8uXLieUlNjaWcuTIQZkzZ6a8efNKAo0Bc7db%0D%0AqoZzN8ZR567ziUZSs1p07SOo9wLqyvYiDZC4GRKr6rxeoqgr+4tbVPr2IprZqyE1KpFLPOOcAKNS%0D%0AX0JDRTWGEmBYVWcLTNPS+ahtxefFAuMWlmpInwq1vULebDQBj1Ogzv70KvCnA9TFn65fB4Wkw2oU%0D%0AoXvvzLgX3/8H/E66AwFF72h+4ON9TtByDXDpRT2a95m7976xprzjfA6AZVBmaGaoEyWdId00KOJ4%0D%0ARQZ0BtQQoAuoG3VZGhQZa4aytKhMdW1p0TYMlR8OkOU8cYFzhmVWyBmgAbas9HJmOzcJYpB0LxWo%0D%0AM2RfPdOYdq+shIaL+ejN2TgZRbIRHUIdBn45endpT+rZuAy1a5Cb1s4oRZ+8Hk+X0ADI+YyXq5fJ%0D%0AFh8e8jqAfzkpUCq9qO1S9Mkecqw/F3jyLwI6ZlLUdDfz3URK4r2Lsq5sMPKLhPGr83uAcn3pRB0a%0D%0A1ycvTR5clK5+yakvvHxOfWH7C7+OSXzh11MFrqpJVEhZdzPpucjVQLpJqNEnRse21xfP+if7sD25%0D%0AgFYaP4Vg/epnLWjiwMK0cmpJ/CKhVH9VXFpbGiKdfbUslSp4z6fp06d52vq+eMUV+Qp5jwtBEB4F%0D%0AzlOIVd7jmv2dT/Gi5sxBv0hY8ZXfgTfawTjSDohonGxVn3vqg7Vda0rqC1tfVNOjhro7aTNYXxjU%0D%0AVdOj3VpRf0NAvTtAHckvLqhDVbdBXae/iF89zALD/nU1jmr7iwH2aT1bUpO6PZw5U94SNZ0hfQmK%0D%0AQw2ks1q9GskqXCTKnUZ5cBHni1DP1+L66iUf0tzpe2nE4DXUpSOabNTvRfUTOlObFkNoSL8lNGPS%0D%0ALoD927Rm2XFYYk7At35KQJuHAXcD82KHsS0xlpJufO38GH68RDS6yS8fi/1m6vjXqUTFxk6VQbME%0D%0A1KsOQVxj09YSryeeY6O4uoCmbBIMZtt27HSGLF2jYhoDholrVEWnXjVdxzni9sXvnabKrboiv3u/%0D%0AbrajUlbU4BxwNYxqbSB80KaD1GnuOmqY1NepWbz01Tz5C1/qtWIXCj5DUC7Fn1r5Drrsv+4N6rPq%0D%0AFSjux/BY2FnwePGg+wxenmkYFAJ0k4N+FPGKhymuy2BqMnahTm8xxaEoBBUFXdlbjHrefsUbSjVn%0D%0AOF+2x4XylgDylotfpRY8Fr1CzRe+TI2mrafKSYOd+m0708LlKx1uUsVWE6V2868d1qXVZVZu5//N%0D%0ApTxWd6E1yrv13DCY12Dvnrjp9B+jsF++cUOsNReuXKXtL7/iFK/fyqnYfzplfb7UR9ivH9MTWpha%0D%0A7TfZ8JziB8HR5hPvpOid+PyAXd+WouFa2KQX4eDvPdh719GzTjGZb7+l0YKEGOe69ov/Dr/0vvZp%0D%0AkodXSvN77dwxJwo8EnPgiXtjdj99f8zrpZ+MOdbouZizIyvG/La1aZobJ7qnob/QxEdyw02WuOU9%0D%0AlyJLW0G3rSsMtQZyDYhbEC5QPSs0knGdh9w2W13KbXwdgy/t6+Y2eaz1GPu6ebx7m+f17Nf3PsZd%0D%0AH/tEwFLn+aRD3p+21xhgd39JMMkzdr47tuENnOysanArjW9Zmq7tGUXXYIPpBb80J61cvPgX9end%0D%0AmxApSigkFGg+dvSwzjnXsYkmIvGv7wDdm1GgCRsJBn0E+GVrCcO6pahLYSkgOaSqA6DPIPHlws90%0D%0A/dplmoFC0kceeURU9IceeojuvPNOgkBFNWvWoN9/+8VV8l2vupuhzkWtqrCVxxkUwnZsWpOufsix%0D%0AkKqgVHUpZVj3Kuo4sXh/pdhfTPrL6Q2jqGaJPDSMi0oF1lntNg2QcCmpMEpVF/tL44o0CtfL5X6C%0D%0AxsI6pJogqWx1VtW5wLQFilSbwPbC6TDc5Gh2S1hl4E+XQlKJZQz503tUKkC3pk27GPuPnOCnZt/3%0D%0Ae9w/mRPMPIXLW+/IlG7w+D75Ll9F/rc04pHoQBW9qJR0TnNhFVlDugB6Xze5xQC6KrbkOENWgZVn%0D%0AWzUm0hGG7AUX37iVO85qM4M5ThCkkRIDNMDZQWa7g+6n7pBGS3wb38eqemO6cArJRZNLwiqaF7XC%0D%0AfVAkPY3o8HQZDl8iivQPqOv753Wl4W2rAOZzoxtvDpoyoCC9vLQMnXylKn2PCMWf30ZC2nu16U8k%0D%0AtKiRQL8dr0u/vFeffnynAZ0/1og+fLUevba2BjH8Xv8a7093VFWFs2pbqIhJ1aBJAFsaJbEFBicj%0D%0A0hBJw/Bn9ejrA9WoBWISj22HFVVSdBSoOygoVSdHrOLrwlI3npG3q4J1o66Hil1Z6deRljo15/rX%0D%0AXWjbsnjq1CIvmiPhFws5WVKNolRjpTb0yZt1qUXdp+mX91lVx3bl7cyNrc7UpOsn8P0ekce57570%0D%0A4/A9Sa+/M1LPYI4p3pPFoO9wEPNGBPEo+4Q+ZKXcccwdQWcPfme43sfa/9srb66jneFDRZ9+ZP+a%0D%0AzjXCQb0fg7rKUhdQ191Jd3PTowmcpa4iGhWoo6AUPnXJU2efulHUpaCUmx/xCFlbXIXdtb7wfcMR%0D%0Av9iD6iF+ccKIV8OKQ43lhQtEWUkXSIdyzYCu7C0AdajZfmPtck5heZsmjnmJenaZSS2aDYJVpjs1%0D%0ArNcdPvd+1LblMBSpTqS+PWYj/3wJjRm+Fo/dQlPGb6NpE3fQ9Ek7afrE7YDubbh9E40cskrG2hUf%0D%0ASBFqCNQ/ofUrT+PE4ZSsIyv/i2a/Rw3q9qVS7QcJqPMo2ayTs3bDJqS/hKd4KL+yUmP5vs/PfUWd%0D%0Ahwx3tn7/ZwjUrRx1VWgaSoThGEbTkVQu+X+dxb727HdUpWUS7C2bVNt6DegM6gbSGYrtrpvGzqJu%0D%0Ae4v6rN5NCb1HUcdZa7XFRQG1q55b181t0QCe72fV3B2AdKWgw+uO1zWdRDkLnRsUGQW9ybhFVKVj%0D%0Af6SzoHOnFIhy4WcI0NvDX87qeRsXzhWgM5g3X8SDwVyNZgtepvqT11Ll9v0psVMPZ+PWrc5Pv/3u%0D%0AFoSKYu5m32v49kltsVNcQgku+vM0MO7jWw9ZXZIlnpGLib9DdOMHaH71JgpU17y43pkxbwH1Hz6a%0D%0AKjVIdEp3GkFVBs+hXLENf06bPn1lPUeEKdOR5gsvLKdm4vPOQwEnAil8hPbkGmmCjAAMvrDvfX/3%0D%0AZLplwMutYySG0GSKs9rLyvg1QOMfiBD8aXAa+gUe6ouAeAZJUX+1x9p0E7WbEkmRqEdFd33lRjk3%0D%0AirUGXVGxPUAt8D0Ht5sxF/9jOHyJ2/i6d/B9fsM8Tp5rlmGWY72GeT1Zvn2754Qg7ARBA77AuwF3%0D%0A8/4MrPOJifbZC7TrRBmxwlidU/mk5y9s82FVMtHLYxMB66NpKNrZb9++TRoM/f3nH/Cpo8By8CDi%0D%0AfPJknWsuzYdMNCNHJ/78qVLOPwDwwvMtyrq2v4hybSIbLa+6aYLknH0VivzvAtrnvvyC8ufPT7A4%0D%0AyYBHW5T8XTu3h17P25XUrIe1Tic+/pC6NK+Npkew1nhAXU4UWOE3yS+uor4CBaUqpvHGsQW0aGAi%0D%0A1UZU4zjYWQTUZYQgnQFegTqiGgHqbQDiCUVzSq46gzoXlTKos1+9NVT2WrhvBuwu89oC1HHpBXW7%0D%0AkLR2wWwO9uVWFvik6NHi2RdTtf9FgyILuBDFmCZv5dIP/ec7trxwp1EGaWlgxMDIxYwqopDjFo0n%0D%0A3VbSJYZRAN1YXDixhAtCraZErt9cqeZsrRFoddVyKLkMiBwFCYj1DkduY5AMgfqXB2pSz9Z5qHez%0D%0A8nT+pZEA8xlER2ZaYxauz0LPgJnuuPgmVPblfWj18EQa2jqWkuqWpIQKeahQ3vtgk3kM4PwEtar3%0D%0AJHLGn6SmNR+nxjUex+WT1K5RdurSIhcN7lKANi2sStfOsYecf2FQKTeholkD6zpiUvLa2QIDSGYr%0D%0AEdtt5CQEEcdQrt/aXIFa1MtO/3kP20MsRipLXaW/hGBdFdqqjHoT0+g2kjKZ9SY5R2IkdbQkoP7q%0D%0AuS40vFdRmjeuHF0/x5+LgnWl9rejG1+0pvZNcqAIt5o+WVIWGBXZGE9/vluFqpXJ8jW+MyX194a/%0D%0AXr4Z6Lb45HcM8ePdAGa2lXW+nkLUkmNgpAOaffbqB+F+B1q/53iB3T07QAZz7kfv37oyKZ7Wd69N%0D%0AG4yiLqDexO1Oumskmh6NMU2PENFostSne0BddygV6wsr6lo5N4WjCth1IozlUd8/bzB1aVjb6dV5%0D%0AAc2d+raAunjT2fIyT/nSRU3XXUZFRddwvg6AzB5xBmVznS/NMI9TivtHUOfRGGnmIQD4bho3YisN%0D%0AH7iWenebR107TKMOrcdTq2YjKLERVNv6/ahRvX5ofd0f1wfhthHUoslYqlqxBQB+h9v0yNhfWFFX%0D%0Ar8F2nI/ErjOojzQ/cqoOnUPVRiygMp2GUZd+g5zLHNcXFNWI2/++dIXGTp5Kcw69p9NfArqRsh/d%0D%0ApMN4i0nxPwP99p8v04Qdr1PNTr2d+oMm3uBunf1hIeH8cgF19pvLpYJkX2jn2+XxxwTcvVCvVHCA%0D%0Atvapu5cavo1KLn5zn6HgHJ08sR7cBVR1ElUdRAXQdVMijljssHgHlUC31w5LdkkyCxeHJgHOBdCX%0D%0As72FLS0hOG9hwTmDuYz5u6jB1A0U230UNerQzVm/9SX6+rvvVZa5VegbitLUqSvG+mLiEsWeYgpI%0D%0ALTC3TrpEHbcsMZwMwxnq5745T8c/PkEvv/YGzV+6wuk/Ygw169jNiU9sS+Uat3HKNOtEpVr0oNLt%0D%0AB1LpTsOpXK8JVBlNtKoMmUOFmnW9cvtd9/e2JzFrnw4rUPeqEd4Dq5nkIh1wvcuONBf5CQx62WET%0D%0AoLnNXrY9d9nLCVrHESNG3HLvHbeO2N0GoG6iEk0TH1PsaMcJ2uktBtQ9haIG0MWPbewttsdbq+eu%0D%0AIs0ArKHYALSA9jyALQZfOvPVSNbD/B90yY8zj7efaz8+bFn6ddzXs/4PWycN9rJ+PnBvlH5XzTe/%0D%0AEBgPvLHGGGA33nXTdEl3QOUToVPdY6hr7NN0fl1fmtsTud9ITWEQ5w6gnKLCXUmNWi3dSC312kFa%0D%0Ai/PNEQXoAHX6cCUl43oyAzBbYFxFHTYY1/5iZap/toecy3/oRkdXac/uV8X+8uijj1IeWG9YZb98%0D%0A8YKcOISiGJVP3Y5mlHXSt+1783Xq0wbZ1PCkiw+eL02WutheoOx/CLUf1heH15MV9fcY1FFQ+vZi%0D%0AjIX046uTqUGFgtS9amFpcsRQziq6AnQF6aagdBRgvnC2R6hW4RzUrOxz1LRsfmoOcE+KLUp1iuai%0D%0AyvmfpvGwvMwHtBtQ50LSGSgknYpfMCY2wHKlaLUEDY0vSgUfv5+bHWUzAGTmhUj7diog3GYYb6F4%0D%0AmBsAD8x4373pp62dUcLhzpWqW6ZqmsMZ4WK10Er6la960o1vbShVRZRKPeZsca2ga7VW4JShXxeD%0D%0AKi85J6Ao2wmr4ySKOUM4Ioox5JLTR3ggMjB0Ox6Dx/LzLpyoR1sXlqFWCXlo+dCm9OtuxI4eBZAf%0D%0AnU10bI415pJzbC7+58G343553CxKBrxfQ/rRxTcm0WcbhlCNcs/QrsUl6Jv9Vd3x7YFY+v5wHP0E%0D%0Atf2vD+vBMgObzVnePvxLA0O0LjA1RbWipqOg1iouVdGNbDlRqjp3dBV7DVtMcPJx/dMEGtE9Ny2c%0D%0AUErHNGpYP28SYDSwf6uKS92Or3ICpRsw6fx6deIQKjI1nwsD/bljLalt4zz07sv4tUK6q5oCXvVL%0D%0Ax8LxpWnWiGKi+qv1w7bmzwBedfokjjbNKHDj0YcyLMf3JSyuMei76Pf9DQL3CMemFFGO3uNSip+g%0D%0A/A6k0V7A7+zC8wbC/DjWgS/jUw/cs3JRu9gQqKM76RaA+lYo6i8Nbko7h6E7KSvqJkt9ggL1N7np%0D%0A0fSeKRV1RDTaqvpRUzwacMnJMAv7t6MGtTqj2+hBmjfVzkRXBaS2mq6sLifFauJCOoN6wBBgX6GK%0D%0APcUigyG2GajyXHS6apFKalk+X8H14tnHJWmGTxhmo5nSzInH0AH1mGS3Tx1zhOrW6g21fbsGdeV3%0D%0AV8kvatmS/MKgjhOM2ZMPUeEKDahin8lQ1BdQFTQ/Klm7kfP9Tz/ryL1QZ1KxRLhe5mRRVHvMnO8w%0D%0AaNuKuRvbqC0xpsDUtcgg4WX7T5do87e/05pPz9Oy42do3hGcNKxcn/x8xaqns+bK/12BKrWuVWzR%0D%0AmdrNWENDOK3FDG+ai9xuJbzw//wYuY0Bn6+r5xt13l6eJMEEDIZyVvd52HBumhS5KS5WkShnnHdZ%0D%0A8yaVTkQX0/FLlcUF6nl72FvY2mI85yE4f5kSNZw3BZzzaDx3B8UDdqs0aevMnLdQGlGpWgFPkWdY%0D%0A8kooHjEM3q1CUmNnstNceLlsXfn59z84+5xWv7jOGT5mnNMyqSvFwQZVukFrKtKgnVO0eXcqlTSM%0D%0AyvcEjA+YAZvUHIodOk9GVR68vhiVB82m8vguFW7eg+7J+hQ3iuCiSd8YKz9wjzapRZp7Ip0I+MG2%0D%0AF65TTHy4wYYFr+oeaV2t+2KQ3911SzOAus76Nl017SY9Jveb1V6joIsKbOeg29njDKAM6RpMxQJi%0D%0AoNVYV4xizfDrAXJnAR6vRzJfLsRj9CVft0cy36eHPM5zv3msfbv7eOt1wl7P74TArKN1AsHrLetu%0D%0Aq/jmfZlfA/iS37P2t4sP37LDiBXGZLcb3zpOgq6hIHd2zbSUFF+QOqFwctDA/khhARxLsaYeBs5t%0D%0AQOb7/vwWBaHwmaMYMxldPt9ZO4LGd6tP0/s2pa93Q7VkC4yBdQ+oi0edM9QZ9i2/+c8//iA2m88/%0D%0AO4sOqYh+tBV8qyOqDe62Z37DurU0oTeUSm15Ud50y/Ly/xD3F+ByVNn3P5yLu+vAwOAQJCQ4xN3d%0D%0A3d3d3d1DIAkagrsHQhQP7s4Aw+CShOit/a61z9nVp+tW34T5ff/Pe5/nPNVSLbe7q+pzVq29tk98%0D%0AUUjnBENTXxjRuEyEoP7yUsDcYnkeCTCVip8rw2tfr8r5VHrJUUDKIlJepu1lKkb9qy6QBlDN5/Zr%0D%0AJHfg+Hv3xI5YtpX5uN6x9g1S7vJzNe1lOjqZ0p/OWEb60+PEF4A/QX0C/Ok9yxeTU48+fC22GyYi%0D%0AxX+FTdL3cfvLeq5w/5Hc3mE3KlHuupM//f0tgJl2zaQfm/YLeqS9FxsA+t1bXWXG6LLy6YtQ2s3e%0D%0A4W0u6p+mcqweaJcjrqq8Zppb4x/6zekDN+UcRYsezl0r+7oe0JE6otcxPKgLQF4VaMDtR89Vl/4d%0D%0AkDBW/zpYdGF1gWIuLwPEX16E7xLjlcX4XjmW4IzJEn95sb+d63BdAjzAHcCu4A4lfuW41tKlyfny%0D%0A88tQlQGn0Yd+fARVmTaQT6jk07vOqErv3WfGewjrGtnouqsqrLPgVBsjMdkG4M1ISPWq0+LDiYqb%0D%0AoLz/NCw5tc+S/2zGRCZOgckUmFJdpxVGB4DdJcHg81ZY951gfWxj3BFW6wPcBMq6u65aVFX6dy4u%0D%0Au79yXntr1MTv7NVH60jn5hciIYeqP2GdFhhMmuBVZwLMT5sqSP1KJ/+M38vlIfemnZVNArn9/nL9%0D%0Adgvj6LTXKvB8oTIe3lnYwSvtTaUdDHO9OX/7gaccdfi02a3KO1CH8nHfAII6mh6FoD4GinoI6mh6%0D%0A9PzMXgVBPVbUXUHpS+ZTT4N0bYY0Rh6c2lcaVq0XjR/+OMD2FVmIDqMEZSsizQJ15KJbmosDdR+9%0D%0ACI84feIs6rz7NkJzNrhnwTqAXWHdgzo97wT1W5Y4uL55wZtyI9T8xbNfRxzkq8hqf0XmTHkZk4gX%0D%0AZQZAvV7NXohffNpHNLoCVItoVFCHNYegzuQXPk/dOn2j69sPVlCvBlX9qmbd5O777s9qflQg5QOQ%0D%0A+N+ffpYeI8bIqs//m7G1BN1HH/5xG+77Xm585V2Z/MizMmDp7dJh8mxp2G94VBUxgpXadJfyrbtF%0D%0A8KdH1boOkVq9R0qtPmP21O43Pr8ObCy1eo+SjnPvjH3rw2AxccMVmrrhrlPdzgy/HgHbP4b2lMzj%0D%0AM+BtAB4vsR7XtTEEz6tgHnQQHXgfmxS5HPS+UNAZs8hGRC5ikSkua6R6/8lSodtI9Z/T4mIKuvOc%0D%0Aw97ibS1Uz0NArzf5NqnYrm80ELaij5FHro2ILKPcJ6/EwG1qeUqaS1xfkEhl2bp9p3AS9hrSWe57%0D%0A6BGZNHOONO3UI7qhdhMpVqOJXNWip5TuMUYqDJoFC8t8D+QLteC48siFmMjNxaRumpTCOte0GxAV%0D%0Ab9Jlx8U1mv92XtlaX/0TvvQTz7v4uaNPPfPuw449fg52ZI2xDWtEY3L/kQTu5AE07RRgcn+SVM1z%0D%0A3R8e7JM7yL29btp+L22fl+v/w/PnHX7w/uVGlc/bFSe1eNU8qzFPQkknpMeRi5ZiEhSLxjYXXxCa%0D%0A5TenEm32kxDQDZpD0F6KdYORz8s3+du4TIz8tNtyPT55O64nYT4L3vH+dLIQqvUBvNtZAD0DYMq7%0D%0Aqe4G6imwrhMawnqiwJSf/0/Dikijyw+TlpWKS/WSxWVQ727y7svPS/7vX0v+lh/UnpK/40+JdqHh%0D%0AEeIY8+Epj7b+CPBao02D9rx6szw6p7c0qXy13IeksRXjOkrjytfII/P6Sz7U67gJkhaUWp46/ONf%0D%0A4DV2bdUJQZZKHqS5JOMgs3Lcw6hIPAfV/8kTx8sD8wZlfOk+klHtLlpE6qMZ37BC0mxQl5dvhNK6%0D%0AGArrQrlvUkepXOI8GVzjWpnapCxSXhycM+1lMpbtyhSTtjWuk5+fnSn5sMxEgEF5GcuXAIAvLpJd%0D%0AG+bJD09MlqVDmkqNa4tKXzzPHKjpCupIi5nB56MPHokyBPWql5y5FU1lOnF74Shs+8+1TRa2/ScZ%0D%0AI2WfkHfScYdOWTblqj1aPOnV9CzLC2D8i1c6SssGF8tNMyrJzq+d1cPZXExFpw+bNgo21WGkImGU%0D%0AfmznOXdFmw7QnaUFyrkp5owD9Aq6Kumf4jqb7wSQvuujBvLR6moyvl8xaVnjcrl3ckfZthYedIVz%0D%0AB+XyKr7H1zDpeu0mLDFev1kjOJmZb7dFry5163F9wjwer2r7iwtkJzr1LkYNYI/m5yFDvLJmiRNQ%0D%0ACezyUR3AOhV/B+sat6iRlaasO3Wb8ZMuX92dadCMdQV1gLVmq/MMAyMimWLDz4RWn/qyBxMB5NbL%0D%0A7NHXIEoRz6u56nxu51vX4k+1whiwU133CrsH9Uy2uusOmxyE9Z/f6yxtGxeVVx7H/0FQ5/vy6Tu/%0D%0AvtNGpgy5Wv58D98b/z8WFFtc44fonv5BNXly6RX5Rx950BL8rg73v9nUAlL/m8yq0Uo7BqUxcHIb%0D%0ASDtLnMrT+wrl4RMW9gaSL2Kqe2KD2++4ww/tN6lJmRjUtekRQR07ASrqj45sJY8D1LO7k3aPQZ1N%0D%0Aj9bNH+g86tqhlE2PDNR9qksBUHeQvmnpaOnbvL50ajMNMPwiFGyAOuB4yRxYX3zai4L60ow/3Wwv%0D%0AIahrTjoAXWFdh8G6X5oVxivrGVX9XS1OpapOUGezJII6bTcE9YVopjQP78lAffr4jVK7ene5edH6%0D%0AOBEmO0s9O6KR6nzfbovlqrrtI3rUCerlAJk9BgyO6EfOahMfdJ/k7SwgnDJrTrRwPewv9KNDKX/g%0D%0Au99l+dufyui7H0H84ZSoRpd+Uq3LAKnZZ7Q0GjVbWky+STrOv1u63/yI9Ln9WUQYrkER6ToZDFV6%0D%0AMCwkNobgsg3eFl5262x0A8WbHCzi5HC3Z57HLtOeknZ7YbeZ55xgruo54Nwy0C0H3QG6edAzEYsN%0D%0AJy6Tqxt1gvf8KXjP6T+H5xze85YoClUF3avnzRY9JhxN5j0k1XE2oxa6h9770MPyE3zoyc8+TVVP%0D%0AdhB1ZzwyvnXaWKiWf4COsvc/8pgMGzshatyhW1S+aQfUI3SX69oPlNK9JkiFwbMA4qaSI/IRkF4R%0D%0A2frl+k+V67uM2HNF0+7bL6rS6Pd/XVvu639cfOVrJ5xz0cpjTj9rypEnntzuoMOOrA5f7ZUo/GaC%0D%0AyUl+52VKeoEDb66DZnL7Tzs9mAuS7bF+mSsmK8vfVwhch2cR0xoUpZ79S9uR8jY0fjql5kV5H307%0D%0ABCBqQO6zvU1Bj33ovqtoCOmxF92r6OrDtiJRS2Uxe4tZWszGEqrkHpwJ2zpuxvOkjPxl7j4ueX+B%0D%0A9Xh7OPy6tr4+p39+fR7/Gva68UTAQN4Uew/qCusG7QlwV8uNV9lNaVfrDIE9UNbVx27RjpYPn4R1%0D%0AWovwPdzffH8Z1+J6+eKO/nLP6ObywNQususVgM1bsIq8/zAUxGehHK4DLLwMIHsNQPGM6+4JAPr4%0D%0AwUnSCsD6zr0TJB8pKvm4fdPto6V1rZLyyl3jJZ+edVPUkWnOXHONTPziOVhffnX2l22/SD4KSzkB%0D%0AyN+KyYEOXP7rZ8nfDh/79j+gvkPp341Jwu4dzp7joxrN9rL1z9+le+f28sZ902Q33veetwjnzE1P%0D%0AQLp601H8ysQXqOnsThphshEh9SUCqBP2qKrvWDtPnpjZXapddaG0ga1ldL2SMqFhGSxLSaPrikrr%0D%0AqtfIx/eNU7uMQh8UecFzCK4T2EWBfaHsXj9H3rptsDQC2HerdCUKSV004wwcz6fQ/44zGUOqXSH/%0D%0AOvHo17Bf4P4jWZxXoOlLYfuJcN8S7Ct0u0+CvEEUlrzv6GuLn/Duh8/W8J1HqRQTDKna0tbRR755%0D%0AvaN0aVVMVi2pKX99we6jzuri4hadF90KRZ3NJaGgq8WDQMrYP2dvcV0wDcYzSwfotL9QbW8g2z+o%0D%0AL58+X02mofCzZa2LZQEcBV88hN8cPmcFbUI3vofodZwZwe9SNqPuAEOXb+A7DobgDJC8jtu5nsI8%0D%0AHuehXWEf0P77czNkak80/4Ni/9WaCoBTfC6EdSrsgHX3/mnXAcTSb06FXJskZdJgnN0ESrofTtEG%0D%0AyHMdbYIE+0uiqJT/7xcvVJOWaD707auYCPybKTCA+m+w/jdeWYd3XWCHcZakbGB3CrtX1sOOpd4G%0D%0A49JheqMZUi956s460r9Lcdn2Cd8zHuOLfdnF9I/320g+JgpqVVJVHZMJJsDgrAInLb+9UkEqXn/C%0D%0AlxCjLgtBPfGby1UXlToRtd9oIB5lHWeC33bq8S2Lp8OZ6L6oTcE6WYUfaQCfAu660R535GGth9S+%0D%0AVlaZoq7Wl4KgHivq6E76nHUnpfWlAKgPzwL12JOOrqTsUKpdSj24rxjRWepW64QC0jWA4ZcAxS8r%0D%0AqC8mqAOW0wpJLeUlqajf7QHdlHWq67xM77r51/kYWmBC+4sDdaeoO1B/IwPqVNQDUJ8y5gWpWbUT%0D%0AfOivZivqSH5JZqlzgsFOqdMnPCvXVWiqYEZVvcqohWh+1Cb6gOkvCTjP2CZcwsjza9G6ftaC6Nb3%0D%0AvpR+S26N6vQaHJVp2VWq9hglzacsk27LnpTeKKTsC6DtB+W5P6C8P6IKB0CJZrY4xyAAMAd93u62%0D%0A8Lq7bYAOwrK/DDV7AAbBWW/z13mZt9nQ2/1j+9/jYDseHr6zbtO8cwC5Dtc51LqHhh1ECeg9NMXF%0D%0AKehsPMSYRfWgQ0VvMf8BeP+bSosFDzkFfakBulPQmy3icJDeaPb9UqZNn6j/8NHRh59+Jjt2u1SW%0D%0ArM8+jEtM7R6ayTj/a+duYeOqhx57XMZNmSb1WneMrqnTPLoCE4eSqEGoMIRQ7lRyG1TPy/adLNe0%0D%0A7S+X1Wmdf27p6v89/fLrXjv+rAvuOvTYE8cdcthhrdmIBEkYZ2CbPAIjrWlP6gR/bzemTexzqWPJ%0D%0AA3G4nt83ZR2Uk8+dhOlgp5hauLYvr5dYJ6uwyL/eAScctt+IW+sX2a4dRMMRNuXxkG6WFy0+taZF%0D%0AjFy0RBfaOiz9xBeIalFmAtLVkkIV24A4AecK1sFIXs+Ccb9evM5y/1i/zOcSQ5c5AD8Gfr6P4H0V%0D%0AZpkxaE9T2WM7j9liaImxtBqCOr361nCJTZOSfnX/2f+EQt6uNxwpX9wOqHhuguta+sI0kfWMtmNi%0D%0ABr28sAd4IFKoIRRBobxzYidZOhLA8QagV73qSFPB2HDbKIX1H9YBZEPri8UzfoQJwFcvAFQA7J8+%0D%0ADfB50o8ngsu47TPcR6j/aj1g4iU0SXpHol+/ANz/AIgH6FPth4Xmm88/kqrlS8qsQa1lcp+mMnNA%0D%0AS/nkMbx3KuleTVdvOtR0hfTY9uJAXSGboA5Ip6pOVTzatEg+BYxP7lZXfetUxhvD6rJwcHP54Rmk%0D%0AiPBxhHxaZ6jY8jKKUgn9ApVd9Dnm4/ObKx/dNVRhfVDNa2UWEl+mK6gD/qGmV7nkzF2HHnBAt3Cf%0D%0AkuSM5KQ9hJm07S+xfqH7BDIG4lCr9ml3wV87PgSQ0ZJhjY1oYwHUbf+ip4zsc43MGVcO3nT8TlQt%0D%0AdpDu/OhMDwGoqtXFNSVymeS0TSSLQwngDsoLgrr3pvuC0S3v1JMnV5RSi0uzasVk6bAW8s3jk92E%0D%0AKlTOCd2Eb0A47ViM3eQZnwhDl29iicGl3abA7qFdgZ2/aTwnz47w+XfirMhiNJZsVuMceePBUrLn%0D%0AfcD6RzUdrH5M9Z82HCbjMGc+jG4kPFtzIld86xoguc9KPe3MZNf0F9cAST36OimpL7s+rCcjexSV%0D%0AB5ZWUFA3WI8A6xLAekRY9+q6FZtSXY+YMBPDustbdyp76FnvrYWlLetfBK86znR4y5JLprHCX7w2%0D%0AM+T5Hml/4f/LqEaAev77VWXJ2IvzTzrhkDGc6O1NVPo7AJ/ruRLHqgKvWQDUQ7IPN6iUg2aBg1+O%0D%0AWW1hRvm8ow47uHLXisX33OVBXRX1gRlQfyxW1NtrROOzCVBfO9dlqedS1B2Ue0Cn3QXjZYznFiCB%0D%0ApXI5GdjzDpk5cZPMhrVk7tSXZQFU7EUoJqVthKBLeHb56W9rdnocyUjPudlfrKDULC+J6wb1ugxA%0D%0AnTaV25HS4pJakor6azpp4OSBkwhaX8YNe0Lq1OwCKH83VtTZoZRNjzgx4CRAs9TxfCvwfIT+RbNe%0D%0ARZOPgXJdu0FQ1Z395RrYX+66/4FER8ogh9s3wWF2doOWraVk47ZR7cFTpfWcu6QL4LzH7c9JL0QR%0D%0A9gbM9oElhKDeFwkofVc5YO+nwO6g3S3dZeaN875+qzKX+2J9G314WZ9nnfByH1yOl3gNvR7f5q/b%0D%0AusEy6/my7ndxihyucyhiFTnwPyicA8xpb2GKi3UQDQE99qBDOb+meXepCZXaFPRmAaA3XQgVfeEj%0D%0AUnvczVKxVbfoljvvEn6WcWa5ximGyTuZyxml3annzE//8Zff5K333pdbV94tXfsPico2aBVd36yr%0D%0AlOoyQq0qjOAknFce4ewr5VD4eX2nYfnFm3Tbdn6Fut+edvl1m48/84J7jjn1n8OPPOHkGgcdccRF%0D%0ARQ47jJnehHLaVwigOb3maep0uGP5v4D15POl7XsKU8nTxIG0SUK4Uw3fdxo8pP2PKZMBfm6nX/vP%0D%0AvKfXdSwSMdVFlfXQ7mKpJLS80EdtfnRT0c2PnrS6+GQWVZmpNpuCbhYWWlVMHSdAe6COlyvwOIwo%0D%0Ax7D70tYJ74vvN2C350sAfZZCbzaapEUm9MGHyrpX12N7jBXBpnjYVV0PbTBJVT0oLuXk6cnWeTK5%0D%0AbVnZ8eRYgPoUYSOkCBnUESLuog1Mz4CHF15e5/2l5xewDjj6fd1C2boJ1wlEKCg1UN+JQs0Xlo+Q%0D%0AXzcBXq3hEdV0A3XrTsouoh9gvI+YRwz5wC95mbf56+5+NEniYAb7x48DbJ4CQDwjbz1xk/Rp11Aa%0D%0AVb5OFg5vJw+gd8gjOIP83XNQW0NI5yTCq+kay0hFnYWkCuoANXrUqYarhcUp6wS2XRsWys/PzJJv%0D%0AH58mP6+eI7u5HpNiVJHPHup3jxV6Aj/sFJzorJ8t6xb2lCrFz4MyX8plqAPUe5QvFp105KFPYfs4%0D%0A2W9roaJeaFpUuK2nTcDT9hdp+wDcdtChhx444/FlpfLVokI/OYFb/endZc+/e8rDy5Gq0qmE/PIB%0D%0AbBZZsYu0chDsGO/nFFj1Nfvcc0tu0aQWVaEN0L2i/hmW6jt33vMdH9aX/75SW166v4LMRqfM1nWK%0D%0ASv+WZeWJOT3kh6eny25OpHgGAyq4WlpUOadizomiA/G/cDboq6dmy9v3TpR3H5gsP61dLLsxOeME%0D%0A0qJEdWng/iYeq4DvVHbaYyJV2ZfIjg3z5YUlfaV5tUvk5onF5YcXK0s+VXX6tfVMAAtgGQ9Jmwj+%0D%0AdzZG8lGWrjGSi1Bk8op62Anq9O+zCJVnHdhQiVGUtNJ4KxBhfe1dZaRv+6LyFwtW/43n9Mq6LlVd%0D%0A99DOZBgFdirsGXWdyrqq9z4dJhPj6Joj0f7C97RsRkWZMvwGycd37Jo4MUITgyk/+h7pped3SvsL%0D%0A3iM9+vz/P6gunz1bRq4rftyb+P2clhR0/lcwL+R5slg6jbXjY1VI+skDb/KgmTzA7e1AnQT4cMM7%0D%0A7LADi7Usecn2lb1qq0c9A+pN5OFhgfVlHFJfoHA8A1BfbYr6LDQ9SgV1S30hpI9RME+O9UtGyfjO%0D%0ATdCFtH00cuCDAOFNCsT0qRNu6VPPJL84WHeNjlxEIxNWstJfAMlWYJoF5h7mCeiumBSP02JSl8du%0D%0AHnUq4FTwCdexR92sL76YdHDfVdKsUX+FdHYr5dJ51C1LnRGNDtT5fpchA37JnM3Sv/dyeJRbRiwO%0D%0AJKiX7jVOug8cGrmcboPEDKhbDjfBcvKsOVJ70NSoGwonuyPhpAdGT4AsQb0XwLY3ILePAruD9j6I%0D%0ALexDqNbbed0G1y04+BzMIOeyJ56zpy7t8hrNJs8aeO0egGm9DZez13cqeOa2xGW8Du/jOvFz4jk0%0D%0AXtHgHMo54dx1D7UUF9eUSLPP1YP+hFRF0eW1LXtLM0A5lfOmHLjMYtHGCx6RGugIW6t15wj54/IX%0D%0A0lxc9KXvBhvGLgYKehybifVoa2GW+s233Ba17dZbyjRsLVc2BZwjgaUiYFwLPQHmBPQKyDZnMehl%0D%0Addvmn3195V9PLVpi09Gn/WvhwUcc3eGAQw5hW/t/YBwSwLgeMIPt1q4nby+Q4JLjYKg3p6kFafuG%0D%0AXPua5AE51/UkVKe9di4I35d9WwAJsf+wkImAfmaHHlDk2rJn5b37Zk8P66HNxQCdAOljF+mrTqro%0D%0A2hzIZ5ur5cM83ARaU9C9tSVWxE3pJjQngfwWPA4j8kMv3+pv4xLD7kuuE98erKOP52vYMgD2WG33%0D%0AirtZZEIrjKnracWoBHQbyTSaLHU94VtPKuv6ufqMdSvw3YKs+q5lT5GPboFSugaQjgYxEZIwIijq%0D%0AAkVYfIqG8wLTB+xsBk7FBOioagn40eZHUK7fyXQotYZHZnvR6ER2DdVhkO6WhPNwuPsx3uNw2eiZ%0D%0AjHRcRhTj0A515c5pveSPlwFjvrFR9DaKSDXlBZGMsMGYP52FpAbrVNUJ2gbXAsBTC4yp67Sx6HDW%0D%0AFgV6gjjtMnws4U8Hoc/baVSph1KrsE6Fnqo6JjgoUtyOVJE+SJLpXrEEClJLy2icJb/yXyf/hG2j%0D%0AAoadoeNmlBPQk9sYtsO9bn9pQB/sH/IQhXnCv04/4oVvN0Eppj89BHVA258fdZb2SAnZ9DBAzTcu%0D%0Aiq0SMdABOuNGPi7JRCGWKmyY4qKXM2BOON/1cQP5BvnlT99SRkb0uBgRiOdLx/rXyJKhzfHVjZSd%0D%0A+PxobVF4JkTrb46WFoNzThCROITv4k3Aeb9W1eSKomfJGaeeIGeffrLUKH253DG5m3Dy6Jpy4fep%0D%0Ag79V/mb5/eE+VdsdtKtlhjYavGY+JqYf3z9WhratiHSZs+Xl+0rL7vfhV6eqrv+PFZdigmKwTsjV%0D%0AhkIEX6rohGDag3yhLe4PC0o1ptFbgvicv79ZSzo0Pkfee64uHoPPVmE9BHYH666TKRtROTuMFqrG%0D%0AxaZ4LQ/sVNmtm6lrlOSA/YMXWkkbeNV/fZ+Qz1Qanh0xv7pLgXETCkxEtFsp/l9vf9nzXhUZ0O5f%0D%0Af6K2grVYuewsqYCdPA7mOnYkfrupv/UC7L03GOdGk+tgnPbGCjsYhxsSvK//qnvl+b/dgaZHWaCO%0D%0A0zJZHnV0J81W1HvKCwVAHTnq5lHXeEZAehaojwOwZwaV9puGdYqaVK0VdWw1TaaNe0GtJgtnuIhG%0D%0AVdXh83YWGMC6z1I3WDd1PQT2OLZR4xuzM9Zd9rpPfCGoM/UFUH3rjUx9caDO17sRzZa0mBTvQxV1%0D%0AD+qd2syR3t1nandS61DqstSdP55FqzGo+4jGG+duxv+1Wq4u2ziiV5mgXpX2lyZt5b2PPs7qZpmV%0D%0APOITRTa+9LLUgg+9262rs0GdsK7ADvi24YHbQXcCuAnYsJEQirtjyc6d3WApsdEVEwEdgGSmqehy%0D%0AXwfW18fg+WhTCQdvC0d4X+dbYWnxthZtTkQwZ4MiDNc51MUsapEoc9BjD/oT0hiWlkuqNZEGiFlU%0D%0AUAegNyGkz39YKkPlbtmlp7wP7zitLkmLkTUwUni3tB1fF8Dv5NaVd0nzzj2iq2s1ja5q2Qtecqjm%0D%0AyC9XxRzpK+UHzpDrOg6RYvXa7zzr+sqfn3DuJU8dfuxJkw866LBq4PEzsZ2iRUGWfSUE8FyXuX2b%0D%0Ash6vk6I0p56WS4P0tH3KXg6shP2k13xfTj3+7feUspNMfZ1gnxfeH1/2O2H9vJCTfVHxU/NWL6ld%0D%0AZOcvIwGMXknXXHVfNJrPolHrssnOm9ZB1BoUUS32SS4agRio6FrsaQq6B3QCcqx+B2CuEO5h3C7r%0D%0A9dtwO4bexst2W7A+b4vXCYCeoG6DsM7X1dcOJgvmgY+97Fa8SmXdF7rGdpiEbz1Oq/EFp3GkpJ+w%0D%0AaEpMmN1uGfKBX72ABYaTJKjqtzbaX5b0qg5QnwZQnwnrCxrGoLCOoG5xd0zScIq69wOroultBj5L%0D%0AXZVLbXwEQEZ2OZNXtOGQedQJ6IGirsp5AOyiXUXdcICegXRCvhvwuWv84j3y1+Y7JR+A7iDdloxj%0D%0AdLDustOTxaSANICbIJ4xeg1w9iqVcOapE7BpX7FBOwttLbgP6+n6BD4C/5uYjGC4SQDGm7TWAPri%0D%0AJkq000ABVlDHZAef50s39pZqKFKdgLSXCkXP3HbYQQcMSdmnJM/E2/ZewD6bBjJ+n7Iv+wSDq6J1%0D%0AKv7j+23vwnaiirrzXFsHzhfuqSO92heTrZ84S4dTXXGZTXm0KLJNxuqiWejZXvQ9ANrf36glv7xe%0D%0AS77ZWB1nQCrJ6ttLy40TrpQhXS6WFrUulGZVi8sQNIN6fHYP+eaxybILBb32O3MFoU45106yPHtD%0D%0Am5WfGNLS9NO6JZiw1ZKzTjtRKl1/qdw4uoOsWTFSnlw8WHo2r6LQPrh9Lfl1I55LJ5H8fXpo18kl%0D%0Aai48sNMiIwbseF2+Pn/vO/CeXlw+SNrXvkp6trhAXrijlGx9G0kwPirSdVAF0GohLjz+tLfwrIRm%0D%0AlTulWsGdk5svHai7yQ3Vagfq6gNXb349mTW8GBTvG7A+nguwLl/zO6EX3oCdqrqp61TWnbquvnWN%0D%0AjPTJMGrDcaDuctd9lCMU9e1f9JDB3a6Up1diQmDWnKCwlKCuXWm1qBQWGc1UZ/qLKypdd8fV0akn%0D%0AHXq3F7lyilGJY19hv83ksS30uWfdF8K9bgd/F7L3ppwlVbBw/QIv7m44sfJlZ395a7eaHtTrw/rS%0D%0AEMWkXlEf0RJNj9rIkx7UVVGf2h0RjehOSlDHqUCzvmzIylH3eekxqI+TV5YD0jFsycuE9UdnDEBR%0D%0AaYOofo2OMqTvnVDWNzqvOmCZ0OxgPbDBGLCrwu6U8TuQCGPdShXgg5G53a+Lx8SWFzyXqt+BP51q%0D%0APlV9qvu048ye9BISXzYiU32ETBxzlwP1uz+Os9SToB5mqRPU501/UWrX6i0lu4yUat7+UrJNb7n1%0D%0AzrsiZnfHgG5e6XiZL99+/19p06Nv1GnpY9IdUNsdQExVXQeiClXVBnhTZbfbqbzboBLP4cB7ddaw%0D%0AaEPGG9pgkkqBgWSVjsFgp0/mletY9pS0v/lJaXfT49JuKcaNj0nbJY9K28WPSJvFD0ubRQ9LWwxe%0D%0A1ttvfBTrPC5tue5NT+CxT2msYnsMA/NYPVc4TysSdTGLl9dtC+V8iQJ6kwUO0iv2mRR17Ds4+gh+%0D%0A9O1BsyKLv4wbGHlAZ/LLf3/+RdZuelHoY6+ICdS1zbtJqZ7jNCqRgF4ByzJ9p0RXtem384JK9X85%0D%0A9dKr3j7ujPMWH378SS0OPPzwy6gaFS1alAWe+zHbm9DIZXLbtvv8NmoHMl0312NM1Qqey553Xw6W%0D%0AyXX+Lx6T9hy53tO+vJ7tLP/n/yuAkf3QgvqsM4/OG9fy8rxvnmhTZPf3aHS0J/CjK0jSU+2LRlUR%0D%0AJnBaQyCCqAd0VZ7p904BdCrbppbHSrmHbsJ4DOQG5ra8Ha+HkW9Lv649JudjDdgN/g3aPazHPnbz%0D%0AuwdFpuqlDyA9VM9jFT1IhYkLTsP896DI1GA9LjD1OesaZ+lTYEJVncW8n/YvIj0qnSm/PQ6fOqwa%0D%0AESA9ouUFarpmUHvbi6qb9GLH1gPCE+HVKeqqWvpoRu1KatYXTX0BYBdQ1L1qrmAOaI/B3AG6KvAA%0D%0A8rQh7/I+diB1y6x1oLYT3qO3OQjtGKqwM0udkE11HcPy1L0VxjVAIphzQD1XewsBnao5YBxATpXe%0D%0ATQJYsOoHb9PnxGehRar4jGijgf2FoM7PdOuzU6R+qUukRrGz9xx16EHMoqblJXm2Ltf29j9vfyn7%0D%0AqBiADj54/6oDOlywY9dHUMBpWaEnmSoqIHz3Fx1lRK8r5OFlVdExkz50gGec6gJgjAsiAZtQXPM/%0D%0AaShb36kr326oLs/cUkpmDkUmfauLpHG1c6Rp9fOkRc2i0q5ucRnYqqwsQrLKE3O646cyAraWabJz%0D%0AIyY0ZqtS9RyTJIKyWlscnGedtfEdcL9/YbF0qF9OLjj7NFk4op18/8IS2cNJov7u7pItr9wid8/o%0D%0ALf867SSZNxRFknEzLn6HDtqdwh6q7JwIOD+7ThC08JRnWxbLj3ivj8zoIh3rXind0BzosZtLyo+v%0D%0A1pZd7OSqE51QWQdIsyjXPjf97ADUX+L2L6hUA9R9F1aXrALF2qfgrL2rtPRqdxEaE2EipKq6DQ/s%0D%0AUNidf90DO5Y6eWI6TNIKoxOsDKy7BkkE9t7ywM01ZPzA69C4iaq/s+dQVXf2F75XvIYWldKig/eI%0D%0AiZdGVgLU/7uxnFQpeeJ3qN06M5gg7u34UxiMF1aAmva4+DZj53iZoqDpqapwdrs3+LYNJ/m48PZA%0D%0AiTqidNF/bl7epXpBRV2tLwlQn0RQ7ybPz+iF7qTZoL4xDdTV9kJAHw9Ad8Mux9COdZgA07FOlfzr%0D%0Ar64dNa43WEYMvAeK9sse1p2y7hoguWx1eso1X52NkAjsKApVaA+Ht7coyKuC7qwzCunwvPPxfJ6M%0D%0Amr45tr1wouBAHTnqAPVpY9dJ3Zo9Zcn85+Whuz8JFPWPvaL+oSrqVOz5/Nb0iKC+CJGTfbrfJMVr%0D%0AtYntL+X6TpQu/QfJH9v+ShQ3Zne0pAVj3sJFUn/UfAVutcB4G0wM5AT4WCF3UB4r4lCqu2jWOKwk%0D%0ABuEeuh1ou9E+GO2gYttoi0SV1osekeZz7pEGSFupzeZN/adIpe4jospdhkjljv2lSvveUr19z6he%0D%0A577SqNsAad5zoLTQMUBa+sHLvK15z0HSsGt/qdWxd1StXS+p3KGfVO48WCp2Q6wkvN01oVjXn7RC%0D%0Amsy5T5ovetQnuGQXidLmQji/vt0gKQ0rShNYXQjplfD47kjU+QLNhMxrHvrS49sA6ZwgfYoOsLC2%0D%0ASP02naIStVtE13UerraWSlDOK2BZssdYKdag056zbqj8zYnnXvz4IUcfOxBWlpLYdo72cMjNKNno%0D%0AI+t6gQ3cb8vhhDrcTsP1c026c62f9lrJddNU9hwTeL05uX7a+07eFj5f2uW9fSbJ/3sfXjPp7+ep%0D%0A/mJHH5p3W62Li+z8k351Zn2b3cUaGHlIp91Fk03M7mJRiwGkq9UlaW/xVhZTwFUhJ4B7KNfL+zAM%0D%0A2rPWDZ8rfM4A2GN7jFfVkwWnBewvyZz2pN0lmctuyrqlw4Rxjj4JRj8786tbcalPgNEOr1TUAeq7%0D%0AUTswvcYh8shUnEpXX/p8javTBBMffZcpJHUWBC3G04I9Zz9Q24sqlS6akaCu1pf3qKhDAefwtpdQ%0D%0AOTf1XADpHA7Q/foBpLsmRjYygJ4Bdjzeg7su3/HrcEnFHdBOpZ2JNvKmV9kZ1wgIdwq7V9nZCIk2%0D%0AFt7G+5hyQ0DHY1SdJ/Tb83m7DaE9VtUJ9wB1TYDxoC4AdYGdqF2Nq/MP2G+/Z/H7PzHcNwWXU2th%0D%0ACtuG97b9FXb/MUcc3G3R2OL5ESBbiz/V/kJVva3859Vm0qLeefLDG4BPXyzqCkYBj4xe9E179iBb%0D%0A/NfNdeTBRddLz5YXwtN9qQxBt9tb0eNl00395cN7RsnnD4yVX5+dLnvo2We9g5/86VkHjVXEGQj1%0D%0An7vC0Pi3RUDnb4tWFYVp/9vSszV3yev3TpZWdUrLi3eOl938Dvhb0zjQzMjH73D6gBZSp/yVsp3f%0D%0Ap/4u+Xh8n/ydQmV3Sjt/u3wdquyEdYxYXeeZFdqgWHC8UP5aO0smdaslV152vLSs8y8Z1/dSWbuq%0D%0Agvz6JqwwnOywEJMeb6rStMLQ7gLw5WVne8FnyCx2jT9kqko2qP97QzVpXONM+fNDqPRU1D2oi1fY%0D%0AaYWxYlNdet+6xjjGyrpvkmQRjCw09Q2SLMbx8xfbIqrxYvkFkY3auEl99Zm4Rk4qaIdilKQ2Z6Ll%0D%0Ax/vUd71bRcb1PC//kEMObMbfb9pvNO0YmTzm7O1x+3Q8DWYKBTagwg6quQ7KuQ6Chbz5Q0r865Rn%0D%0Al3Ssmg7qSUV9UucY1LOtL4MlVNSZ9mK+dCror6wApMdjgrscg/s4uXdSb2lcsxUSYJ6Sgb2WaV55%0D%0A4/qDobDfLrMmv5DxrMNDfrNX1xXaoYZrsSmgmwWnbhDEXZGoLuPL/n6vohPQ+RwZy8tmfR2CNYta%0D%0ANfGFthctJH1SGtbtKXeu2Kz+9Nj6Ap86Ixqd9cV54GNFHc9Nnz2fb9r45+Wq8k1d8yPYXyoPnyc3%0D%0A1GseffbV1x4qXRqJSyTJhvW3UchYAUWRnVBI6iB8tRuqlPvLVMsB5BydTSE3II9hnKq1QTiUbCjW%0D%0AbTHa0FKy4GFpPH2l1B27VGoOmSnV+4yV6l0GRbU79dXunZ364rsYMyGauWCx3HrX3fLQ40+qCs3u%0D%0Amu9++JH6udk86BucAfgeGfBUqX/gQBGnDlzmbcwZZxdQ/t9Mvnnzvffkxddel0efelpuW3WP8Pn7%0D%0AjxwjbXsPlHqA+RqdB0qVHqOjqoNmRrXGLJX6M1ZJY8QtUkGvDKW7RMNO0mjew1Jl4PSofa8B0b//%0D%0A831cNGqe8zB68Y+tf8nmt9+Jxk2bGVVq0i66FtYWJrIQzMvDaw5Yjy6r32H7P68s88FxZ5y76sjj%0D%0ATm6rxZ9FihyDERZ+hkpV1pmxfdnwc23bgXJeYPaf3LaT66ZBeXhbroPx39mXFPa/he8n13vZ22eT%0D%0AFCr+xnsL958HHnZQkZpVLsh787F2RaLd9EyHkG5Fo2HzIiueDAtGLV7RikQDFT0Lzg2qQyi/w6vm%0D%0AWMYAzst+5Pvb42UuoDfot6W3yOjrm/89APXYO+9jHMMcd7W+FAbjYUFpSoSjete9sh53N/VJMArr%0D%0A/FytsJQWI37uQROk13vkydCmNwBC5rj0E4MoerUVolw2dQbSYQfRojwrJM1AOiFKvO1FLJaRijpA%0D%0AnbDuBtV0t3SQ7mwxhHGnjgOs4+EA3VleHIAb2Isq8a7gVN5zwy5Het3f/24A8h60nZedCjtBHENz%0D%0A1m2423i/U88Bfwrm7j04Nd9PHPi/EuK16yk+F9povKKuPn8W5qJAt0n5y3/HNtPAg3myDiaefOfa%0D%0ArgoDn8K2xRz7lrxTTjh02j3zrnYeaY0chMWB+d6A9VcfriGdoRrnf85CSYAnPdiEeFg8/ninkdy/%0D%0AqKR0a3me1K9yutxwxUlS+brz5Umo5P9FhvzOdXOQSc+zMZzsuUE4jzPPw8mf/aYU0DM1D644OQPn%0D%0AmQQhn8uP38YufC9bXsXZDl+orLYonRDyt8aliwXd+vpt8p+1S9C51k0c3eAZHzd0YultMc4a4xKM%0D%0AHLB7/zqVddq+NHt9If7XbtK33YWIjoSIuuAGFDVfCG/5uTK612Xy8E3l5L1n6sjPbzaT3Z9CDYcy%0D%0ALVSnPaSrSv0ZLSX09BPU8flrjjxAGDC87d3a0qX52fLWM6gd+Deg/msMLGmFobruwJ2wTjsMnlth%0D%0AncWmmAiodz0D7M63DuuN2WC0OZOzwfzxURfNVP9oHb5XzXo3VZ02HZ4BsIQaTNZo0fE+daa/sFPp%0D%0AxruulZOOP+QW/PaYqR7/fu33Fi7TbrPjzd5+1/t0bMz1JGkz1eQLJw9s+3LwTkDCQRedevwt89pW%0D%0Aiu7pU1fu7eetL/SoD2smj+YAdVpfskB9wWDZuNg86mx2lAF1Vc5XEM6Tw6nrG6Gm925aRwb0vFEV%0D%0A9KXzkGE+a6MMH3irNG04QKpVbCc9Os0FsK9xGeu4XxV2QLtZYpzS7oeHd4N4gjwHr3Od5RxQ5614%0D%0AlM2VzJdukM5M97kobmUazUx0Je3Tbbl0bj8WxaMfJDzqH8u9CupeUYflhuq+NlDCa9Bnz+ek171m%0D%0A7T7Rde0H+0z1xXJFk05y74MPxc2PrNU8l6YEEzZZdNq0c8+o1exVUedbngWMu8HLhHID845QyHWo%0D%0AOg47iSrjAZCjELMtRhvaSaCSN5h0i1TqPSG6vmmXqEyDNlH9tl2l/4ixMhuwfP8jj8o6gDgzwgnf%0D%0Av27ZqtnuatUJYyUTHT01ZzyRqmITj4yiHayTiEPk82/5a4fmkxPmX34dE6NHH5cZ8xdF3QYMk/KN%0D%0AWkdX1W8blek2OqqGgtFLqjWVqsPmRw3bd5N33v8gNfKS74fP+9Fnn0dDR4/LL9ugZXRNq77qNae1%0D%0ApRwmT8gyjy4qWSu6uESl/GNO+McryHAt5ncOyazv1IPf3gB0X4AzCbr7cjAtZAK+14Py3sA/sS/Z%0D%0AFxvLvqxT2OnHpGdwb+vq6wVQwssHHXLgfs0aFcv75u1+gHQCo1ldfPSiWl1YNBqmugQqepxTnlDR%0D%0AC1hcArimKk7oTo4QzO0+3qaAngD3+LakPcZbZcxOE3vbfWGqetXpU7c4SProw5hG64waQLrae2xy%0D%0AYgCe9Kabkm4Ab/nx5lW3jHV+lhy0wFjX0kRcI5X1X2BD6lH+ZPiEUVCaBeeATq90ajEfCyYt/i72%0D%0AC5t9ANBLSI9tLw6UMgDlikgzPnRvbzH/uYKvT4jR7qIG64R0A3QCvSXBPIjnw2CnVBtIhpEPH9br%0D%0A2kHVL+UDrgtwZ3qMqfeqvDt7jINxKu1umL3FFHQ3efCATuWfl701R9dRrzrtNAR1KuqY7LAYkjYi%0D%0AgHo+inTrlLrkO2wD1xU24d/H+/ZlW97bOvv967TDFz29Al5oTTEhrLskE1odHl9WVpsLubxvgBpV%0D%0AVdz+xzsNZFDni+SE4w6VQw8+UEpefp4Uv+AMOfXEY2Qwmjp9/8QkD+iwTJltik2F4k6hrimRaEEy%0D%0Aflt2ZibwnttZGVW8+VtSsPa/oxjC+VtyIzP5c5cztxmwO3h3k0Y+D0cA7arAE9oJ7M4W43zsPi1G%0D%0Aveu0QrFuwSnr760aieLXC5BW4wpK//qgsXy4upY8fGMZGd79UnQZPVua1DxLhnS9TG6bWVrefqqO%0D%0A/PkuP0sq1ID0TzEh+hSgzm6naKTEzqfqAcfI/6SOTB9yiaycXzoD6oR1P9QKo571ANhDO4w1SfLq%0D%0AukU4qlquCS8O1nd91UOG975KHr8dfnuCulpiaH+hpx6KvJ4BwGswcvNT51NnlryB+u+vVZQrLjnm%0D%0ADdRSnuP381lneXOBuv+NZ2Wip4lAuK3Q33B8XE++UPjAXLOBtAN6jjdR4HRBAtJ5YDvgjBOOnjyt%0D%0AeVkH6hbPqKAO60suRT32qPcL4hnTQJ2edKrpDtJf9cNdd6r6HWN7SKNanaN50zYCmDcrgBOmqZLf%0D%0AftPbaH60SXp2nSH1anWVhvX6SfdOc2Tc8AdgTdkoS+ayOdIbCu6Mc+RjqbgTknV4xTy+zmQX3M91%0D%0A+Rgq3oR0U9LN8hLGMk6F7aV+7X4yd/pjsL24xJeMoo7UFxSTMkedijr98LS+aHfSWFF/XW00PTsv%0D%0AiYrXaB1VAWCyqLTCwGnSoWdf+Q0QbKkkWS3og0LHG5eviOoMmR6FfnJ32cO52li819sDOtXy1lDL%0D%0Am89/ELaV5VJ94LSoSufBUe0OvaVtj97RmAkTo5V33yPvfPChgvF2ZoyzqU8Iz/R5a2KKzx5XtT+T%0D%0AnhJ28swC8rijJ2MOfaKNX8bpKvHZAxeFGL9uVjfQzOvxvdEq9B4U/DtX3S29BgyKylWtsbty3Ub5%0D%0Ab77zXuY9+kJcvh960F9/620ZMnaCFK9cL7oBkYqVcDaDBaJXtewbFavUTK4r2QR2q5EycuCjMmnk%0D%0AGmnVZFJ06slnzcC2cYztHDzUGqQXUNNzTaDTJtuFbau5JtpptycnB/uyD0hs/1kKRY4D+D4XsQeP%0D%0A/199gllgHn6mhcFFAOpH/OPoIpMHlM7b8jta2LNwVP3oHPRPs+jRQ7r6q33RqBZNmofb8tA9pKv3%0D%0A2yetxAWggYKeBPTozgSs8zoGb1dA95d1GYB9ltJuanvgYzdLTexhN0j3RaVqy2EzJd9QSScblqce%0D%0AgLp60j2Q78JEZQvhOgR2g3EfRxmur3DvAV9TcXyH1jhf3UA94VXXSEyA+m5YkObX2l/un9JZ9jCy%0D%0AEB5tTTGh55pLzah2cXjO8oJh1gQon4QrZ03IgLoDIgdYWgjq016ciu4gPSwSVYXaF4aqmg6l2inr%0D%0AXk3X9anEUzUneBPGAeUfPgJ4eDQe0UeP4RS9G5nLj/r1sK7BO55DFXdT2723PX4PgYLubDlmz0FC%0D%0Ajdl0+J4N1FlQys+Knx/jBGkhYnoObC8/PDJGSpx/+hvYHv6xNwDZh/tjy23Ktrc3QNftmLU35555%0D%0A5E0bVpVySq7COoBRYb2R3Dz5Kpk/uoRT2X1n0Z0fNIRifLEcfeTBctE5J8nsvsj+Xj9XdkBBf2Bq%0D%0AZyl23j+lTIkL5I81+J9NNY+tLfxNeWuL/z05/7mzTTnrlAdlhWY/SfMKuYJ2CpgrlCPmU4edoSkM%0D%0A1gn68e8yG9iTCrvCOpV19ci737961lGrseWFOdKzURlZs7ICzjpwEsMBEGfxJcYeKOY/vNZEVt+B%0D%0ARlcjr5JOTc+XGcOulD2fMkWFCjVtL4RfWkoI6lTTAcEa/1hHnr+jpAztcRm6lMJmRFXdRgzsLDL1%0D%0A6jqh3eeuC/3qX0MJT4F1LQhmYyQP6lTR71lSTSYPvd7nrVs2PkEdRanw2LuzAIyS5KQCFqmP8D69%0D%0Aop7/QVXp1eqs3w46aP+adgw2COdvOHmM+BvHDAJ/1u+4sOdKPVDmULrSuvgV6jdLO7glFThc3+/4%0D%0AIw8ZOKZByV2a+hIq6kMLUdTR0lmLSed6UF+AzqRU1G9EZ1ImvtzkYxm97cUA/dVbAOh+8La1iGns%0D%0A2rBuNKz/HQrLmp3uE14IvHeiSJTpLatufU9uvelVmTPtMRnYZ560aDwA8Nxd2reaIEP63yZTxz4p%0D%0Ac6etQwb7y1CxXbSjDqjlHFTN9bK/fYmHcyr0TJhh8ShTXqyANFbTJ7woQ/vdJ/Xr9JS7b3/Hg3p2%0D%0A6gvjGe9GZ1TNUY/jGb2i7j3qVOjHDn1UrirTOKo0bK42P6qGbqVsfvTWu+9FWZ5qa2vvgZOA+srm%0D%0AN6R2p35RByjksbd8+dO47OBcizFxX1t26FxIG8udUnvYbKnSZbDUadc96jF4pCy4aZk8t269vP/R%0D%0AJ2pHYct7K67MFFkmMsXj9+KAO9Xz7eHeWUySoO8A3OwnWa+TbDzklfp4nUJej+v89udW+fSLL+VD%0D%0AWGi2AchDpZ8KOr3qC5cui8o1ao0c+wEK56W642BWv1N0JVJ46tYdJL27LpPxw5/B72c90nk2YrlR%0D%0AJo16QepU7/f7ySf8qzcnsgnFlttcodti2kQ63O4Kuz+E72CHlNMWl4Dj1PXSdkDhPmZv7zf53lP2%0D%0AIQX2Y7kes9edYfDGbEea3B8mrtuk6ZhTjtpvzOSqeX/+iDhA9aT7JkYK6YRIn+wSK+mJbHQrGrUc%0D%0AdE1UMR96UAwae8oTqrjCeALI7bYY1gNQ522hsp5U2a3oNH69oEg1aX0JmyHF3vSgO6l1I7Xuo4Ts%0D%0AH/AZzWqQJx/g89pjDZ3M2uLhPc6PD9R2ndgE+er6edJGxBE0QtIJko9qVAsMvOqbuhSRylecJaO7%0D%0ANpC7p/WQl28fJV8+MVN+fgGZ6S8ulZ0otMxnsklW8oYrImUsoyskdWkv6hUO1PQ4WlEVdW9zMbuL%0D%0AT3JR1TpIb3FpLoHlRW0shHQo5VDNBYBOEHcwjnz1j58ATDwB0OF4Uof4oddxv+aw8zEfO3CPCPoE%0D%0Ad1XaraDVrDhB+oy+b2ejMauOs+FApWUnV1XTAZ4sRGVhpOWoK6jPkPULesgZJx1zL7aPg3Ntozm2%0D%0APzszlbVp5dr+QvEhOfEP7yOon/evI2/eCFCPPobFQiGxrlPXYXFYPK6E3DTxCt9RFPAOgP/9jTrS%0D%0ArsFZcvY/j5X5AxrJtheQDuRtLXvw/268eaD0bAyv9vNsCsVYRVilLLlF4Tyoa4gLkHkWxv9u4tx9%0D%0AB+UG5poMxMx9ZOtr3r4fvGzX3dKtR2h3lz3Eh8/l7TG0xqg9JlbZfT2Ft8NQXdffNH/btOH4GEed%0D%0ArDK+Ed/xhpsGSqcmReXbl6E0U3UmVPvhLjOHvDVAvpVs+6C5bH2PDY6gpGOIqumwkyCi0mWU47PH%0D%0A9yD6XdSWz5+vJO0an4dOoViXthcbsQ2GVhg3QitMJsqRBabOBuM6mfo0GCb3eFWdCvqrjzeR7m0w%0D%0AIfjK2WFCn7rrNgtbjYI6JxYAdSr/8KnLh0iJQlHpismX5Z9w3CGj/XE3awKZOM7kLv7EiuHxNPyd%0D%0Aph1fkr/reJ20O+zJgmVhM9n4vmBjTJ1xBG9MoeOQAw9sPrjWNVvvLmB9KURRB6gnPeoE9RdvHKm2%0D%0AF41m9AkvqqQDzt2YmBm4fcmQTlHz+j2iRbNfcekubHB041uqShN6CelUq++940PNLH/ARyPeBwvK%0D%0A8iXrZOLoO9DeeSLAvb80gIe8cf0B0qH1JBnUZ7lMVnjfoCBOIFco92Du4Nw1NVIV3UcxMuWFvnSz%0D%0AvMwYvwkK61gZMmBRbHlRNR3j/pWWo+4UdXY8vYMNj+CTp/9dM9kB6gtn0vryCiw0G6Rm9Z5ohjM8%0D%0AVtWva9VL2JDHQbCD5Ix67S5z/PLHn9KhV39pNvMutbSEg17z1khZqTfhJinfEdaaNt3pKY/mLlws%0D%0Az65ZI/+GJzyT2R42VsoG60zHzgxsZzUJ8iDu4g0NwAMl3NT2LDtLqL6HoG9KfQLuA9BXC1D8XJmY%0D%0ARbMIxRMHmyh45X8rrEJPPrs6qtOqg1zZpItaXK5tOyC6tELDqHzl9tK+9TSZMOIpmYVGW7Nga5qJ%0D%0AyRi/5+kYhPVpgPWxQ5+WciVbfoNEFxaPFkhOCA94yYNfcoKcPGgmwTjtYJcA8ALbfdprJrf7wt5X%0D%0A2oE8VBjC5wrfX+J/S55aTCrpYSfRGAaSk4twP5ciLqTu1xKf2SGE9PGVivy1JSgcpV86hnSzZ7AI%0D%0A0iCU6rKHWXb2VDU6bCoUQroltSTsLaqEe9VcwdtgPbicvD25fmiJSdpi4nQYvn4C1DWqMUh90e6k%0D%0APBPgIxlVUTdfesJfTkV8N84qvDa4iAyvmifr+vkzDBZNaU2ewuQXU9ntNg/r2rmVZyj4GXuvuqbq%0D%0AWMdSFpUyHhOq+m+IzWxZ9ly5aekSmT1zmgzs11O6tGki7RtWkW5NKsnQdjVk/pCWsnJyV3nupqHy%0D%0A9n2T5LPHZ8n3axbKny8uk93wdOcDuvIB6xxURfMB3zo8IOUDbvMB6LsB4Vtfu0N+WH+zfPnsQvng%0D%0AkVmy6Y7xsv7WsbKLxZ6xsu7VeAIyFXBCNSH9IyjoBHSANwFcgZyNkHQ8DdWS4xkAxjO61Ou83dZR%0D%0AkHfQrs/F51SlHa+hme7OJkPFPbMkpGPE/nTac5gmQ3+7V9NpjfDRjBpxuX6m7Ea31yldqkdHHXpw%0D%0AFx7TDUqS23Fin5C2bSXtZnvd/grZJ+SdedphC59aBidOAIhUdPfA3nDv/Gtk7shi8sKdpeX9pyrJ%0D%0AG49UkAVjikvjqucqpG9V1dz5zmP1HHC+m7YphXMoz74DqOsISr831XMo1D4dyJ19sQkdJmVB/UIG%0D%0AwPEdfODHh8GSl7Ou43v50MCdsO4uZ9T2UHU3u4y3xITAHhei8r35glOeKVJlnek/+F8QTUrrzh58%0D%0Az+O61pJRvUrI9o+ZmANotkEfuhZicklopyedgE7gpTedHT+ppiP28CPCLws1CemAYHwf296uIU1r%0D%0A/Uu+eRXrmIruVXWF83Coj50KO5V1quyAax1MhYFfnZ51Wlk4zK+uhaU95bvN7dGl9EL56R362p39%0D%0ARf3sXA8+dRbEuuQXvne+XwN151N/5Z7r5eLzjmTjLopmBYC7kONT7ChJHnPTJqx2WwL++Rz7FShC%0D%0A25eDfsrBLDVpIgn64cwhmFEgf3j/ap0rFv/VctTvY2dS86hnpb50kGd8MelzBUDdFPUA1DXtxfnT%0D%0ACeivhJCOyxugureoWU/GDL1PVXBaUgi4BF0mtLAwk3YS+r8ZgfgAuoASkmk/efieT9y49xNcZ5Y5%0D%0A4hlXAMTnrZYJgPeeXadI88b9oIR3kwZQw5s2REYp1Pcu7adDRV0og3rfIkP63SHDB6ySUYPvx3t4%0D%0AGAWjj2GgNTyWY4c+LmMGPyqDet0l9Wp3lVtuekkjGQ3SrdmRi2akP901VGLqjNpe8H/w7ADPEiyc%0D%0AAVCf6gpT+3RdLpdUbabeaKrqZXtP0PhF+r/N/hE35gksJ4T12+++V6r0HOuKQKGcN5t1t9QdOT+q%0D%0A1nVI1LhTz2j4uInRk88+J59//W/59c8t8hcSY+y5HPCHAJ4B7HgdX8Sa1RzIv4ekkp58j2mTiwKQ%0D%0AH8O9g/fsx3igL/T1fJFtymTG2XFcmsvtKEq9qlZTKdtnkqa4XF65SVSrVi/UPNwNMF+P2oOXXewm%0D%0AlrOQ6MMahBkTNjlYH5eB9UG97s6/8PzrngCsM0GBfwUSXnLtAHLtCPYG7eHOIthG9WF/ZwKQBv/7%0D%0A+p7SID657yhs35Lc4aVdT/s/k/9vjslE8qzBISceUWTYhMp5f/wJu4s2NAqbGbHAMchI1yJIA03f%0D%0AxEgV6LCzaKikW965+dHDYlAP6QbesaIe2lsM3FdmQ3zWukllPuW6AntYWGpFpWHTIyt+NVBPQLpO%0D%0AULxlRVNuqIRjfDa2iIwArL8yEPDuJzJxw6cw+cU86wlQt8JSVdWTCTA8qxGo6nugqs+pf6zce89d%0D%0AsmPHdtmy5U/55Zef5btvv5GPP/5I1q99Xu7HffNmTZcxIwajWVxXCC/NpHXTetKmaV3p2LyedGhW%0D%0ARzo0rSUdm9bEqCWdmtWSzs3dsmOz2jo6NMO6LepJWyzb4LHtWjSW3t06yGBMDCqUulZ+WAfFMvan%0D%0AO7uLFooSoqGAq80lVtC9cu67laJtIoCIYzXgguM5qJqrdehtOng/4J2P+ZiqO2BfgZ0WGgI7X4fA%0D%0AzhECu1fTvbddC2YJcSwiZVoMmyJpsyPGMs4DpDvby4+wvZS9/Jwvsc2cnws4wm14X7e/XPuRtOdK%0D%0ATri5vzz5+EMnrpx1ZQbUAYpvPlIWzWwukhbViknvJiWlQ+2rpXWNEtKl/rUyb0AD1GAOl50bkN6i%0D%0AkG6pLR7OrZbBxyoyrlLhnJ+Pt0e5wk0X3el84mZp8SCtijgBO4Ry2Jw+5CCc4zuJh4N13m5D4Z3A%0D%0A7qHdYN2U9lCpd5ezYV3PAsWxos7GpckwaoPh/wIbjKbBMMJzqfyCswdju9SUYd1LQFkHfNMqor5u%0D%0AV4CrkM4upPSlx6BOywuKSD/2oK6KOiwv+PzFg/ruD2pJG5y9eP953B4r6ng+hXUuMQKAtwhHB+qu%0D%0ASZKEFhhV1cMkGBfZuOOL7tIOZwU+3Yjn84o6QV0z8z2ou5QagjrfM2w6vvFRBFD/bm15qXj9iV/h%0D%0A93RcDoZN/hxTr+c6vuzTg8ODUXJmkPamch2sC3ux8A2mvNk8TFOubHJD0e9iRX0ActRzedQ1R71b%0D%0AJkc97Ey6eDisLxlQd3np450v3SD9Vijqt06Sl3HbgoHto5aNh6BwlGr6ZvV0M9aQqSkrV7zrIf0D%0D%0AhfT7Y0h3gP7IvZ+6cV9i4DbCO9e5/64PoMhDpV8MOIO/fMq4VTJ80I3Y+c+Vnl2mQlkdJS2bDpZm%0D%0ADftLkwb9oMb3UainpaZere5Y9kAkY1eZPO5uKOhukkAlXSGdaS/alZRqesb2otGMKCRdvugt9c67%0D%0AxklIkPF57BNHrJbLS9WPysKGQa965eHzkf7SQj5BakqWT92gNoD19z7+WKq27i51RyHbu+OA/Abt%0D%0AuyO9ZEb0xDPPylfffqfFnlbM6Z4rYWNJquBhh05d11Rrr2QHt4XdUs2aQk87wXjbzt3ayZOD74Hq%0D%0APb3kv2/dpv57WlS45HXezvu5Hgcf8xcez+fhYIMim1Somp6lsGf/P6Ftx6xDaHIUVWvWFjaXqdqc%0D%0A6PrOI6R6tS4yZ+oGPbPBSdP86T56k6k+gPXZPtlHgd3DOoF9yph1+D0M3XH88ac395D+t/3aaQfN%0D%0ANOhN24kUBq4pB8UCIJ82oU8D7OTBeF92hskJSnIfk3Z/2sQjnDzkAvqUfZud4djv0IP2r931mryf%0D%0A/wul1iIYY8tLAtLjRkaW7JLwo2u8YQDpcRZ6AtJNRd8bmIf35wPU04A+S003wA9BPUyDCfPZLfXF%0D%0AEl+sI2miwVFodYmTWgzSmdhCWMfyC0xyBlXKk8/p7TeYNxtM6FsPLTDWCIkqvFfVFdRTEmAY1WgJ%0D%0AMGs77Scj+nRQUN+1C92Zd+7AcqeOnTszS17evn27/PnnH/LzTz/K999/K//++kv59NNP5MMP3pd3%0D%0A33lL3nrzDXnzjc3y5pub5a23Nss7b78lH7z/Htb5WNf9/j/fyk8//ld+/+1X+esv7I9++0U6tW8j%0D%0AX0Fht4QX+sedJ/0hVySqSjqUcNhb5JOnYMl4GoPK+bOAIUL5c4Cj53VEX6wBOK0BOLkR6W28D+t9%0D%0AQYjHY6i6A9idNYYKOy0x3g6jsO5UdfOnqxVH89ldYowWkHpI186m2pEUiSdaRDpTi0jvn9Aq/8jD%0D%0ADlqMbeWwNEZIA+5gX1DAq7s3nsi1v0oyzNFHHth+3sjL8vO9L/q9J8pLKxRI3jqqpfyIotDdKILd%0D%0AiSjCP5+fJtvXIl+fufpeRbfcc9cxNKOea6Gx2kR8ass7AFxaW3xcZ6a42BeDejB3dhZ8z/zMAxh3%0D%0AgI7bPqLdKTl4u0F8sOTzmOLuwT20y8RdbwNLjAG7WmKsQZdX110yjMG6U9YZ3eiU9Zvl1zVzZXJP%0D%0ATD6bXCIv3F1ddn1GUMewtBwP6lqQ69V0B+rMJif40vaSAXWq6rS/9G57nrz8KCwmgfVFQf1rWGpC%0D%0AUPd2GLPIWIOkCIkwzFqnBUY7l2JoEyZtXEUYZxwjzpq1vFRefgyTB4I64D27+ywjGvG/0H/P5Bc9%0D%0AAwDl/6Maan3Z9kZlad/gn38ccMABV/rjsP48c3Etbi9gTQ2OM4XaYxI8ruvGL8YraQdV/+Rpp7Hi%0D%0A01OFzYwLO5gGGyIPemfWuOLcT1f1Tk99eSxseGSKuhWTpoD6i0x8gfVFYxkJ6mZ5IaQT2AHqT80b%0D%0AKo3QkXTGhNXqGzc1nfGKdyx7J7C8fOAsLwB1VdIB4Y/oSIF0QruCOsY9HFTbM8M6isbFoB66Cd4O%0D%0AwD/Ca9Fiw8kBX/cDp+J7JT2MZOR7YhHpvVDT70Z+uqrptL0A1Jkuw+LVpfPeUHuN+t59gsy0cRsA%0D%0Ajj2ja9sN1vbzhPXr2vRFnvetQaJKEM+oKSpOLSbsTps5Oxo7abKsWbtOVXMFW+8Bz6TF8DbvKY9V%0D%0A8ozFJEsdj4tF3WNM5eZlQvTPv/+hcYpMVFm7YaM89uTTcjviGecvWSrT5syXERMmS+8hI2jLiVp0%0D%0A6RU17dRTGnbEZKJtF6nVqqPUaNFBqmNwyeu8vWGH7oh87Cktu/aKOvbuH/UZOlJGT5oq0+ctkEVL%0D%0Ab45W3Xe/PL36OXkZsY2fffUV/PS/aVFo8v/L8tfj/f7462/SqksPJOsMUkhHkyK5rHSdaPKYJ3Bm%0D%0AY7NOmhar3cnFb2qyD61O+t24GE4q67TATIcFhrA+dshTUuySCi9hG/mn30kU2PZyAXFh8JrjMYVZ%0D%0A23IloISPKWA1KQzWQ0j+G+ul2nD29bkK+b8zO0W3E861T4wV9UMPKHJt9QvyPv5+uLNWWNdRtV34%0D%0AhBcrHg196VogyQJL38hIizB90Wha8yIt5AySWuJklxTLi9lcdEk490q6Xc7yrKc9p6n0dp8lvgTW%0D%0AFy1q9dGMsfUlpYhUGxeZ5YXw7RV0g3MCetzoCZef7wXPev0isssKbc0Gk0yDsYZQwXPHTZC8qq4d%0D%0AX2k9ChogaYdY2F9+RPpLu5InyIplN8vbb72hIO5g3UG7wXoI7+727GH3G+CH9ycnALbOr1Dv27Vu%0D%0AATcKIg3VXuIaITmFm6AOxVvtLhlIpzoexeq5A3QBoMsXLwDOXwAsYfnVWr0sX9qS92M9Qr0q7VTX%0D%0AqazDw87n5+tQuTcbjLe76OSB/ntmdntI18x1Rgt6y4t5062I9LNVQ6X8FedSTb+E+6jCtuVC9lVJ%0D%0Aa1rOfVGKuJhzn4CGR2V7tDhn664P6siWt2tJ2/rnymMzO0v+xjnoSsuB72ETxos4O6Axi+waShUd%0D%0ACjqTbZJ5+lYYGnSndZnmVlBsRcX0+5vn3JTzENDxXQPMFc790q4LU32StwHWCexJpd2p65kRxSq7%0D%0Ae/3MMCsMJw98j867buq6y173meuBsu5gHb57wPoefB5PzO8txS78h/RsU1QeX1EJ8YxsIgWwZnMj%0D%0AKuoEdY1k9Iq6Jr6Y9aWOArBT1B2oD+p0vjx1e6UUFd0r6mmwriq7t8FodKMvLGXzJYK6etVha/EJ%0D%0AMATzgV1LyLN3wXoTgLquQ6sMM/TZoVRB3SW/CJNfPqqp1pfog+oya8hFOw/cb78Oyd938riTdhxK%0D%0AQLp53GOuNhjfl+N4oWpYcna7LwfVJMAbNNhjE6B+fKkL//nGbT1qyT39M/GMD/nUF4L6E+PayVMT%0D%0AOsL6klHU1aPOzqTzB8qGhbS+DA886mh0ZPnpBHWvpBPSaYGZ2rOttG8xGvD0qlfT34i96StRQMri%0D%0A0XugVpvlhSBN6E6D9EdNVfcAH0M6QT2A9QyoOwvL3ob54eMlQV5hnlYbZ3mhN92KSDWW0ae9qO2F%0D%0A/nQquABCVW2h2E4fv1E6eXdfhwAA//RJREFUtoYdA+kvFaGmE9bLoVFPh159NXnFKcOBqhwUczpY%0D%0A3yJ//rUdQO06mmZiHLMjHcPCziTQ2uO278pEITID/W3A+DNr1mqeOQA86tJ3kNRr3Smq3KydlGva%0D%0ATko37yKl2/SRUu36ScmOg9FsaISU6YFTrr3Gw2YyQf+P8gOmSflBM6TCoJlSYTDHrHhUxHWOCrif%0D%0A65XrN1nK4XFleo3T5yndZbiU7DBQSrXtK6Vb9ZDSjdtJxSZtpGbztlGfIcOjdZteiv7cxv/d/69e%0D%0AbacSzyjHQaPGRFc1645OoshER8Z68dpto7awO3HCxMF6gRs9sGt9god1S/gxZV1tMArshPWN0rzh%0D%0AuC3HHntqpySoh9tSsE0WqronJt+pftCUnU0BxSt8vbTLiefI9Z6SB+f/9SCf6gUsbMe3t/tygb99%0D%0AB1geXfy0vMee71AkX/3PgeXFuo7Glhezc1AhDnzpZnmJId3npMfpLgbJIVAHHvTQa04gTyrse4V0%0D%0AA/3QQmMe+EREo9le+N7Um05QT+anW9KLT7DRzHRTxT2kK5xb4af59rnE7VsB1uNr5Mn7AGlrABWf%0D%0AhQiVdIt5tAQYa4RkXnVvf9GUHcJ6ENVIUGf6y4118+TK04+WOldfIK3rVZNZU8bL6meehP3lQyjn%0D%0A3wHekUK1/a8Y4DPQngbyTpE3Zd6Afft2Kui/yjf//hrK+2a5bdlS6dK6qZz7z1Plg0cBiWp3YQwj%0D%0AAcwVjsrHGUgXr6ITtCMo5AreVM0NyAnnGNFX67C0sV4vRx7cVV1XWIcVhv51U9U1RQavyWQZvg9v%0D%0AdcnXGEd2IXWedEI6u5i6OMYlvsERoFa96bPkr2cnS9/GpbYcfdghg7BNHPC/blfJx/0/Trxtf5DH%0D%0AWL3y1530xZ9v15ENd5eVrg2ulz9WI56TkL7Jdaeliq6QrhGLKJJltCItLr4wNM7R93Bu8ZwhnMd5%0D%0A+SmWFsI1lXICeAjl0Uc8e2K3sSbBDbcOL7tlEuTdY7wK75V5VeRj6wwnBqE1JmO50eLT2CfvLDF6%0D%0ABsDHN7pGSa5BkqXBmBWG8Y0fPzQZAucl8tiKKjKg06XSusF5MnXwFfLMbRXluxcbIPHFKeqMZYw+%0D%0AcR51BXX1fXuPOgs1Ceuf1JYJ/YrKg8hkD1NfnLoegjrUdSjs2T52grp51jOw7vLVs33qVNQnDr5O%0D%0AHr8NkwSNZ/QRjdr4yIE6G2C5SEkP6iw8VlCvruPxpVfmH3zg/hPxu2Qzu/hvbyxc2O/47z5PksOz%0D%0AJP0CdybeZDi7LWzdENyTl3H9kOJnnfzMMnYnZeqLWV986ks2qLuGR1k56iGoL4X15WaXoW6xjFTU%0D%0AXwOgE9K5fGruUGlSo7FMRnMjRiOy6JL55qqmw+PtCkjfjwtIDagzoG7WFyxDSMdlp6Z7QFdIB5D7%0D%0ATqL2PKqe+1HgNqjrZnExBV2VdtpdAOiqpGMCoZAOJX0Vkl5WMpIRdp1bb4SabkWkOEvAgtUFsFnQ%0D%0AE61eaBQtTkeh4siBj0mJUo2kdL9pUhFe9YrD5knphq2it9//0DU7KmD3MG95osgztK4EySpx1GGi%0D%0AONXiDWmTWbdpkyxdfks0HLGFrbr1jqo0axdd16A1ElHayhXNe8gN6NJZDo2AKgK0q2AyURUJNVT/%0D%0AudSBywWu2305l0v0sUy7iZ9Hn8vdbs9rz12Fr4nXrjh0Dgpwh8l1dZtHI8dPil6C0v7Dr7/qGQZm%0D%0AvD/w6KNRvdYdmYWOz3I+IH2ulGjUWerV6xstnLkJvy9Ecs5/00V4emDXOE5+PygkZtoPYV196zqh%0D%0A2oTvip51gDrU9eH9H5RLLiyzHtuJpSlkAW24DSYnwuEEOdd6hUyi9SFpO6Pw9nB7Tnv95HvI9Xp2%0D%0Ae9oObG8H7uRj0vY3yYlNrh1l8v9J2a8deOjB+/WYV7PI9p3wPBPSVU33UYzayt5sL2bvCApItQkQ%0D%0A1fRkt9FEwoulrsR55wlIj8HcK+cFrDCBom7QXgDmreg0sLuEBaTxewgaHimkB7GMOtEIGxwlC0hN%0D%0ATQ+aE2nRZzg8vD/bo4jc3BwpMFw3tMAERaWa+hJ61wNQjxV6g3We2aCqzhSeoAHSNyhiLXdangy/%0D%0AuIgMvuQAaXPegVLr7MOkVomzpXmNCtKraweZOmm83HbrClnz/LMK2l999YX88N/v1QZDZZw2ll9/%0D%0A/Vl+wnXe/uUXn8vm11+T5559WpbfvFTGjxkpndu0kHplr5YK554kVU89QFqceYCUOOkQOFsAiExY%0D%0A8Z70CJ50TXeJ7S6wq3j/ecbi8oIHc8D51xkwj77egOsAdAwuo68crCvE0xJDyKcqrxYaqOosTtU0%0D%0AGICgRjdCZWUSDZJd3r53ivxnNaBVO5k6SLcupFTS1Zfuc9O3AdLn9qoTHXnYITdiG4n9u+H+IskH%0D%0AafujtO0t13pp+529wNLRp5x42KPvP1M1GtfnMrlvEmwSgPQIKjqHENLRoZYqevQqJiK+OZFmxWs0%0D%0ApyX+MO88k/TDpkNZsYlqaaEdxYDZAbhBd/QxwNsPXo5YK/CxGwR2rR3g7f42BfTgMSBkdz2Gedxv%0D%0A8O8VeLPQuPdg3nZ8v1kFqNaEKxvYIzZOsiJT9ddbIkymMRInLO/cN1F6tCyhnUh3f95ePl3bQFbO%0D%0ALS3Dul0qi8dfLdveh5pOn7omqGQKSuMcdSrVmvriQH3B6GJyz+IyCuLa+MhbYMz64gDdDV3HEmE0%0D%0AZ50DPnUUldL+YnGNEeCb9hcq5i79pYfMHVdaHloGK0uc+sLbCeouopHdVCPadzSphnYd2HQ+rInh%0D%0AQP3tR0rJcUcfvBK/vwKNj3Ic87LONIfHNr9+2hmjLMsM1ku10MQH5b3BedqBN+0gmHbgTW5o/rX2%0D%0Av/i0E++c366ygvp9CVB/nNaXse3lqfE5ikkLgLqLZsyA+kQFdA4Wlg5r1yS/e4dZ0UJEIhYoIl0G%0D%0AUEcRqYI6velqe3HwTFC3IlKnrDtgVzgPvOlZKnpgW8mCctpd9nE4SHeedFPS74EvnZAeW17Q/VSb%0D%0AHDE7HUBI5dbZXhApSVBnughTRQDqE0eulRtKNpfizVDYNHSewvoVzbpGN992Z1z8mYlrTItLTIlA%0D%0ATEQ68vFb4AH/7r8/CMF25b33yyjYS+q26RiVrNdcrmrQVq5r20/V7AoDpysMV4ZdhGBcZdSi/3EQ%0D%0A3u2xBvP++shF8OMvkMqYlFSC2l0BXUArII2FKnyZ3hOlVM+xEaITo5LdRknJriPlhi4cw+ExHyY3%0D%0A4DonDBXwuOs7DpGr67WWcg1bwoveJr90/RbRFQ07SqleE6Q8Pssy/adL8XodpHbdXkjyWY/vw9mQ%0D%0AlgHWb+Kw7HxOpHwXWsvOnwtYpw2GFhh+X2aDoVe9TvW+2w844BBLgMnaVnPBeGHwmty55ILjlEl1%0D%0APJEv7HX35T0l4XtfJhy5Dvy53mdh0LC350rZuao3/cADi1xcu2jeh7RQqPeZw4O6Jo0EoK7g6BV1%0D%0AtYEQYr03XRsEhZYXArDFMIbdRsMC0pRUF4Vwg/XEZVXaQ2APrC0W5RjnqXuLTdzJ1Pzp9p6ssDXw%0D%0Ap2fFMpo/3eemh/702ENu1hQP6SGwU2n/dFQRmVy7iOxgnGUA6mahyYJ0g/XAq870Fx1hUalPf2FU%0D%0Ao2Wq74GqPvCGItLpfLxecYzLi8hELMcVy5MRl+ZJf8B7x4sOlmYXHik1zztaKp13glS95J9S9fJz%0D%0ApOoVF0rVqy+WatdcKtWuvkSqFL9AKhc7RypceJqUO+t4qfKvo6Xevw6XZmceKO3P3E+6npkn3c8s%0D%0AIj3/VUS6/QtK/kmHIgUGyq23u2gMo6W7aFILCkC9H91sLs6LDpuLKuhU0gHiHsoN1N3SQTtV9lhV%0D%0Ap6LuQZ32lwiqvYI61XRabzR9ZpXkv3mnzB3UUlZNAeAwalALR9Gpkh1I2diHvnRYRdjc6JsHR8uw%0D%0AlhW2nXTsEbcGkJ5VaJ0E6OT2ljaZ/r/aJwTb7v4HHXDAgKlDiu1ui+SPLx8YrZYXBXXYXSJCOj3p%0D%0AzEKPId170H3uucZxEtLj2EPX1MpNtDIFoQ6UvcdcIZ1A7uHaAzlBPIZxf9kBubs9e2TDuj6fwb5/%0D%0Abp0MJHztZpHR4lOdQDhYz0Q/+nhHn8WuTZXMCqOTEarqHGyM5Bt9aRfV22XzqnHSq80V+G0BbhFr%0D%0ASCWaRaW7PmkpOz5i0yhEOPp4RuaoO2WdnUmdVz3yWeoalwlQXza5hNwyCw2ptCtpCOveo67WF4yv%0D%0AcoN6pKDO4bqWuuQX71PXotEesnBiGbljfmXf8Mg86rgvBHWfpR7pe62L7w6gDtsLQf3HFyvK+Wcd%0D%0AuQ6/zxPSfteF8e/ejpPJx6Yds0K1LCb8XEoTCb+wA3ywkcWntJPQH7wJzhbiBi7nnHLctCnNymqO%0D%0A+n0DG8oDvpj0Ed/wKGN9ySjqLkfdW18WeeuLKuqWoe4aHZkvnaD+zPxhUq9K42jK2GcUZNllVP3p%0D%0A8HVr2gtBPaGoh6AewrpBu/rQ73Egr+q5quhBQkvoRffKOFXyENRd1GImctGp54BzdB3loIrulHQ2%0D%0ANnLNjaik3+l96VZA6iwvzgtNpXYu0l7of1Y1HaA+dQw6rvZ/WC66sORv51dssL3coDkAzPlSsgfS%0D%0AXHr2i1hsaZ5zKwjV4krf7TOZMR7HJLK5DywgfDxTX9DNMxoCK0iDtp2iMrCQXNusm1zXYbCU7Ysk%0D%0AFAAvobwy4RlgzmWVYKh33l+3+zJL3ofH4PH0gVeCgs1ceD5nhUGz8PyTNaucCvjVLfsAmttHl9Vo%0D%0AEV1cuZEULVdXipaqFV1SsnZUrHRdKVGmAXLlG8k1ZZvK9eVaRqUrtI3KVe4klap2kyqIsaxao49U%0D%0AwyhbsYNcUrZe/jWt+0flB86U8oD8sgDy0nitsgNgo4GCXg63Xd91tFxarl7UrOlwfPYbNXmHRb02%0D%0ACO03A9qt2RWtMEvUt85kHhaY4uyHqurZaTD83gb0ulOOOeaUadhmDgk3/LQdRPJglwDOAt3S0g6Y%0D%0ASUhNe8609xGqBYU9b/I9FfJcWZ78XJOPwqAgeV9yH5br/hyf84H/PDpv/MomRfbsho1CIZ1KrTU3%0D%0Aoj+dajpBM+g+qrnfvohUu3ZaHKNPTTGVOitZJYhkDJsVJYtECenJUQDQE0kwWbnq4USAr2nXfdKL%0D%0AFrX6lBezvtD2Yh1J9cyAV9TDSEb+z+YdN6Vbs85NSWfmOT8nLnEbof3fKCYdU62IbKMSbp72wKse%0D%0ANz1KdDk1i03WhMBnqqsVifYXgjprCfC95eNMyLPtikjts/IU0AnrXE4EsI8vBmC/rIiMvbSIjL6k%0D%0AiIyE6j6saJ4MvggAf0Ge9D4vT3qdu5/0wOh+Ngcg/GzcxoHn6wUg5+gBOO9+hhvd/ulGp3/mydWn%0D%0AHiE/boJibR1GWTxKTzrTWTR2EX5yqunmRQ996AroflA5VxV9A5bhCBR1etnVo07rCyYAGtcI9ZaF%0D%0Aq/Slo3CUHUu1W+kbt8vdU7qjaBC516+iQyWbGimkwxICSM9fP0e2rp4m6xb2jGrecPHPxx95KK0A%0D%0AJ2HYsVwnsmkT3LRtLG1iXhgEFfYcaZNu/z4wsT7w8isvPf6n6qXPzf/zuakZT7paXnxHUe0kiomJ%0D%0AZujD8sOoQu0a6htSaXKL5Zf7xJawIDT2lGeUc1PQTTnPWnpFPaOgBwo7VfVAcc9+vFPfs9V2U9qT%0D%0Afvekpz0D6/a/aB57lhXGdzY1K4wm2DhgZyoM40p7tQaof0lfN9RsWkYY16gRjRzmVWcCDMCd0K7K%0D%0AOtJf6P1mhr3m2cOGAlBfMbWELJl8baLhkVldMmq6s73YdV7mCOwv6lXHe6LfXItKoZSz+6gH9cWT%0D%0Ay8rN08s764t1J40Vdfjav8Tj+f55JkAjJWnTyVhf/ni9stxQ4rhPDznkkDOSIF3Y9cKOPWnH7jRI%0D%0Aj7entIOyP8hmHdST0B0eiNNeYG8z6OD58s468ZjuI+rdEDQ8aiwPpzY88h513/BoHUB9/T4o6rS9%0D%0AvLR8ggxs0zDq3nG+zJv+cjaow/qSBuqEZPrCDdZVFQeEuyJRF9WoanvgOc8C8MCyYtaVcOlU8mAk%0D%0AroeAfg/86Fo4SrsLVH8Wj9KXzjhGZ3mBmg74Y9GiqrQ+VUTVWV+gOGXMemlcb5TUqzkoKlGqYVSq%0D%0Az1Qpp6A5R26o30q7aJpPPatDqBWFWpdPn+DCxJTvfvgReekvyNTZ86RR+y7RFdUbRcXqt5eS3ceq%0D%0ACl15BMGaQO5HeD15O9ap5G8jiFeESl0efnOq3lS5r27dV4o36iKX124jxRAzWQKdPa8s11iuLdsk%0D%0AKl2+lVSs2FaqV+0aNao7WFo1HSdd2s2Rft1XyIgB92nDpwkjnkZToefxeaxHLCIsJhhavOkzzNlw%0D%0AaOqYDTJltBuTRq1Ht9B1MqDnXVKrWr/oihsaRJdVbCqX12knxRp0lGL1O8rlNVvLVZWaRjVqdIkm%0D%0AjHxAYXz5Yn4nfhis4ztSWKcVht8VbDBWZGoFpsy7tyQYpsDw/fG7mwpV/aoSNd86+OCjzk0eDHNt%0D%0Al+F2Xdg6+7pe2nMkD7b7sk5hrxfCcWHP9f/VfWnvLbiNIHJxo0vzPvkNyq+miISgThgMQF2hlGo6%0D%0AleEA1NX2EkYyWtJLoKgrsO9L2kugmIdwrjCf5ltP2mfChBdeDlNewkhGi2NMpr34jqSp1heLY7RE%0D%0AFlO6Te32oK5Nivygoj6lFhR1TnYS9heLtYyXgVc9VtzttWxC4ItKY/uLpb8A1Leg0VKXK/KkxwUO%0D%0A0id4SCegjwKcjyyKjPeLAOkXFpEhWGcQ1PeB5xWRAecWkf7nFJG+APQ+ZxWR3hgxmAPOuxHMMbqc%0D%0A7kZnjtPcaPuPPLnmjOPk11fgAbaGRvSlawMjKunMQwdUe086lXQtGPV+dEK62l5iqwsU9H8T2A3U%0D%0A0zzqBHXnT6cHXhNfmPSilheAKItGAemE1HU3D5XBravJrheXyO5Ni2QrulP+9/HJCGcYIEsGNZZy%0D%0AJc776/DDDr4P28FVGFl+3Vzb5N72L2mT71wT8v9xu9//4AMPuL/8VedHTHhh8SjVdFpe6EuPLBdd%0D%0APenIEbeYxTj/nDYRF6moqnQYoejtLbFyHqveZmvJALip5rHlBQ2pMhCeuRyq7kkFPgn9aqMxi0zs%0D%0Aa3cqu/O4Z8O6i3h0+euZOEcWnfoYx7jIlAWyHDybkPGtf/ToDGlZp5jaXrJA3TLVtQGSi2tUzzdg%0D%0A3eWqU1V3XnVVqxXU68gtAPUFE66JQd3ZXzyQxxGN3vIS+NR1PYN1xjQyUx1RjRH95gbqWlTKvPQe%0D%0AQlBfNrOCs76o/QUZ6x7UtWESQF2jJgHqVNSToP7XW5WlSfXTfkBU8oV7O8b9j7/RAmeqs54npPrk%0D%0AC+Q6aOH2LGU9MWsoUHhWmBpH6OA47bijG/WqdtWujEfdgToV9Uzqy/+b9WXVpD5Ro+otkPSyTpNQ%0D%0AqKibR53dSAm8Fs2oqjrUayrYtJvcp2ksLv0lo4ZnX84CcD6GwxekcmnQnbWE11yvY0nfeWbgtQnm%0D%0AflBBVz860l2ootNLfxvtLj4z3YFfQUhn4yRaKLTrJQB05KDHpWypVtHgPvdJ5Updo6vaDpYyg6AQ%0D%0AA9SvatFTFt10cxQXiAbNfsJmRH8i3vBr+MyfeHa1jJ48ParZskN0feOOsLIMkFIAairOLFRVxRvQ%0D%0Azcx2XdoYnrnM9QjzZQdMV/sI4wyvbTNQrmzQRa6o2VZKVGwaXVOhmZSq2DqqXrOXNGo0XNq3mYFM%0D%0A4ptkcJ87ZPSQhwDfTyLKcDWgdh3U6I2IQnxRPd/8jjnmcQCAmSXPMwxUrenbnwPlmp5wTVzxjYeY%0D%0AtMLBMw8chPXJhHWMCSNekBH9H5FeXW6VDm3mSRV8fqVLN44G91shU8c/CSvLy7F6Tki/ZQlrBjys%0D%0A44wNJ1Oqri+kHQbADt/60rmuyNRNrpxVyd6fS4Lh2RAH643qDfsTUY11w+0pOVlO3pemNBW2nSdB%0D%0AObyephyEr5/rvaRN2JOAn+u593Wn93dgYF+fM+V973fC4UX639aoyA6qsgVA3XcijRNf0kDd/Om5%0D%0AQN3sJSGomyXFoDoJ2wbkSWhPgXJVy3l7uAwnBH8X1Kmmm6JunUh92st2gPYnY4rI0/Cd39O+iKzt%0D%0AXUS+HQ//uT/jEAK6XX62exFZQY+6fXbhRMf7/BXKA0VdL/sEGJ0QhbDO16I6zwkUz3oEMY1U1R9v%0D%0AVURqAKpHhwo6AR1wPhRjsIdzA3PCeW+o5Ry0sphq3pVq+el50gGjHbzvHO0B5Rwd/lFEOp7qRstT%0D%0A8qRs0TPkj9cByIxJ9MWjGp9IDznjFLV41KIXM3YXZ2dxoO6WCW96YHlRm4wWkuK5LJ7RvOlqeclA%0D%0AegRIZ8fR6LXlsmHZEClb4nwZ1KKy9GxYVppXulLqlrxU6l13sdS9+kJBBOMabBdn+uO2bSIWV7rX%0D%0ATevvTsTTVMe9vohfIZxg77///o0qXn3hrzsA6g7SYePRhBecMUCaDa0+zERXT7qPWtQIQwVYl97i%0D%0AIJfgG9hbAlB20JxmYeH3zIH7PuH9/jKV80/sPiz1vvA2t26aLSb7NntdB+3OA+9HbIvJFJ86L33Y%0D%0A/dR1OFULjAd2Z/NxvnXnXXe+9W+fWyCNqhRHF1LAc5ylDtuKZqonBlV2+r69qs7Or+wIK58Q1OEB%0D%0A96C+EKAexjNaISmXOsyfHttfnEXGdS1tq3nqan3xmeoEdedTp0fdgfqCwPriCkrN/gKLDMGeNh5O%0D%0AMhTUWQCL94iiV1pf6FPf8U4V6dLkzK0nHnss7af79Pe//NZzHb9j68veDrJpB9bw3SYP6MkDeNp1%0D%0A/3i1vxxzxCGl2pcr9sfdfa2YtLE8ZIr6KKS+jEXqy/js1BdaX6ioZ6W+BNaXV1ZkrC9MeundtEHU%0D%0AvcM8wBlB7hVVnVnUxwz1ZYvM/vKOxjNasyOCMmGdQ4HaADwE8RQIt8dwabAdgrfdpkuo5Fw6S4uz%0D%0AtRiYUz2nZ15tLhgK6IhgZOHrCualm5IOSKeNwpR0V0Dqul4yOYSQPnn0OmnWYGzUvOEEgOc66dRm%0D%0AvhSt0iwqNWCmlB44S67tMkqad+oeWRfRZJMh5pCv2/RiNGr8xKhWi/ZyJQo/rwacl2FRKiwoFTC4%0D%0A1MEi1bSB+wjl1+O1ijfuEl1crWl0Sfn6UYmyjaRM5XZSo2bvqGmj0dK53Wyo2LeiGdSDUMCfA4Sz%0D%0AUdBL+N6cRYRjwXTae1w2uQ7mlCfGIn/dFW3yMZnHE9wV3gntzDO35kPj+ZlxcuOA3cG6U9cV2qGw%0D%0AT8bnN2LAo1K1YkeZOWm1+s/Vi04IB4wTyg3SaUu6BaDOJW9bvsjl3HNd2mBYU8DfYXwmhHGavkFV%0D%0A/J4A62xWdfZZl8/H5pJlLfMHs31JewnbHxeYUCcm3AVOYYc7keRZuLQJfzihT1yOnzvxPKmT/LR9%0D%0A075MEJLwn9xf7Qvch++7aNGiB11zRt66D/t5SE8q6iGoM3GEsJnmUWfHzrCYlKq0FWiacm3Fm2mq%0D%0AuiWz5CouTbndAD0GdYP1wOZilhdV1e31sYytL/49atpLmJ/uQV27rPpCUlpUmIk+vV4RuaVlEVnZ%0D%0Atki0uDHU6cp58mw3B+tqeQnGbty2pDFSXxB3ybMRsb/fPP4G6kzOSQN1g3WewfCFq/oarBmw9Bdr%0D%0AfsQiYIwfhxWR5pfArgIgp4pOBX0o1XOvnPeDct4HcE7FvCfUcgNzU8xbnbafVDn5ACl5woFS+pTD%0D%0ApeJpR0ml04/RUeEfR8kNJx4qNxx3gFQ6cX9pcsp+0ugkjLLF5a+3oWIqhDEvHUo3FG/tMKqWF0t4%0D%0AecFFLoZqugd1U9Td0lR2lwIjXxmkI0sdyTGaxc7X0UhGgCZ86YKcdI1fZLKLFo1CTYbV5cXlQ6Tq%0D%0AVRfJ8IblZBTGuCYVZHrLSjKndWVpXfqy6LCDDmC6iyrpacf8EOBz7BOy4un2RjzJ/UYu5kiZVIeh%0D%0AGHzNU8489fjV76OZkRaQ+pSXCJ1GI014WQFIx2fBZBcftxihu2zc/TMA9DhSMSz+TPGe8/s18Hbf%0D%0AdXBdAd1BeTz0/uB6cJ8Ddn+/v+yeM+N5D73vceFqAZXdgN289U5dt+6mZoNxWethhKNrjLTlleXS%0D%0Arl5p+WgN/OZsEhQO2mCQR+7sMFC5eVkbCVFZp18dqvqnzv5CNZ1j+ZQScuOU6zJFpL6gNG54lALq%0D%0AaoHxoC5f4TW8om6g7qwvDtQFWeoE9ZmjSsrDy+E5VzWdo6fezrx1XR+gnml6RFDHeySoazFpNdn9%0D%0AXlUZ2umc3f/8xz9qp/1mc/3WCzsGpRyPcorcBRJeCjt45VLXcmywBTbk5D8T/hNnnX76pY2uvei7%0D%0AVX3qaTHpA4MdqD8yooVT1ONiUmd9ed5bX2KPusUzLh0Ve9RDUL9nUh+pW7VDNGnUcwrqVC0JbkxG%0D%0A0Rx1ABOhl6o6QZhedcI6IZmwTHDOgutA7VbQjiHbwzYfQ8hOG1DFWQRKddzZWBJjOVRz7z9X9Rzv%0D%0AhRYXDlXRPfARDKnK3uiVdEKpZqb79BBroMMC0ikA9YE9V0m5Uq1l3NBnAe3rkdH9tFx2fd3o2m7j%0D%0AhLBesu90uaxK/QhNe1xEIxR1ZqXTDjNzwaKoZvN20eW1mkfXwf9N2GbxJP3tBPSswduhkpdGoeYN%0D%0AXUfJlS17a4Fl8SrN5coyjaIbyjSPalbvJW1bTpUBvW+XccOfAIyvwaRivX43LKhkgyZOpmjf4f9E%0D%0AwOb3xYkIz4TYoL9b88n3Nrhe8Dg+j2aZsxmUV9sN1l2eufP062fnbTCE9OyxTto2n47GVRNdrYPC%0D%0AuoG6syNxMuVAPTPcBAuFvwrqrsBU/eosLuV36N8T3w+7yc6a+JKeFZkw4hm5ukSNN3H67YTEgSkL%0D%0AfHOp02kgnjbrT95WGJQnnzPXhD/Xe0qsn7WjSntMuA/J9drJdfxrpD13zjODwaTEJkXooHzQeR2u%0D%0Aztu2ZazzOVNRt2hGpr5oISlhPSX1RT3UXglWoKVP3ReThhnqlqMeg7L3qcdJLInC0hjA0+DcfOle%0D%0APY+958Fz6POGlhdOAviaYVErIxm95cViGfU9m+0lAeoG0ewyuhPAzQQXTlp2w/LyHYo4x1fPk6e6%0D%0A4LplzXufOqF6Cz7HPd7fn5W7HkC6qen2OvEymdlO2Pegroo6vx/zqXOSBVBnUenjrfOkGmwpVM8H%0D%0AE9Bpa6GlxeDce8xpY+mE9Zqdup9UP/UQqX3OydLzyovkljplZGO72vJJjybyfb+W8l+MH/q1kO96%0D%0AN5MPOzeQDS1ryC3VS0o/AHDFM0+Wbo0ry873AEy0oXhQj2hNYYQimxSZ7cVDuhaQfo1BCPdquvnU%0D%0AXfqLu0+H+tlReOojGVWpp5JOXzMgXaMYY7sLwJSASlBF/CItIC8s7icty18hN3WrK0u71JElnWrK%0D%0AgnbVZXqLinLteaf9eiCsX4TxtH1J2kQ+WC8WF8Lbcm3/ye3vf3i9UOXn5f2PPvLQsfdOgnKKSEbN%0D%0AS2fXUVXTnTedvnSq6epL11SXTA56qKQ7UDf12vnJkwWiMUAnVHJT0LMA3VR1vwzXMYX+r3ful283%0D%0A3CIfP3ujfILxHS7vQCfbpE0mkyLjFPVMzONDriaCdhgf42jFpqENhv8zbTBOXffRjZq37rqs5uPz%0D%0AWTyyvSyZeJ3kQzFXFZqWEarrBuiEdIKvedhZpIl8dYK6quq0v3hQv3lScbljbqm4kNSSXwjqmvhi%0D%0AS6rqgaIegzp96oH1xRWTBoq6gnp3GdwdEZIroZJnQbqBOqD+K9hmfHfSSP30eI8K6q7pUT7GzMEX%0D%0A7TnqqANhuBf7/RcqdhVy3Im3n1zbTIHbc4F5LvhOPkGuDSg560ibcYSwcfLJJ5+Fivp3VqLpkYI6%0D%0A/HAPDW3qQH1Ua6eoT6D1JdujXiioo9kRi0k3LB0j3RrWjnp3uVkj72hzIAw6+4tT1V3TozcVrm65%0D%0AEYWlgPXboV4Tku9ErjoVbYK7DVW5k4PreOX7Tj4OkK1LPJ7Po8/ll3Y9XvK1/ODrOjB/x6vnjF50%0D%0AoMf3x2QXvldNd1HbBJVk3+0ygPTYdw1Ip4Jev9bgqE2zaQDP9QruXFap2iO6vFnv6IZ+M6Rk/xly%0D%0AacPOGpv4nx9/kqefWyPdBwyOSjHZBPng13cfB4vMbOdpDwduK4OiylK9Jso1aKRUvH4nubRCo+iK%0D%0AMg2lTKV20qD+EOnYdhYU8ttk7LDHAb9rPJC7SEIOheUElDswdyp5DOYAcp454HdGfzfTbTSfXIfP%0D%0AKtdl9rB1uTT1WrPMtejWKe18fbPEEI450VEbTOBbNxuMqevD+j0o1St3gb1mPYCb3nMWjFoBqTvr%0D%0AQXsSozNpheFl3qbKOr9LTrYI6z62Mfldhko/c9VrVuv1M9JfSvltJ1TIszb+NPV4b9tgjh1Lmnqf%0D%0Aqran7RuSyne4zeeaJPxNFaLAJGUv6lrqWcTwvefadx1y4H5NF9XOixTSQ+uLT33RgkWvqjP5RdVi%0D%0AU4aTPnWq6gn7S9iVVIs3A1U7yzsewjrBOqGOZ1lb/H3JDqSxeh4+V2h7SYC6vp9QUWcXVYtlTItm%0D%0A9BnqakNJ+MZ/BCAPQxfSj6mcWzFpqK7Tw56mqIeRjNbd1aIgvf1Fi3ZD+wufi+q9j2kkqMf2F6+q%0D%0A/4Guso0uhEUFink/7zunes4iUFpaCOgdYV9pBdtKpVMOkRYX/VNur1tOPujWSH4f3Fb+GtZOtg3F%0D%0AGILLuL5tUBvZNrA1RivZNqCV/IWxrX9L+aNvc7mjVmmZhfv3aGa67z5KmKaiTttLDOnwpkMZz4Jw%0D%0Ar6xnctNNQSeke0DPyk0npKNI1ZR0QHrGkw4v9uuEdMQvMtmFPu2XFsvdE9tLu4pXytKudeTGzrVl%0D%0AUYcaMr9tNRldv7Sce8rxG7FtHJ3chtO24+SEPTnZ31dVMtc+Je3xadAT7CfzDjvs4HZTu9eRPYiY%0D%0AdEkviGRE0ouY7YUFk0w7UTB1yS7b37pbPnhivjywYIgsm9RLbp/eT9beOVl+evkO2c2JT0LRTlpf%0D%0AshTvwPbibnfqubPCBGo5lXRc341aAsL5vfOHooNnfWnduLZ0btscZ8Kb4nItGdKlsay5Y7JseQvv%0D%0AVWMdvUqfkh6j0Y8G7mqHccq6dTct6FsPYF0bJGVg/cNHZ0rr+hfIr2+BWT2oqw1GwRwTIUIv4htF%0D%0Al7SUtFFVPUIjJIK6QvCnKNYErM8deZmLZzTlXH3pWN/bXgzUNZYxYX0JPepqf0lYX1hQSusLU1+6%0D%0AtrpUXnoUSnmco+4VddpjmBLjQT2eUHAy4RV1gnoEVX3x2Euio484EHE3CuoFJp65fpO5joHJY3Ry%0D%0AvZzH68IOkGlAHr7hxIZY4OCedvALbzv88MNPKnnRGS/c0atOAOreo26grtaXHKkvsaJuqS++KylA%0D%0A/Y5xvaROlXbRxJFr1AbCAj0qlfQxM22DcKSwTgsMCwFpXYBVgXB8KxRshXYP7grvSahGhjm97bqO%0D%0Ah2s+Rod/vD5PcgDeeLsOXo6HgzsF89gukSlEJKC7QkRLDDEl3TU2UiXd+9JNEe7T9TapXL5TNHbY%0D%0AM2qDsdGp7fzo4krNouugphPWrwGMX1upelS9WZvokhrNo6s7DlO1vQzSYehjL8MBT3sp2F2u6TgU%0D%0ABZWd5JIqzeSKck2iMhXaRPXqDIg6t50tw/rfq0Wb9Mjzs+bEKAPlBHPnIV/AQSC3ESjm+r3ocGB+%0D%0AI4eHck6srJGQRh4yozxrUKn22eX0glvTIQViV8SpiSsYCuw60QGseyuM+cMz/n5vgbECU6+uTxi+%0D%0ARmpX6ysjBq5U2FZY978h/R1x4qe2F/f93qLAHnyv6lf3sY0+BYaqOj8TzVb3lhz10GN067Bo19FH%0D%0An9Qf206YmhSmNxXYiaQdNMMdTS4wzbU/SEziC6jSSVBO27HleE/xxCPXTsvedy44SE42ckF7rv1Z%0D%0A2nvnbffee+/+hx+8/6SXYNtQb7oNpohwMJ4xB6jThhF2Jg3TX9KaHmlGuQd1U7bTCktj2LYs9CDZ%0D%0AxTqUhhnsqUkvHs5NsY9fxyYJXk2P01743kLrC9NrcmSoKzQnMtS1UyugfPPAIvLeED+ZSVhg4m6u%0D%0AZhuySU6QpW7dXc1qw880zlbn2Qs/OdD4RwN12l8SeepU1fPhm19etwgsLE5F70FA9wWgBPT28JbX%0D%0AOukAqXHWSbKqXjn5cUBLhfO/FM6xDOGcUA5FfRsU9W39mrsBQP8Lg8s5Va+ThxcOc/50JLBobjrT%0D%0AWD5nbrorIiWsqypO+DZY94q6FZXGxaXoRGoquuata/a6JbzguZko45V0jWGEtUNTTQzSqSizkRHU%0D%0AZUYVTulWW/rUul5BfUmnWh7Uq0r3SlfuOemE46aMGTPmoBAg0oS+tG00CerJfUsSSpLb914m9aln%0D%0AxhL7tf2Q2FFmQPOKu3dtmIv/1/vTDdTxmWiyCb3Y3pv+7iOzZWCH+tK2VTOZPHGS3HHb7bJowUIZ%0D%0A0A9nHRrWlHkjOssPL0GFtzz0LEuKec4J4w6is/3oGYtLlLTBYN3/vHiHzB/dTVo0qiPjx42Tl198%0D%0ASX5CaMPOv3bIDjQc/AH9O5556mnp0bWz9GxdB3M6eOyT/vd4EuHU/ziD3eevm7rO4linrmcKTFlo%0D%0AGvvVPai7Ccwq2QNVvUODkrL6jkpOTfeKumaRf+kg3cU3elgnxKv9hekvBHXYZuhTB6iP6+MaHlk8%0D%0AY6bxUSae0ZodhYq6FZPSo05FnR51FpNSUXfFpJmmR9s/6yrtmhSVzzbhOX0xqeWra9Z6AOraWVUL%0D%0AXzOKOq0v8mFVWTbx0ujYow4akjJ5TOXdxDEma520SWUamMfbTdoGkmsjSZtJBxtlztPWyQ07caDX%0D%0Ag/Oxxx579MVnnHTv8q41o/sGNEgo6uZRD4pJp/eUrHhGgvoSdCZNWF823jRWOjesH/XoeJMqyNPG%0D%0AbtDCPNob1GLhYT1U1tWzrrAFhZ0jhi2ntqu6bSP2HzsgI+DrUNuDLyBUv7JTWXWZGHGRoU8HoceZ%0D%0Ar61qK6Ijactx+dsZi4QVHzqgy04KcUo6/dUuuWQ02tBXLtcp6tf9NrVy2OCkZeSgR+XykvWjq3tM%0D%0AFML69RhXtENWeJfRckPfaVDZYYkBwF/XY4Jc3WEYfOXd5NKKTaLieEylKp2ldYvJiA68TcYNe0yV%0D%0A8lmTNqmXXFVyVcq9hcXsK4BhB+VeKfdqecbCQsXbDUK5AjbAmksH3m5Ycoqzm+QaPsPcq9b2GD7e%0D%0AfZYub37JbHdWIgPITlm3bq4uMccp6+ZXDy0w3Tsslcb1B3kbFb8vZ4HJgLrZXgzWg4kYfwumqvv8%0D%0Ae7Xo+DMkrmupqzcgrI8c9JCce06Ju7DJHBqoRXox7eBXGKimwXCu9fcGvHt7rlwH2hxQX+DUYC6w%0D%0AT9tXJfcvuSAhZYcbn9JMvt4VV1xx2LFHHHTbF4McpGdZX3zyCyHwN0DfNl4nFFrTo0Ad1shCK4YM%0D%0AMtVZkBlbYQyEU4BdbSlBcakCuRWG5vCmh4Aer+997pahbvaX2GJjinoi7UW7klqkZJD4op57niXw%0D%0AGerWlZSgHkNz4BunRz30qZtf3aIaNTEnnOCYUm7edN/9VF8v6ISq8Y1eUdfXNfuLT38xULc8dRaU%0D%0ARrC/fIBC1ypn5Cmgd4G9hYDeAYDe5pQiUvmkg6RH8fPkrQ51ZOsgKOVUzlU998q5KuYAc8J4n2ay%0D%0ArXdTHVt7NZFtNnD95+6NpH+5q+T9JxAJ6P3pBHXaUzSVJbS+fMkupAbqmaX6zwnvtMXoANBrjKPv%0D%0APsrn8XYXVW21qZGzuwhy0jXVBJAuGr+ISEKo6GxkxASU3evnSpuqV8vYphXkxi61ZTFAfWH76jKv%0D%0ATRWpd9WFfyLmsCm2i1TbS9o2l2t/tC/b49/Z3tO248T+yPc/OLB4u5rXbd/2AgpKtQspziIwO12b%0D%0AG2Hy4v3pe/BZrb99vLRpUldW3nGH/PLTz7IbPUEiJJ7t2b1b/kKt1qewh86dOUPuXTxe8jUHnzDu%0D%0AgTwB7OZPN1iPr5vVxdbH9XxcXrtyunRq2UCmT5ksX3z2ucK5ICJZYEW1wffC8dsvv8jdd90l7ZvU%0D%0AlHceR4pN8jmtgVLQSCnbDmOpMEGDJPOsx7GN8OoHaTARYP3xxYMR01hM/nwXiS6MZzS7C+H8a4By%0D%0APFyMY8TYRm2CBFvJp/VdQSlAfVCn8+Wp2yu5BBdLctFlJpoxbHoU354j9cWsLwrqPp7xm9faSqsG%0D%0AF8rP7yLdhdYX3/TIJb/Qo+4UdfXUx6CO9/gRkmlgfTFQv31aMTnx2IMZSZq1DSSPfYkJYk4LeBoH%0D%0A7+25srzqOWbJqafZE7OGnAfYfdhoDzn9xKPmLelYLf++/gbqUNSHB9YXa3iEhgzsTKqgPidTTLpp%0D%0AMUE9yFFHMeltY7pFdSq3kfHDnld/MS0fBNUkrKsNRotLoeAih5yKLYH9pgXOv74MwLy3YVDN9RWu%0D%0A/fJmPIdd1iWAzOA7WwV2r+nUYjecguwUZYVJr/7GiitgWJvkWGqJ+qoB6Fo8yiLIddKm2YyoXo0B%0D%0AuG2d/t86oLgzTWT6uA1StWoPuax53+jaPtMV1q/rB2DvM01h/dKGXeXC8g2i4qXrRxWqdJSWTcZp%0D%0AkeekUc/gden194kq5idHsaf5yZ1SninwXKQ+cT/UwhJCuQNnhXLC+LwklDPW0BVgOgi2okyLQAzi%0D%0AEH3SCn3gWVnm/rGauKLecLOcOGA3dd0mP+r1twJT/azCJBiXBsMxbthqqVSurUwd94x+X/xObQLB%0D%0A13cTPcK5V9T9mROrNVjhmyJZco961b0lJ6w54HfMGotrr6zzHs9AJUE9bSNPbsuJg2Tc+Sx58EwD%0D%0Ab07Kk5P18CCZBvOFvac0eE87QIc7vrSDfNp7SttZhu8/1w4xuZ+y56lYseLRJx9z8H3fw65hkBeq%0D%0A6prRjbECBZPvDMBl71VXNddbYKyw9CuA4Y+8nyowITNIgom93wGsW4Z56FtP7VoaAru3tFjmulpf%0D%0AAotM0voSWmsU1gNFPX79hPUl9qibom4Nj8IUFq+oWyMiLbD18YzJYlK1CvE+b32JC3EJ+8kJjn1u%0D%0ABulhN1ROhMLXpb3GYhpx1kPtL3ZGhIo6vo+tiIXsWCJPmkJVZzpLeyzbnJwnFU88UAZeVRQ214aw%0D%0AsUBJh52Fg5YW2lmcYk44byJbezaSrT2wXrcG8diKx+no0UjeaVVD+tYuI1vfhPdXbQoulpFNiKyY%0D%0A1CW+cFBVJ6xzAMb94GW77nLWsR4foyo67DNsmKSFo1BsqZyq3YVdR6Gkb3ZKukL6yyiiZIY4IZ2N%0D%0AjDC+exRN2y4/V+bA7rKEtpeO9KdXkzmtKss15572LbaF4nvb/pLbXXLbzAUnudbLNZHf2z4heJ+h%0D%0AV/3ChhVKbPl99QwFddp94kJSKurv4DOCP/2tB6dLw9qVZdMGpOqgNwjhOCIkA5bdkpAcyZ5du2Xn%0D%0Az9+4SVZgN8nEL5p3PUh5SayXsc44u8uuT56W2VPGydo1L8junbv0dRTS+Zp8HwGw2335uI8Tik7N%0D%0Aa8tvr6Po0xehptlwkh521znVrDBBgyRT14MkGDFlHZ/RlldvkUHtq8ods0vJns8A1V/Rlw41m10+%0D%0Avwb4YkS6pKqO+zS2EQWlnzlQp/WFyS992p4nLz2EZBXfkVSTXDyoh6kvanvx1hfXpdQlvmiWepz6%0D%0A4nLUVVH3DY/oT3/l8UbSo+1lsutreNKDYlKnqhuo43GYcESfM04SijqbMwHU6VEnqNP6snLG5XLC%0D%0AcQdPsWPE3o5tSTbOdexMHvPSfvMFiklzzQYKO7Dl2mhy/SM54OGA4444bPi0FuX3KKgPbOSKSQNQ%0D%0AfzIN1Jn6Mm+gbEgrJoVH/b7JfaRx1drwZk+FP3q1AuxUgKxaYFAw6JR155MmFKna6+0XBDfnhfbW%0D%0Ai9gLHfqi3eXMev5y+Fi77Jda+OhTPtKLIDOe7Di1xBJLvJfbpYI4kAy7WHIS4pR0QuQGJIXcBohs%0D%0AL+OHP6VgTvsE19eBx/Lxfbotl/PLIXml4wi5rGmPqCiKPi8v0zAqW75N1BJZ5EP7rQLYr0XsoTsD%0D%0AERd3Jm0rppLHRZsATm8vUetK4vMz+4qzjLiRrZR7KI8934BeAHoyUWUFYxDNTkIfuI6EdUih3aWt%0D%0AWOIKu4U6YDcrEbu5uoJO86y7Yk5Lz/HFpUiCcZMgG+ulaf1R0rPLQj0TQLU+BvXY/pIB9SyLU2Bt%0D%0AirPV2bCKCT76nWeKg/l9zZiwEXnuvbYeddTxV3Jm70fWZpumbiW30cROpMBpuSSA59o5JW8Pr6ft%0D%0AF3KBsL899axc8F54f1a6TWH7mFwigr1WsEMsrNBN76tatepRpxxz8L3/oa86sL6o7cUr6rtx++hK%0D%0AReSzoVjHEmAIiF5ZJ6QydnB6PSSbMIc98FlrE6QgCYbAHltMCMhW0GlKtynrXBqUB0WjMZSbRz3p%0D%0AYzdvulfnY6XeYiEDRV1tOHx9qul8L5b4wvfIMwFBsyOddBioB8DMBBcdHtTNAlMgopHWGKrgoUc9%0D%0AtL74yU08waGi7pX8OLKRqnpouTEfvCW/BDGNVNQJ6rS/3NGwiJQ+BpAOFb0tQL0SklwGX3G+/NQN%0D%0A8E2lPLCwbOsDQKdy3rOxQjjhfGuXerKtc13Z1gnKe6faGFjiOm/f0rW+rKh8jSwbg0I3Fh9qAaIr%0D%0AJo0+Bax/llHVY1gnpNPOgqWBulv62wn0anWBbYYed5+TrsWNsd0FSjohndGD2m0Unmz1owPS2W2U%0D%0AnTl9x9FFAxtLe/jTb2QRaWfYXjyoT21WQc475bh3DjvssFPSQDvteJ4mzKWByz5s9zltLcFj97pP%0D%0A8PvJc+qWufzXX5+dHijqmLQwmtIXkn721Hxp27iGrF+7TvIN0mNIzneKtlezVdXetQOw92KWV93B%0D%0AsFPY0zqRxiDvi1BjoOaZlZ8/lT0A9KzXQLCDKehc6sTBvyeux+u7oPgvXrBAhnVrIn++CX+597mH%0D%0A3nX3m3M2GItwjBNsfN665ay7+EYW0/qMdXr2E5GNnz8zT+pVukxeWFVV8lVRZ4451XR4w3UQ1AHu%0D%0Aqqg7UKeiHnlFffeHtaVdo7Pl/efrxKkvVkyaFdFoYK6g7jqYmvqeHc9ISM80PCKE06N+JzqSMvUl%0D%0Ak6HuUl8U1L1Hnb5617jJgTq7qFJR12LSFFAPj488JuU6DqYcZ5MNB+2xemxLmwhnbV/JjS15oM4F%0D%0A8OGGljabTjtw5wB1eMgObD2qQamd93pF/cEhKCY1UB/TTp4c10GengiP+pSuXlHvDUW9XwLUM4r6%0D%0AKwD1lzEenjFAeiKasX71btK/x51QJV+ILTBUlgli6qUGsJtdI/ZOA9oJ7gtRdOoKGsOl3W5Fj35d%0D%0Ae0zovQ4ua/Giv26Xs5ZxhKDPAY/h3McI+uxvbYhDpdc367F0F6f0bkC6y2qpUr5z1LPzUgVyHfSL%0D%0AA/B1+AnK5NHPSolrakUlSjaQmrX7RN07LYBd5kFA/VpAuUvH0c/AD4KsDv08Eiq5L/JcEkC5nR3I%0D%0AAvIAykPrCm0gBtMOyF3MoYK3LT2MZ/v6kz7/jHrtwD3whvvUFQP2JKzHtqK4U6ifDPmmUXrGgqAe%0D%0AwDqtVY3qDtLPQ1V1P/lg4a+zwOwF1H2RMM+4MMXHJcC434krcnXfHX+r7VpMyz/++NNahaCeBtJJ%0D%0AqM1xoCzU35kGu4mdVFYxZxKcw/fg7yvUIpfy+LgteXJfkvLc+1RQu6+vEb7e9ddff2QaqKsNxoP7%0D%0ANsDe4LJ58hOyw+PCUibABOkmWwGLAyrkRb/Qzx4mmSSUdc0m98kqYZGpedetIVLoLQ8tMKl2F7PG%0D%0AJG0vYRGpTQCCWEYDdfXOe1CPlX9CekJRV4gOiztDdZugHsC6dSSNlXQP6qam/wyo/howvY3gTgD3%0D%0Ak5sY1AnpYX67WWOsKyrtNt6nrnnq/NwTeeq0vnC8hbz3q4/Nk9YnFZF6J+wn7S44XT5uVRWKOBRy%0D%0AADltLLGdhdepsgPAt3UBjBPMO9SSLe1rypZ2NdzAZd7G+37pWFv6lbxc3ngADXdiQAOof8LhVPVI%0D%0AYZ0RjeZXdwkwqq5rkaktebsDdF2fVhc+hyrpgDBGMKrdBUo67C6RRjAC0n2yi0J6DOjzRDbOle8f%0D%0AmyCNyxeXmW2rw59eV20vVkg6pkFp+edxRz537rnnHvx3VcFcSnkSSJL7lDShINdrJ54rrUmjCRpn%0D%0A1S5d7Jdfn5mWAfXXXTSjJr7A+jIZ9QVzZ83KUrMNkg3SM/YTAvNuib5/01tOzP6SDegZD3vm/mTz%0D%0AI4X3b14S2fFnrNgbkGdbXmh/CcHdTRyoutOi06NLJ3nsxtGSr7+x7DjHPfhtMC1m57tMi8HvxLLW%0D%0AWWSqvnXaYJwFRnzOunYuRca6S4Jhd1ZLglkl23GGpmvTilHVMqfnb3qgpuR/4UCdkE5Yd8p6pplQ%0D%0AlqIO68v2d2tLk5pnyheb0AnXF5EahIegbgp6vFT13anp0deYIMSpL4R0TAy+YTQj89G7ya4vu8qY%0D%0AflfLY7fWcpaX2KPuQT30qCdAncWktL44UK+qivpJxx2K1rZx6kt8bEo7JqYcr0LLTJbolPb7z9oG%0D%0A0kA6l3q+ryAeblC53kDKRpd38MH7V+pZ9cq/FNSpqAPUHyaoj2wlT4xpK1TUn57YSZ41UJ9JUE/J%0D%0AUb9ptLy8bKwQ1Jn68ioy1F/C5UWDO8g1l10pdWr0j4b2e0BhnZBL2FVY90WPBrCasx2kkVgDnayl%0D%0Av9/Wi5fBY8P75ibXD5vw+AQUK7qco7YWa8zjPdPMRvcKr3mntZmRt7uYks4ixyb1RqMYZSzWRxMg%0D%0AnxXuntsnrPiUFUYgThv3nMyavD4LyjMw/lqWZSXrTENSJVdfuY2gwNNsQKGf3EOsgnkM5S7SkP7+%0D%0AONJQ6wFcYorCuRXg+uLcTKGui6+8bSmX6Niq6/llYDeJ88x93UCcvGIxibDkLJpJRRtFuur/d42H%0D%0AOKmzyEbz/ztVfb1mqlfGmYu5UzfFKUJ6hsCKk2NQZ4GyvaeM6q8JMOxayjQfgjpU9bjI1YO6qvv4%0D%0A/of0WSWnn3reLGxDBxDWUeAVW1LCbTfXLL+wg2AI07nU6uT2nXbdIDrHviCnhebv7mPS/t/CxIG0%0D%0ACU34msmdsEHA1VdfrYr69yOyFfVQXf8B6SHDyufJNoKfj2vUWEDrVgpl/XvcN7BCnkYVxh1LQ886%0D%0AodPg12CdCrbZTsKcdbOoGGiHynpofUm73W5LxjPac/0d6wvfp9legiz1uAlRwv5ioB7CeZblxfvT%0D%0ACevv4fOeWDtPxqNb6es4m7GLkxub1Big2zJMgLFCVgN1i2nkmY5kQakH9V/w/KXRqKjeCXlS4ZSj%0D%0AZHODsrKFAE4Q7wYgp6UF0L6V6jkAXdXyjlDNOxDOq8uWNtVkC7p6bmldVf7E0OsAdsL6S/XLSd9m%0D%0AuL6ZjY4AZTFI0f5CVR2g7i0waoPRBBjYWawBktpbTEFnUyRCOtajCkufO200Xkk3u4u8hahBdhzV%0D%0AwlGnpGvhKOwuVNGFMYVIQCGo3zaqpTQpXQyxjPVUUV+MWMaF7WvAn15VBta8Tk45+oh7sJ2knnnL%0D%0ABePJ7Wof9jv/k/c31z7D326QzuXZdQjqUNTz8Rnks9kRQJ2KOkH9vy8sQVO52vL1l1971dpbTbxq%0D%0AHfvEvfXFWU/2SPTj+/7zB/AqAHsg1whHquv+9iB5xd3O9VyRJwuL5bev3PP553eg7tTzcHKQUfW9%0D%0ALSZY76033pS2TWrJt+tv9XUQzlKz+4OH5fnbJqBpT2X54UVMSuJ4SV9k6pNgDNatuNSBuhWWuu6l%0D%0Arqj0btmB31b/NtWi2aOuBnCfLU/cUkV2fgZl2oN6RlF3zYQkVtQB5ijW/PmV6tKy3tny89tNfJdR%0D%0A18QoqzOp96rHTY9UUc+AuhDUvw4KSTkx0Ax1B+p/ftQZ/v2i8vF6eORjf3pGUddkGK7PswEe1DXv%0D%0AXRV1D+qa+lJV7p5VnKA+I22Smeu3noul7TmSy7TniW/LNUPYlxcPXyiHUq5Pkza7SP4TiGi8pEWp%0D%0AS369p18DuR+gTkX94eHN5VGA+uME9XHtM6A+rYesUVBPKOo3QlG/aQxaHo+Fmo7kF/jUCeqv3jpR%0D%0Anls4QupWqCbtkH1dBQkojeoOiwb3XgXQeiH2bJs1RDtWqvrsBwskPewa9BLgdATr2WPs8fu0DNRu%0D%0ASxtxS2dRicHcd6i0Zjxqc8kC9ExDno6t5kU1KnfTLqyccGSaBGXU/GT04SJ44OmDVxBXm06mqDO2%0D%0ArbAIk/59KsaBZSW2rfhCT1cI64s8WRhrMB43AzKl3AH5rTaC9JswJUcz5DVVJ5MpH1/WJlC4XWMt%0D%0AmbaTvQ6v87kcIGPc+G5GYfd2GIVk7e6a6RRKWKcFRm1G+O7jXHrfQMoiLgnq7Fpaq2ofGT7wbp3U%0D%0AuEJYV5vAswTxWQHvUy9gf/HNq/i5aewms/FjrzonVj4BBr+1SaNWS9ELrnsC288xBPXkgSptOyxs%0D%0AOy1055B2FEzZnvflOZI7uFxqfY6XLPTmwnZ4yf1M2v6uMJWEjy9Tpswhxxx+0PLPfDFpVvKLV9Q/%0D%0Agjd9FNTyHYxuJAxyBEkwVHQ/QoOdUVWLRJpGEqaaBGqxedYtvtFy1tVyEgK7wXSoiCeh3CwvwdJs%0D%0AMarAB4Wp5lMPPerW7EiV9MCjnpajHsO6+cbDBkRpqnqorvvLWU2i6E3H2ILP6m1YhSbWyZNb2sJP%0D%0AziJRWoXM2+8v63WzEwWJM+aJV0WdoM7vxHzq/K48qG/HmZD6RfeTy445WBZcW1T+AHRvBaw6VZw2%0D%0AFlpa/IBCvpXqORRoAvmfrarIny0ryxZ09NzSopJs4WXcthX3/Qe39b+6qLx8z1Rt7e5i8rJhXUHN%0D%0A/OpaXOqsMC62kQq7V88VzkNAx+OY7BIo6Zru4psZZQpHXfyi2l0A6JEHdEL6tw+Pk8blistEvE8D%0D%0AddperJC0Z5Wr5IQjD7sxbV8TQnouKEnb/nJsk6nJGP/L/iCAdF60feR59cte/vuvz06Tp+b2kCfn%0D%0A95bdSL2hop4Pj/pNYzvJnFmz1Xse20tCUPb+8BCk1aLy0yduskXoThlmNdEiTn+/wXucxEJLk6rp%0D%0A9MGbvcVf1vfgCkntteP3YLd7WOd7nzh+rKyY2lf24PW2Irrx09VLZc7wDmhUVF7eRcFpvp9AOAsO%0D%0AJxN+suC7mIbKuiXBaKa8dS1934H6zjfukGHYJp66tZJ89Hw9ZKvfIL+/B9BW+ws96lTXzfoCUKZH%0D%0AXYtJXdOjtx4tL11bXiDbPobdJI5ldB51U9Sdis7CUj6vs7yEoO4UdUwE/s3EF7yW+tNd4gutL1++%0D%0A1BpWpqIoJIXaHqvpVNZdPKOBuhaTKqj71BdvfYkV9Q+qyqNLrpTTTjlsIX9PuQTulN91ThFtb8fM%0D%0ArON42gEuF3DvDcoLe/MhrCcP0PaGy5cvf3LtKy/4dmWfugD1hvLg4Cby8LAMqD9RGKgvGCwbFw+T%0D%0AFxXUR6PpUQLUAeuPzBwY1a/SOJo6Zr2MGfqEdGw1C/7tdlKzSo9oQM87omnj1vtCS+dJVkDO8nQH%0D%0A/m4D6KylU+fDwcY5+lyEbD/scnib3RcvfdEnFVzmZ9NTzySX2INOH7oWjFoTHlweya6Z61HseY9U%0D%0ALNtWxsC+EhZ0Zink1iAoYVXRYk6fsuKSVmzAy+093TkTV7z/u4BCHltWqCADmH1UoVPHHTw7Bdwt%0D%0AFayTQE4I1+G6syZjMsPITHf/ew7q40z67Od2wO7sMmGmOf9HhXUWl+Kz4WSG3VDnTkH0pS8s5feR%0D%0AVQvgvwNMjqQ1PP2ukRbjJDOFpSx+NVhPRnEyRcjOItAqY+8h7FY6DxYk2rI4KZwxYYNcf239tw4+%0D%0A+OBz7CBEBTu5faapw2lw7G8r0Nk0bZsND8y54Di4PT69l+u50vYFe7st7T3sy/Mn10k+T44Jju1o%0D%0A90M847j1aNSjnvTQp+4vv4XkkGnVoJYD/sy3TlhnbKMWl2Js7l9E5tRzxY0K65Zu4qFUVWizdwRF%0D%0AprEVBrAeN0Wib9wsKgGsq988APZko6OspJdwPf8cBurxcwcZ6rFHPfCpa2JNYH8JU1hMVVfPeJqy%0D%0AbrAeqOhxo6PAm87n/AmgvaBZEbmzY57s4GdEFd97+9Wnbmo+JwrW/Mgnv5j9pUCHUoK6T37ZNQ7x%0D%0AjNfvL+cce4Ssr35NDNpbAeNb1criBy97QCeMK5SjIdAWeLm3NLdRUbaio+eW1lXk7gpXyPBW1dHd%0D%0AkDF4DzkFVQdVVcvQhiKuueres24KO6Gd1hY/1CLjC0ZNRRcku7AtvCrp2nF0pbe7QElH4ai8jAhG%0D%0AS3fRwlGCOiIKN86RnWtnyVREMnasfJUshZoegjobHc3F++9W8Qo5/ohD5iQn2oVNgNP2ReH2l4SU%0D%0ANHYIb/u7+4TEtmypLxc3rXjl1j+emyHv3TVS6mJy8vTCfpKPMw5/bFwqrZGN/+H7H8RFm1kw7O0l%0D%0A5glXpdvA+ZfP3fdmhZl+ad9zxgfOok0OfvecsPG3gEFY/s8bIrt98WhcNOqKVp2a7i47dd1ZXazA%0D%0A1Ipb7f6XXnxR6lUtK+N6I3MdzbUaVb1eZiBC9PPncfbAoiAtutGr+rEVRn+fzFfH4G9Ki0qtc2lg%0D%0AgQGo73l7pcwa3EpWzS+rkLv7s7YunpFwjnhGF9FIpRq3+xz1MPXlsaXXyviBxWXPlx7AraC0QI46%0D%0A4PwrA3QDeTynh3RRSPe2FzY7QiGpA/XusvquOjIEzY52fIHGR6H15VsWkiJjnR51TiwCUHeKer1M%0D%0AZ1KvqD9/6zVy1umH32SgnjJJLXCmOHEszBm2UtgxTe+zA3whB/DYg5p2YMsF57lgPLmxh+tBtTqi%0D%0ATNEz37qle629gvrqAoq6A/VNAai/QkUdlpdXb3H2l5UTekmT2l212JJ2EbUyAM4H9b4TBXo9IkB7%0D%0A1KLxeBnS9x4A8JoYrAtAdADdcYqKArUNgLXCtYv10+Ej/gjcbrgUkcw6DsTtukI54dzHKVrTHbNc%0D%0AJD3SBHQqu4N73yfly7SKRg2+N6tJkBWw0lLBFBlVfGObiium1CxyFlcmgJxFlzpUIXcWDRchaR7y%0D%0AzPIWSzgJOnFmgamp2gkoNzjXpYE2YTvrMq8T1P1g11Ze1u6twe3xOi7zPgnrrsNrRl1fsdjDulfV%0D%0AM51CWVzKjHqvqnvriWarB02QzG40cuDjyKpvh8ndOndWQhtpufSf5SyIZRqNT38JFfW4mRVVdTaz%0D%0A4mQB3wV9/uaXp93KQJ1nWurW7POfQw45onS400hsc/vkBQ+2/7T1w0KXrNPSOfYXWc9R2OTcJgf7%0D%0AMJmwIptwyfeSvG63Je9LFuskny/tcfFtAYzkHbz//lUmVcnbs4sg7r3p4fJ1eJwXwKbBolItMmUS%0D%0ADEE9gPU13YrIwvpQ1H0aTJwZDqAkzGq0IAsmCaKET4Kob4xkKnaaZ12h2vvLNeElgHVrdhQ2PQrh%0D%0A3dYNoxkN0nUZFJJaPCPfg45kQamp2z6m0eIS9X9LRDXGxaU8s+CLTQ3S7bOIu7n6GMa/8Bzj6hSR%0D%0Ajchg18+FOe4G7FZUahGRXlWPC1j5mfuC0rhDKb9LX1C6BzUG82odICPaVpb2Jc6XN2tfL3+YOg5g%0D%0ApaVFbS2E8xjQAePNK8qfhPRm5f0grFfUx66vca10rXKdfPkclFtTLBXQvIoZd7WkRYF+dWarm7rO%0D%0A6EY3nNruQd7bXKiia5fJ9wFSbHfvO44yJ10jB9FxNHrVK+ne7hJtBKgrpM+V/A1z5OnZ3aT61RfJ%0D%0AQqS83Ny9vgN1TXypoR1JCepdK5aQ4444dBYtdon9RXj9/9PtL7G/2Od9ArZf6zexH+Ilr+hY54Yd%0D%0A29bOVo/6m3eOlE5o5NSmVkkZ3bWeNK5XU73pqmoHdpOMkk1AtoJSD9BU1H/5Igb1TIqKg3AF8qzv%0D%0APQB0A3t6yX/9Mra9xN50X7SaAfVMIWm4jvOoO3jn+/7z9z+kRYvmsnRCd1XQt72NCRxfI06DscZI%0D%0A/M05m45T1f3EQZeBXz2Oa7Supb4BEtJfHpk/QEb3LpHpTsqOpNroCPCswwpJoZpbjjpTX+BRnzLw%0D%0AYlm1sHR2LKNXzONGR1TaVU33A970THa6t70Q1L+xIlKq6Wx01E12f9kN/vRr5KFlNSSfxaNZHnVG%0D%0AMwLeaX0xUEdjJjY8csWkDtTlQyTSeFDfeNd1cs4ZR6DYI3PsCRj67xyfLEEx6zHB8bLAdlYgljEx%0D%0AEw0nvoVezgXsabPuXE/UqFGj/a8+7x9PL+1cXZsePTi4MRT1ZrC+tJTHRzNL3VtfJqM7KUD9eVhf%0D%0AXpjdV9bNReoLFfVFIajD/gJQZzHpq/CpvwJQXzaii7RoMCAL1KmYz0Zh5axJG6GyPyRd288GtHeP%0D%0AalbtHnVoNVMG971XxqN1+9Sx62Jl22BbQdpgOoZqpsrQkuJsKQWXmWZD8X0+icaaEGkyjVfMzV6h%0D%0A3US1eDFQ0P1l65I5tO9DUqNyd+nbfYkWvWrXzjiP3KWRZCwrAELrpMlumhZ9GKriMYyH0YeBd9zD%0D%0AuCrkoUpu9pUYyp0dJRxO7Xbg7YY1kkqAuIdwdnkljN+57H3f8fV9D+j++nJedyO5rgN7dob1KrtX%0D%0A681a45oQOVjX6Masrq9OVVdY99nqbJiVraq7MxsTR66VKhU6ybjhj2jHU1XVORkCdLtcfq+q+89H%0D%0A7Th62eWqE+LpVefrZ1R1P1lgUSlgnVYrFj63aTZx6/HHnNrcFPXkNpXcHgubIKc9Nql4JdWDvUF4%0D%0A2jZe2HsK9xP7sg9KAv7e3m9hz5l2X6CE2GlzLk+oc3He1/+FFz3N+kJQn1crT/Z4kNcOmD4RRpV1%0D%0AjCc7FIkWNyiSr751WjGYCJOIbyxQZEoQNd+6LzCNbTChZ90SW1I861mdSZMqullgTFFPJL+E8Yyx%0D%0ABSaR/KKKvwfmLAtMGNUY2lE4MfGAHncvpfrtJyzxZ0Bl3Ce7qCUIYzM+/ykN8mQXlfOw4RJf3/LV%0D%0AQ0U9LCjl527WF343pqh7WL+53n5yy8jm8tS8XtL1+kvlnvIl5PvG5eRPKuaEdhsAccK4wnnT8vIn%0D%0ABpe8/idU9V8A7muqXSNdShaTV+6eihbkXk23ZjOxBcbZYFwiB6HJCgDpXWcqjPewE+KpvlMBJaAz%0D%0AH/19PCdV9HfhG/aQzpx0LY4EpAtz0rWREdNdCOgZJT2Cmv7+ncOkKf6/8c0rybIeDQDq9bSQlIkv%0D%0AC31H0rmtK7PZEa0vi/dFBc91vP9/3f7+7j4hZf08NDwqPaBFpd27tDOpi2f8be082XDLcOnXqpqM%0D%0AHD4MSS/5sn3bdnlz8xvy9JNPyZeff4GIxlDNDu0n/jJAXYuCWYxJwKUi7VNU1EbiFWqdVGnBpht2%0D%0AWWsTtv7ooh99qkwcCelV+/C6qekOzO0x5qd37+nGJUtk4ZiuWlTqfkcFu59qZ9Sgs6rz12dg3TqX%0D%0AavfSUFXXTHUMgPr7j8yQjo0vka3vI9FFGx8BdrXxESAaueTsShp91lL2fNJUdn3UCDnx8KcDgre/%0D%0AW0u6Njtb3niyVqaQ1Gwt6kH3yS7Bbc72wjhGPK8VkHo1PVLbC+w2WkgKlfzb7vKfze3U9vL1K3g/%0D%0A8Kdnmh3B9hIr6gR1qv+YYKiPnqCOZJoURX3TqmvlvH8dscLEMQJ7ruNi2vEoPP6Fx5dcx8Ws29MO%0D%0AeHt7YHIjCJ4j6/R7YQfrXK+LpkcrZrephKZHDX3TI9+d1IP6UxM6yrNZoA6P+twBsh6gvmHRUNm0%0D%0AZIS3vgDUlxHU6VN3ivr8ge2jVo2Gw/qSUdQN1FlkST+y5lfPpA/4UenSfrrUq9VLqlfqLA3rDI66%0D%0AtJsfjRz4MKBsrRaimkc8A+MZwM4Cbd94SKE7vOzhmwCeNWwdnyySabITgroBu1uOHvQkfPcdpGfn%0D%0AeaqYxwo5CxrDhBUCeQEod4BIULURF3LSO65FnL6QM+ygaqp4DnU8tp54GI+VcIVyB+SE6nh4dTzr%0D%0AthjOAeCAcQfq78tKu4wlL+v1YKnr+mHwrgDvX5cTg3ji4G0wCsrMZyes+6ZImUzz14SFwEzL0ThM%0D%0An7QTT678d1W/5mDp12O52l/4W3KqOrP4fZpNrKq/7XzzHtRvXephnZOFuKjU+eUznVMzUY09O9+4%0D%0A+/R/nD8q3GmE21Ry+9obqKetn+v5kjuctJ2OXydW2JNgH15PnKmL1YTCJgNJsE97T3v7PHLtt9Ie%0D%0A5wt2Dzj9mCJzHmlTZE8cy2jKOoDvbVhfJlXOi3bRShEo7gbsVHEfblskuhGgrl1Mqe4yFcYaI5lv%0D%0A3dRn34lT4TOIbwwbI8U2mCC2UTPWk8kuFscY3G4WmAKKuinz9pwJVV296oGiznQafU9e3U7aUPTs%0D%0AgIGzwXpghYnVdn+bqvChZ98iGP1nsB33DauRJ9/QTuRBPSsiMkyd8Sq+xj1a0yM8zhR1/Z4I6R7U%0D%0AVzbOkyUDUEiGossP7xsvo6Cg9y1+rjxf+Ur5pUk5Z28J1fMsSK8gf+C+rxuWkclXXSi9a5WSN+6f%0D%0A4SCdSSwKaAChrM6QBCNf0EdQjxvnOGiPvezqaXfpHPpcgHSnogPS32YEI7pqarrLLYD0Za6ZEQtH%0D%0A1ZM+3xeOOiWd49enpkgreM/71S4py3s2AKg7Nd0SX5w/vSoy1CtJn2pXy8lHH7bSK+oF/Ll723cU%0D%0Atu2H+4nkPiGxHRZq7Qv3QYnniSfahx9ySNNxnWtG+bT+oDOpxlSimDQfiTgTEbW5Co2Ddm7fIQ8/%0D%0A9JC0aN5cSpYsKZUqVpQP3kOxaLKgM7agQMmm9YXfVQDhLjnFvnNLUim4VAhmgs+OLbFaT2Cnsk9l%0D%0AnBGRDsZNzXfWlyTUZ+5363784Uew8lSQ3zfDCqVK+mMK7b+9js6inOgFTZkslUbVdW/Lcup65v07%0D%0A+wuG96m7BkirZNtrt0qbulfIe09DfWb30c/pReeAtxzL/7wMwXVJaZk2pLiM73up3DTpCnntwXLo%0D%0A1VVJGtc4Q355p6n3oFM5t+GLShNKulPV6Ul3vnQ3oKR/w6QXdiOlkk7bC5Ry+M9Xr6orfTsWl91f%0D%0A049OX7obkfnTmaFuEZI+690KXuXjurGiLvCnywdVZP2d18jZ/zx8mYU3pB0nEsey2I0S/M4L/I5T%0D%0AjnPxOvFxLgnlyRlxLqUqlwqXBIJ9fbytd/Ypx42c1LRsfqY7qQf1Ua2hqLcTBfVJUNSndpfnZ/Ty%0D%0Aino2qGe6k9L64gtKAeszereJ2jYdnwF1TXxxinoI6rFlAbC2ZC7gaNoaGT10pXRsOwmJMVTbu0aN%0D%0A6w6NOrSeJb27rkDO+AMydugz8Ie/oPnlBRXxEMSdMp4cjPoreJuLWbRkkbAbZnh5UK97pGqFzlH/%0D%0Ankvxfl/NAnPN8/adMs22Ys2CYij3gJ5JWXEqbxLOw0SVVIXcfOUxmBuQh2q5XXb33RnCeRLcl+P+%0D%0AALgzl9/zYO6WSVBfafBvj1WlPWmPyRSnqg3GF3lq1nrcEImgzCx417TJxSTy7MtL+ruJu5UGE6sO%0D%0ArWZL62aYFLIDKx7DolwtvqX9xcc0FrC/ANit0611qeV35Sw4bwT2F1pwXPrP0H53ywXnX30rtpv9%0D%0Ac02IC4PZfTh4Zlld0nZAhRwcU/sz5Fo/bR+Uaz9U2GumKX65bkuKDbn2Z8nbDzywyKUNL8177z9M%0D%0Afwm96gD1rwYDIMvmRdvhdbbOpVnKO9Z/hKBeH4q6LzSlFaOAsk5lOcwOzxXdmNLB1GIbwwZG2nU0%0D%0AAeh2W7IjaVrjIysoDYtJVdH3qrpacjyox1GNoWc8yFVXa4/58Q3M7X+17qMe0i2KMS6uNRsQ4Hxq%0D%0Awzx5kZn29rph8oxZX8LGR9ZkiZ83AZ/FpBw8++FVdeapP9IS1qQ+NWPFdduGhbJx2VAZ0ri89IRF%0D%0A5PbSl8nLUMq/qF9Kvm9URn5sVFaXvL4Jt8+/4VLpjBjG2yf1kJ823ep8vgQ25porrDsrhMF6xrPu%0D%0AQdzU9awllE7/OD5fpEo64vJYNMqOo8xJV7uLh3QUSGq6C2IYI8QwuoZGc2PLy/dobNSvSVnpXv06%0D%0AuQmA7kC9gQN1TXyppbYXA/Xhda6X04474mlsCwf9/3v7S9tu9/KeqHoehHHg4Ycf2mcJ6t7+fH4G%0D%0Azq63kLsndZR7pnSRIag3uP7KYvLyiy8p4K5YvlweeuABGT9unJQtU0bat2svv6IDqNlLLOM8tsj8%0D%0A/LE7E6LKM8+ccPA7d2DuElTs9szl+L4v1wlmCArkBPM3Nm+WYUOHSXNMFrj85CM8f5A0k0tF18mE%0D%0AX28HzgqUuOwS6dGiujx58xjZePc0WTi6C3zrzeTPN6zhlp29yZzRCb3q7jdnFhgDdRaVZhT16J2V%0D%0AMrVvY7ltxg0ug5xedIzf32ost88sKc2qXyyj2leWleNayb0T28pCTII71r1S6lc8SyqV+ods/ShT%0D%0ASBo3PfJdRzOZ6hbFGCrpVkDqQN2aHJk3naA+GraXVYsB2QrnGVBnhjoVdV2XXUl9Uybrnhp90hCK%0D%0AOkEd+wG1vlTFqCKrV1wtZ55++FKKY2kiUtrxNjxu5rqcBP5U2E9bKU0hy3XQL2xWUdibzLXBnXrs%0D%0AER2H1r1hp+tO6iIaHxneUh4LQP2ZBKivRdOj9fMHxYq6grqPaKSqzuQXquqTe7RCAemMjPVlvCv0%0D%0AZIGea3gUqqBsWuO82C6/28HUskWvA9yfg01mpfToPBOdOodJrepd4U1uG1Wt2Fnq1xoUtW85S3p2%0D%0AWgav+/3II38KnSufRSrI81Dp12qnUDeyFXFaJ9TrHBeH+gQXvz4fy8HnGTfsGRk9+CkZ3v9h6dbh%0D%0ARrx2+6hfj8WRdlDNsq44hViBPG4I5P8XyxbPUsgZbWgjaVUJbSqZy7GtJMsXnvGNZ2woCfWcEE6g%0D%0AVhgPgdwuu2WslK/A5eTA4xTSE7fbcxZQ2anGxyp7pijVpcJ4WPcNiKx7Kc9McOJG6NYmSEiAISjz%0D%0Ad+PiMX3yjp9oDei5Smqi0yuhXotKTVVHx9k4qtF/F9ne/Wz7i4G6vj5gX5sw+Ux12l/GDn1Uil1S%0D%0AdgMPQIVBZlLtSgPXXKCca2e0L6+3t8nDvrxmLlgP31fqTs3fmLZvSvs8wveSvJx8flw/4NQj9+s7%0D%0ApVqR7dupnAew/sfoIjKkTJ78ymZGhD8/FAQ5oN4+0Q7Wl7pQ1AmJBuu+i6nlrWvbe3q2PcASWC03%0D%0AXP3YoWfdkmDSLDApBaWxip6mrBvQW5Y6l5Ys41V1tcGkND5Kgrq+z7TYRH+WwLzranGxrqNeSbfG%0D%0ARXE+egDoZgGa0TgvWj0Qj/WTBFP04zQYfmYBqKuiTosRz2IkIxr5PXpF/ak2RWR+z2ouZxy2EY00%0D%0AhI1k24s3yua7xuKsbHPpU/MGaQ/FvONl50h3jA6XYgDi+9UtI7cB0D97BoAM37izDnibg1fU3XWq%0D%0A4hlgzyTBUMXMxOVl1Hdf2BdbXRykRyjmc82MMpAur9ykkG5dR+MYRoC6KulPT5HBsPG0LFdCbg4g%0D%0A3fnT63p/uutIOq9NFZndsqKMR476WScd8yZ++yekbA960//rdlUYhyS390Im2WEDOAL6GYceelDv%0D%0AY446fMXRSK056ojD1jwyo4vsXD9HXljcVyZ0q4NRV5aNbicNalZWm8vjjz4mzz7zjHz/3Xdy/333%0D%0AScOGDaXoRRfJ5tdejyMS46hEVbktnpFnOwjmANpgxEq0V6TtuktT8fD77xdRSLpTlfDvvvkWcD5U%0D%0AZkybJpMmTpRatWpJ61at5M8//vTFoxmPfNy1NOxYaikwsOu0a91CxvZqJoM71pNuzarKzCHt5Jt1%0D%0ASLhhSlBWxro7k+PSiMyrjskhVXX/G3YTTl9USlXdW18EoL7ulpGwvxSV3R9DHf+sufz1fhOo55dL%0D%0A90Y3yIerRsju9bNENmCsnynR+hny5zNI4JvTRZpVuVyWTb9Btn8KJV4LSBNKur/NWV1oeYGFxSvp%0D%0A0TdBAammvPgC0n+jQBSQvvXTrtKo5nk+lrF3ViGpS3xxhaRMqInYzRQFr/IFzgTQRw9QF3RNJagL%0D%0A/OmqqH9YRR5dfEVW6kvasTTtuJdrm8l1jEw9Nub60SeV8cJmsrkO3MnHFPZadt9hBx1UvUeVK3+1%0D%0A7qRh0yNGND7lu5M+a4r6rL6apa6gvtBZX2JQZ/ILQd3nqU/s1kq6tJmbDeqwMRiom/Ul013SCiZ9%0D%0AWgkg1kUCvuM8z4GN4uaFr8r8Gc9Deb9TenWFqtp8eNSgbm+F+OqVO0Q1qnRGfF93QFx3eOB7Sp3q%0D%0AfQD1A6VB7cFolDMUhSzDpUn9EdK47nDYbIYQ+FEw2F9qV+uDx/VQ+EPBKzzonaVaxfZQ9btE9Wr1%0D%0AlOaNhsiUsY/GTYJc4koA54kmQZq6EnvIXSa5wbnFHcapK1ke8qSfvGDxpllLClpXAkgvAOhJWM9W%0D%0A0VcayK9IQjmuA9DvjCG9ILQT2JOKu3nc1c9uCTI+0pGfhWWsu7jGt9RC5OwvLqqRAB5HNaqqHkZk%0D%0AoskUJmWVy3XAWZXV+D0UtL+4mMr0otLQp66vb/abFFCfMmaNXHdVnS+w7R2V60CZC8qTk+5cQJy2%0D%0Aw0hO4tOeqzB43peJQsq+JzWRJnyd5OWkypb2GaXtn/z/nBWplTIxOPLEo/LmrGhYZOd2qLCWArMb%0D%0AsDcWGekfI9klBnUPgXZ9Xeci0YLaRSJVc32RKT3TWcq6pcGYsh7aQMwHTgXZ20/Mrx42Q4oLQ8P4%0D%0AxUR0Y5wMk5al7otTVaFPZqr7mMa4c6r55s3+EibABAWe6jU3GDdbT3jdimh94agW0wbJN7S36MDr%0D%0AUE3/isBtar5PntHiW4tpTFHUDdRZL2ARjbS9GKg/2dqBunbrpCKNrG1tFPT6MlhLbhGBcp3/5u2y%0D%0A9ZUV8t3zi+WrZxbIf164Uba9fqfk04qi8GWt2DOWF+0UGloj6DH3ynqslgdquwN5bz1QFR1gx4g8%0D%0A+tHfhZL+9l1Q0WF3wfsRKul4f5FvaMSEl7DrKLPSow1z5WNAU1uk2XSucrVC+opeDWLbC0Hd/Oks%0D%0AJJ3ftpoWkhLUp0F9v/LsU75FMWbxwvYJe9uvJGG+kO2v0MjZcBtNmyDgfeyPv/JXX3rOZ/OGtI7e%0D%0AvH+qrL9tnNQoXRw8MMD59WF90e8W+fKfPjJVOrWB0vz77zJq5EhZsnixPLd6tcycMUOtL8cee6zc%0D%0AswoTI/OEW1dQ9ZMD1NHwiJ50g+8QzjNgzjxyB7ra7dMPfcy3r2jiC203ixctkgXz5kFF/0jeeest%0D%0AGTp4sFxxxRVy+2343XkbTNyAyb+fOLox9rO7hkgTx42VBxcO91numfoH5003f7pfemuVNUGywtLM%0D%0AZDPjU9eYRnYphUedk8XfN90knRqWkpcfqCQ73mskM4eWkFEdqspvq6fjbA7P5MwGqM8EqCOCHCNa%0D%0Ah86w66bJr0+MlXa1rpRboLzno+toEtYzCruD9NDywg6kzpfu4hgzlhcH6vffVF1G9rladn7JdJfe%0D%0AqqjboNrOxBdaZRjpGH3tk2m+wNmAz5qg3gDxkQR1NDsyUKeiftdM1/AIv6+sJnyJY0ts90w7VqYc%0D%0ASwpMdHP8pt1suLCZQNoBMRec7+15kjPn5AH10EMPuKZlqUu+ZdMjl6WeHdHIpkfPTOosz07tJs/N%0D%0A6CkvzOoTgPoQJL8MDyIa6VNnTCMV9fEytnNz6dpunoI6AYuKqPOom6L+ivcV+zbwvnW9KuqAWwKt%0D%0AwWxW2ojZKvyS/md6jlcsYZY4VNW5m+B7Xytzpq5GEeLjgLiHZcLI+2Xs8HugzN8FuMcYshIq+UoZ%0D%0AxSWujxl6t4wZdo+MG3G/TBr9sEwd/4TMnLQaz7EGALgB8PgyrBGvoUjxjSzFPNOFs2CnzhDKC8Qf%0D%0AphR3asJK8L8VCuCh1zxWyUMID5Xz5O3mL3e3F1DOFcb97WZ1SVXYU9R1wryq6H4CoCq+FZ66/y+e%0D%0AoKgFxcG6dS21BBiXvoLJGAo6tag0sL+wXiFugDR6ndSu3lcG97lToZ5KPLPptVspz3hkpb9k+/4z%0D%0AoO5e3zqmalQklPmFsaL+MhKJ1iNatO1viGg8K9fMPAnFaUBe2GS6sG01sRMqsHPa1/eUfI19Pdjn%0D%0A2uH521N9gMnnLkyMCIEkseM01e7kS07Ju2tpgyI7tiItxNJfljUoIk8j69vgT6P/zAON5Zs9i8js%0D%0AGm79sNA07GSqBaYe1vMDWFel2SfBJFX1pFc9tMDE0J7MWE9R1QtYX0xVN8XeJ8CYTz3Lq05Qt6jG%0D%0AII0lVNbjrqXWQTRceotPASXdP68+t7+8m5fDCYKtYwkwQUSjFqsy/hGKuk6IEop6/F1h0vVYKyT3%0D%0A9AKo08tNVZ1dPA3WNyPwge3mCcfwhKuiTesJwFmtKOze6EE9hvUs33KgrntQN2XdWWAcvLtovBDS%0D%0AAXacBADS9fXeuSv2pDu7C94XIF3Vf8Yw0pceW17mIYJxtjw+o6sWjvaFJ30pmjcR0jlcEalPe+lS%0D%0AW6YhanIyimSd7aWyzEJh7PSm5aRG8XP/BKg3CX3qhUzwU2vV0rapXGyxN04oZNvNw/u8vMSF/3r9%0D%0A5TvHyS42fML38+uLK6Qdznh8g8z4iKCOz8hA/cVbR0jvbp1RRPqX1KtbV+rWqSMdO3SQalWryjnn%0D%0AnCMoQpWblmKyFkY0ajwiCjd37QT0oaOoTs4I4FTKHYjHS80gDwGdE7rMOgT1aPdu+c+330mnjh1l%0D%0A2tSp8tqrr8rG9eulb58+csnFF0vnTp1l659bMxGNlkzj34crMHWFpQbyy2++WRaPA5BmFYz6lBfN%0D%0AdA+KmGM13Svp/reYKXrl/+cnGuZTB6hTUc9Hs6gnFw2Uvm2LyhPLykirmiXkuycm6+csL/JMDlJ2%0D%0AoKhHXlEXgLqsRXfYtVPlnVv6SdvaxeT1J2Az0WZHPobRLnslPQPpgGoUkCqkw5eu1hWmvHwLdVwB%0D%0AvIf89kFn6dDsEtn8FHLbv6WangH1TH461mfxqRWSWob6Z0h8+QQ1Kh/VVtsL1fTo/SpqfVk+8dLo%0D%0A2KMPGlyI2BSmuBT0mfsHJgE+bQJrk1Ess54nhvUkOOdSzNLWywXp+zIRCNY5r3rxc96/t199B+qW%0D%0ApT4CTY9QUJrpTgpQn95T1sxC8gubHs1H8stCB+qMaIx96l5VZ1HpqI7NAOrz1UOu8YwhqAO+CGFa%0D%0AAAgoo5J6swd11/7dFf9ZgaQBbCaFxBJJLJXEqcixauvVabNZuAY8CZj2anfY8t515DSADC4XaJzj%0D%0AMsmz8sj1eiZxJWwWZGcEkjCe+b8SVpUsELeklWybSgjEqnYHthZnQzE7SzaoZ1TvQAEniAe2lrtw%0D%0A3Yatz+t8nfj24LLdV9AWExSiBpMQy11XVd2y1WEbsiZIPMuihcaEZW9/saJS51XP1Bi0az5D2rec%0D%0AWrDuwRf1xmc9NKoxhHXfqdQ3YXKg/qZCvoK6ps9YQemLOBszaOcBBxxwTRqQ723C/H91/9/ctgt9%0D%0A2VxwnHbQTlMr0iYPSSU98VypBWqFAb1XU2JYP/WYvNnjKubt/A/90oDvl7r7LHU20TE1PYD1T6C2%0D%0A08euxYsG67TPJGwwIawraNIiEmasE0gNTk1Zp9JNoA6KQGPwzuFRT8tYz/K3+wSY2AJjwB40Pyrg%0D%0AVQ+BPUyCCe0woS3GLnv1XFXxIJYy/j8NzLkMzyb420P7ixbgchLAz42pLwbq1vQoUNTjiRS+s7ub%0D%0A7CeL+6IwDqko2rVTYR3wqxYYKuvLYTW51cP6nQoqqixS6abKqEAWqOrer6zg7X3qzr+c8Krbda+8%0D%0Aq6fZQ59OAtgNkmCEyUGkdhd0l+Skge8HWemMYVSrDgGUUYx83zgr8OfqGbKgfyOpeU1RTXehH305%0D%0A4Hx5z/paQGpJL64baS1pWbpYdM35p0dTUCRLNX0GUmymQ1HvUrbYnlNPPJ4RjVk+9eQ2m9ze/i+3%0D%0Av1z7geA9cLs84B8nHbvsjkldI35W+pkBLL+AHalFjevlz+eg5r6IMwyczLAz6WtLNUt9wphR2uio%0D%0ASpUqcuqpp8oZZ5whJ510khx22GGy3377yb334jvw2elxZ1BC8Y5tSDZZ48GbAM7Jml9y4uYH34Nd%0D%0ADpeC34t8+yqee7e8+867csP11+tkYeiQITJgwABBbxl9PxUqVJCffvghU0Sqar6fLMSXvS2G7wvj%0D%0AwfsfkHF9YedI1kVobCSB3KDcLbOy3W3CaPat+CwRC0rxG/eKOn//8vad8tfLy6Rj/eul1JWny1No%0D%0AJOV+i6iPwGctm7gtGaybqg5QX4c0pBemypPT20vXFhfLFvjVncXFkl3M7gLLC7uPKqBDSacnnZDu%0D%0AlXRCOlNeIvWe95T1DzSQ9k0vlp1fMJIxBHVe5zo+lpGZ67S9fOVsL9FnSK7RxBfzp9P24iA9//3K%0D%0AMnf4RflHHnYgPlDJqt/KJTal3Z52bMl1LEsCfKr0nqZY7eNBOXsGgCdKmUHozCMHYBx/3QWnb7iL%0D%0ATY/iiEY0PQKoP8bkl7jpEUHddSdVUJ83UNYvtCx12l9ch9KXUEhBVZ1FpWM7OUVdQR3xiQbqan0J%0D%0AQZ1JHdr+3VlftMgyCepxEaSBXzqo37nsXVcwmbCRhMAeQ3sS3EP/eCJtxewr2iAoa1D5T4lChGJu%0D%0ATYFcFGK2Wp4N6NmTDUtaMX+3eb8zYJ5mX0kq6BlwN4g3eI/tLbFVhcDuhwI71fT3soA8BPACwB4/%0D%0A1j3GWWRCpd6/Nz/5sHhIl6/umyCZqu4bIDlQd6q62l/iTHUrKmWijysU7tvtNqkP2xJjFLXugUWl%0D%0AcfpLtqpeIE+dMY3WLbUQUKdPvV3L6buh9jQmPKZtT2mqU2E7mVwKWQ51vEA0VcrrFVAV9gbj+/Ie%0D%0A0vZD+7Jv+l8mJ2k70cTzHHb0Yft1rFU0751HWxfZ890w2F8q5sk7SIBJquoEwh8B9P1uyJOdUOHN%0D%0At56lrFPtpeqbjG20gkvrvEmo9TYQtX+EXnXCNZXvZMfSRCOkrIJSi2g01T18LC8nLTCJTqUG63EC%0D%0AjE0iAhtMHN8YgrlZWwKLSxxFGSjp+j/a/2mFrOEyLGi1mEbaagjqgaIedyfNAerL6yOecQhOfW8A%0D%0AWKiqDlWQ8EvfN7tYIlGF8YeEdYEFJgKkqMJNOwoVb1UbTVl1xYWZQtJMMWmmUC9Mggk97Xic5qNT%0D%0ATWf8IlR7vI5COl6XNhxCur4fJrx4NV00ihHvF3npXz4wVvo2LivNyhSTRchGX+496VwapFuDoyWa%0D%0AnV5T6l1z0c7DDj7wkVIX/vPXcfCmE9Sn4TmG1UTixcnHvoHf/vF+shpvBuE2/b9sY4U9Zl8FQVuP%0D%0AWekNK17131/WY+LC74Veanwfr6IrbPdG5WQPvleFR0IkYDIfn9udEzvJ3JkASIDvEFhN8Bw6YJ8R%0D%0A4gtBefPrm71abaq1z1rf+jPgDk2o+J3rGRUH5O53kLmcBHa7X5ff0PqyW9568y0EBJwvp59+uhQt%0D%0AWlQuvPBCQbd2OfTQQ6VM6dLy438B6oFqnslOD96TpcNgvQ1Q5Id3bwHI9AXNPGujE0EsrTg5WNrZ%0D%0AnDC9JlNj4excesZAzxA464uBevTWbfL2PRNk+Zj2sv1FnoUy+5UrZHYTX2xTsao+LVbVf39inLSq%0D%0Acbl8vhHRjd6Pbkv5xnzp9KT7vHSmvHxroA5lnODNuEVA+O8fdpFe7S+XJ26HIq5KOoa3vhDiXeIL%0D%0A/elOTXdZ720x2YJPHv70CF1TDdTlQ5xZ+6Ay/ufKsvvdSjK009m7DjvsoJrh739vx6Jc28a+3J56%0D%0ATOOBPvngxEGqwP2FnAKIq2JtnfD5/eVcB/rDi5524sMr0PQoPaLRJb88M6WrZqmvmRkmvwxClrr3%0D%0AqceNj7z9BbA+sWtL6dxmdgFQV+tLmqLOSD3AekFFPZMg4uwgOSICQxU6kToS54dndeCk+m3Dw3YB%0D%0ACA+KPXEf/fJ8zO03Z2w5vK1g505rDpRJQIkB3GePx5GHQdFllioeeMJjaPfKuYPv0GaSZnvZy21Z%0D%0AxaXeBmPQrZYXU9zdcm+Ketr9ptLHhapB0yR+JzaBUhuK5qpT1Ub6Cs6w0P5C6Kaq7fLMrag06FSK%0D%0ASeCw/g9KNUR6zhi/ztlfrFMp7S+aqe5rHxLNjyx1JwZ1vDZ96qqom09dC1rRoRS/1z7dlucffviR%0D%0A/WzHkTIhLjRKbW/KQGFQvRelrICHL239YN9QqEKR9j7/xutn2XLSVIp9/Rz852tqerg88IADilx1%0D%0A7vF5N3e/Nu+3iZWL7BhaJi/6A0WlFvvHRBGObWhTP7BUnvwIoNf7fJFp2MmU1gxtzONhXRv2WL64%0D%0AJaKkNEPSBkQs9Aw7lpoiniOyMauDqfeq621hQWmQr27Kur5G2AgpULi1CVLYCMmyzhOZ53GjImtc%0D%0AZEsCuqnkgXoeN1ny/6clzxR4PfPFm/+dn52PZ9Q4TG990YLeMJ4Rk6fFdfaXRybBL8viN0IdIWMT%0D%0AoM5bYOgDpx9cs8pTLDAK1QpthHUH6dn52Q6Ssoe3uQSedPW6MyPdLC/wpLPjqE4OOElAN015Fe+D%0D%0AvvSXETOoCiYASZX0BfLZfWOkVdWr1I++BGq5wfkyZKVTRWfhqBaP4j7mphPSFyCSsWzRf/2Ebavq%0D%0AIQcdMKDkBaf/NrTWdTK1cRkZX+8GKXX+aX8BXsuF+5tc206O436BJKm/s+3tbV2q6YccdNDApSPb%0D%0A7VT/Pm1CBHV8lo+ix8oIFMgyP16/U4I6zpTk47NbNLSV3AhvOMF37ZoX5PTTTlNAt8Goxt9//c2n%0D%0AvgTRiPCMy29fOctSAOfZlzlR8CkpXCYGlWlhMSksNJ9/+plcfvnlctBBB6mSz8HLVPRZ1Prnb7/7%0D%0AVBeX7pI1COhxBru7b/Nrr0mvtg1kFyI8w9oJ97vMPRyQE+79yFrXKer6P/IsDydDPKsE+0uEySOj%0D%0ALuV1bCNstMUMf8ZgvoTJLiIxVVnnNqWFpZgYwadOC8xfz06U7g2ulbeeqYPiTpfwolYXQLp845T0%0D%0ADKTTk87B4lEMD+kK4VDUH7mllvTvUkK2fEIrjFPT3fBJL5qf7opILe1F2BmV+emwvYi3vbDRkYtl%0D%0ArKSgvvPtitK58RlbsZ+/PnkM2YffZVaxdWHbTM77ktSeSvF+q8u1bnh7CAvhgTjX5ZTX2++fJxw9%0D%0Af2H7KgB1Jr80loeGuojGR8PkF81SR0RjCOpxQan3qS8d7dJf1P4yVqZ0ayHtW0zJAvUZGs/4koKP%0D%0AWV8IRWp9CUEdUJWxvmSnmlh6SWzhCKHVw6d1zrQUlKTCbkWqCtmJ5kDJRkEO5gnpvuumdd/0S1PO%0D%0Aszp4xjYPB+ph46CsbHLLIw884OYbV7gN/rfYmhLbWpLpLRnYVuBPAfHMRCCA+BS/e6ywx+AeKOwe%0D%0A2kN7TMHLGXU9VuPjXPbcCTCa/uKLOhezqNSnv1hMImscZqALbdypFKA+ZsjTiMvsJBNHPROkv2Sa%0D%0AH4XpL+aJd/GQyeQXB+pLfUSjvbaCOsbIQQ9GRx110nRsW5r8kpxo54Ljwrb5tO13b0Cd6/60bT55%0D%0AW2H7i7T/J6m+Fba/sv8/bZn2PPvyuXhICdMlwqeCE+mAa484JG/26UfnfT29apGIYG4t6iPCOmEQ%0D%0A3UvXdsgo7nGUo1lgCJKWBGPNkLxX3TqXamFmIgEm7FiapYAbaKc0Qiqgqhukm8IeKutmqQn86nFk%0D%0Ao89WTyrr5imPVXJr3JRchjGLgcVFfehBDGXW65mqn8P6Eue3e1DnWQpN1smR+rIb383kqgehJwc8%0D%0Arx7UVVVn7jaVaoKHT4FxFhj61TOqOpsOEQx/fekW+fo5KPBqXXHQE6e9hAWjsbIZwLxZDFg8GvvS%0D%0AXcIL1XTNSmdRq7e8iEUx8r2p7WWBvLRsoNQtdZkMrldabmaqCTzoBug3I4KRgL60a50sSGeDoxnw%0D%0Ap59+/FEv4gd9OgYLMhucefxRm1tcXzQag4jGruWKyVGHHrQc9x1e2LYdbhBJ8Ehud8l9R/KxafuL%0D%0AQvYLx537z1NWf/zIjEjPdNCSRKDE9zBvWHtZMRyeZZ4p8aDOpkd78LnN6t9U7kCxJhV15pffuHiJ%0D%0AnAIlm970a6+9Vr747AunpnsQtkx19af/5w1ndUqo6E5B56QtBc79bRZzGH21TiLEM27bslXatWmr%0D%0AE4S8vDwdvIx9isybO0+tOa6g1aDc7C+uIZPzp2eWLEbt2LS2/LUZZ2HMJ6/vy00ktaOtH2EajUF9%0D%0AVlG0j540RV3PFmjyC87yENTfRs0GVHV5AxNIFjbTJsZtBcq6q5mgsg5Y50SJsB4UlTpQv07eebZO%0D%0AnO7iEl6cmu486ew8yihGr6R/61JeNGaREP5dL/njo67SulFRefkJKOPf9okVdQP1SCMZqaZj+1bb%0D%0Aiy8i/RJuls+d7YX56RE6krpYRtpeCOqVZNsbFaVO+ZP/g+/jvLTfaBoD59pG0o4zhR13s7aZvc0K%0D%0ACrl/XwLc91kx44Hw5GOPGDyhSRmxiEZLfnl0VCt5YgwUdS0oZZZ6N81SXzPTFZSum8fkF/rU0aGU%0D%0A6S/eq/4iYJ0WmJm9Wkatm4yOzPpCbzHbwRuoZ4r/mH3tQJ2gpop6Cqibmq72lgBwM0kkocqc3VEz%0D%0A9q+HhahxxKFXvz2ME7wLKuSZ1JlMIyFOIDIdOsPLrllQxp5TwBcee8Kzizn1f/FecwXcZByiXfeK%0D%0Adyp4m1dd/1fXITQzktcLrhMDfgL0s+A9mFhk+dmTvnW8F1Xag//DimS1sNSr6rfe+K4rKrVOoZpp%0D%0ATq840l9mIFOdsEz7C0B9Jn5D07xPnUWlE0c+j6Sf7jJi4P3wqb+SiP10zY8KFpW63Hqn5LvfXNh4%0D%0ASScJ5pFnnjtef/yIp3Ca9ILbsc0cFsLo3gA57eCZY/vOaWPLNTHYG0ingXWaQpF2AE+ul2udJJgn%0D%0Ad6LJA33a9eT/l1gnBPVQWefDeP2Q/fYr0uGM4w7877QaB+/+fmgRYXt6gjrHa12LyJzq6KyJvHXz%0D%0AR2uet3nWmQbjVXW1arAIMqGqqwc7UViqKrTBq1e8s3LVQ6U8xbOeqq4HoE41vYBX3cc1hhnryTQY%0D%0Ag3UuY3BPFIhaYaiBefwcZukJrTaJy6q0B9YXLUb1WepZ1pew4ZG3vmgRsC/23YnvY1CFI2Xzsr44%0D%0ARU/Vj6o6wMJbYBSEmU8Oqwl94YRlUb86rCgAw4iqNyww7zw4Qwa2rbVry+aVuwDqkSrqgbJu0B56%0D%0Ah8PiUddYJkh48ZYXqun6etp5lGq6t7yomr5Y9kBJf3XFYKmnkF5KbkKXUYI6l6qgc4lxI4pGqaIv%0D%0A7lQTSnoNVdLnIeWlS8Uro/3z8sbi93uw37YOwPL8ow87aMHlZ570VZNrLth11olHf43bSqXBeHK7%0D%0AS+6Tck3K/+72F64f7hNgV7m4Xvkrvv9zI74f9adD8cXnmA8Yxfchz88DpBESAYv0qdPStAdnIab1%0D%0AaSwP3IfP3HcG3fHXdnkbNhSq69/++xsF9NByotepYP8FhfuL5501SS02bqTBud5OBRrDATrfm3/c%0D%0AF8+h4RG87gDwTRs3yQknnBCr+YT1YsWKyX8QFxmnvQSTBisedU2QHMAbyH/43nvSrnFN2fIKANpb%0D%0AszQxiBYtP1yKEN8HFXLCty98NZhPxErGxbI2EUHTowiw7n7/+H2+ibM9hPXN+H0S1qmsE9a9sk5Y%0D%0Aj6Cs60R4PdNfpsvWpydIxzpXyhebEIsYxzB6ywsUdYX0b+hN90r6tygg9b50g3TC+Jp7G0ivDpdD%0D%0ATcf3TFCn5cV3JI0hPSs7HWo9i0i/gDdei0iZ9sIiUqa9QE2HL13ed6D++6vlpcTFR7+D3/RpwbEh%0D%0A1b6d63jjf6s5U2EKE610e8s1Q007gKYd0BMbbWrFd64DeNoB8LgjDq0/oNa1EheUpiS/PD0RyS9T%0D%0AfEHpjN6ydrZ1KHUxja6oNBvWFw1qJy0aDFIvMZM6DNTZwIbQVcCmkAB1Fho6FTsDmrff9DaU0/sA%0D%0AWG9k0kosuSSwamTbQhIpJHHb+6AxTxbMZqeUZCA3vD0E8YxibnYRiypMLp267KMO0xJXvD/c+cTN%0D%0AfpJpOJSVqJKS9uLA3IbZbzIKtnnlORFJjluXAmgXvYqzB295sMeEKMtO5K5ngD29ANUU9LDo1B6T%0D%0A5bPX9+BSYFiYS5U7y/7iLSha1OljGmfBh05Qn85Opah7IKhPRvJLg9pDpVeXpbBUvRKnv2jzI7O/%0D%0AaKdSy7d3DaZi68sSF+GYzHLPgLpr0DVt3Fo5/7yrHz366KOPSds5hNs27i+wXeaC88Tj4u5q/vYs%0D%0AC9zeoD+5b9jbeyoMspPvKzkhCf/HlP1NgcjF5DppoJEyGSCIJ58rCet8WNHrL/vXB0uH1NvRr9IJ%0D%0A+Q80z4t+hj+dwP77SNhfSubJLyxAtaLTIGvdohtjVd1SYFgUGXjVLVs91avuLTCxsh7GNO7Fq27W%0D%0AF2uGVKC4NAHsGguZ4llX2A4LQIOUljixxdtkklGT4YRD/fahip9W0Bp61APrixaThoq65ajT9mIZ%0D%0A+B7U/xqL+oHKJ8vn9wx3kK6g7sGOaiCTVBjZSL86YR356grNhGemwNA/Dqje8sqt0qjytdFr907b%0D%0AAaVyG0Zk8YzJKMbMdedPdw2NnEJLgFJVmGo6rRy+82ikkO4VS04cvO3lrTuGS52Sl8mIhmUB5HW0%0D%0AeZEbtXXcCB/6EhSMLobNhYC+sEN1me/z0lk8WuLsU37D7/YiDLOu8XfOywT3aw49cP9Jhx98APPU%0D%0AJyT3N7ZvyLVNcdtMuy+xf4j3NckJfdp+JrltHnPkobWHta+1e9drtyg4OlC/V3a8tUpaoLnTh3cN%0D%0AVdvFT09OlM/vHy0/Pz1NdsLLP6VXQ3nisceyikWtcNSyyk3JzjQVQizjr1+6RlQeug3Sk0q6Xo/B%0D%0AnAlBHtgJ7RyfPiURoN8aHq1YsUIuuOACQaKXlLyhpKx5fo2HdKfqO2XfTR4y7yu47icWH77/voL6%0D%0AHy+hpoK/IUZ6qlUFvyk/NLGIl/lZsYGWFUUT3AP1ncp7Jn6SBdO+OJbvn79Rqurv4PdPCwxgPQKs%0D%0Aa6QptxEWOntY1yQYRjbGKTDT5dfHx0rjKhfLd68hGtFUdAI6s9J1ZIpHBUq6Jrx4Jd1FLvaW7V/0%0D%0AkH6dSsgzq+p5Nd0U9V7alZSgTssL1XSNZIQ3nUWkbHIUUU3/zBWRRmxyhOz0KIb0irhcSf69poyc%0D%0A8Y9Dn8BvTo+1dqxJ+Z3mqstK/f3nYuzwWFRgu8kF7GkH7uSsNrnRBG8gKwM5ZcOMC0v9P5137JGH%0D%0AXNe23GW77u5bTwtKH/DJL4+MbOmSX8Z1kKdRAPLsZOdT1w6lzFOfOwDpL15Vhycto6q7FJhbR3WR%0D%0ApnV6aGMhpnQoqAOwYlCH+uma1HigUlB/UxVOQhTBTS0nLMaMPefvSI9O06V/rwVy+7J3smE9RX3O%0D%0Abu6TBtfBbaE1I+6uGSrmgdUkaRfxvvnQPx82AAqLMQtEIobAnoT3WEHP7TcvTDVPA3LeRjsPoyyn%0D%0AjHtI+vaYL82bDJYG+K7q1kLjgvp9ZObkp/xZhRTbkVfakwp77FG/5YO4EDUD6zbZCNJpvF/drEch%0D%0AqGv6CyDbmh8R1F2XUoD6xBDUN+pEsEOrOWiGNU697FlnalJBPQPpLqKRoO6abWVSZwoq6jMnbpDi%0D%0Al1XciG3qlOR2leugmHaATYHaAt72fTnI/q/rhEpCYaLBvv6PSYD/u+8r+R4K2S8mY23D64eWuOj0%0D%0AZ99bNTD/q4dHRCtG1N/Tr/ZFe4ZXOyl/dq3D9zS5/KD817rmxSq72mO8X52grv5p5KvHhaWJbHXN%0D%0AIw87lgYJMFmQa0WgycLSXJnqYVFpEu69313B3ResaspM2AQptMDkKvoM4LxAgWjyjEAaoIevba+X%0D%0AAPU49YUTG0xw8vn5eUVdP9cEqPPz/wXdZtuUPVP+/cAoVdR10CpBVZ1wgRQVhXVvgXH56lDVGZFI%0D%0ACwytKVS/AT6PLx4ibREHuGnlpD2/v3L7tq1v3LU7P+hMaoCeyVL3PnUFdRfHSHhSOw3VSu9Nj+hN%0D%0AB6irVx7WAo2OhJr+8X1jpWmFEjKkbikAea0Y0AnnvB4DeoeasrC9y0lnBKPLSq8szW64eNcRhx44%0D%0AE9tKzk7HZcqUOeDSSy89tmTJkscmASUXoKftW/a2HSfZYl/2CVzn5BOO6X3TqLaSzzQcfmb4/PIB%0D%0AnptWTpTO9UrKH09P1GLGeye0lfbw3jercpV0wpmH2mVLKKg7j7dBMH3e2SCcdX3nFlgnNmRBt7zv%0D%0AVXIP5grhHspVSU8Aut2mueZbfozBmxaXn378Sb74/HP5A7505qfHSnlWMakH9zBPHZd3IGbyrTfe%0D%0AkLEjh0mpqy+TNrVLS/u66ETbtJIsGdVB3nlgqux+gx5+A3cs1cJC6HbDAXuKTSZu1OSLZy2NSB+P%0D%0A3z9B/S0WWuM7QJxp9DrOPCFZx1R1jcbU4lIWliJTHar65/cMk7b1i8rv77NLqfelq5IOmKaSnpWX%0D%0AbsWjluACEP+ut7z9XAtp1bCo/PU5b+8DkOdgMSkgHd51VdTR4MgVkUKh/wrPD296BDVdmJ2OIlLX%0D%0A5KiG60QKUCegc1BV37TymujIww9c4ietWZ7zkI+TrBwCd47JbVY9Z/JYGG8raTPXtANd8kVygXph%0D%0AwJ62cafMlPOOOvjgcxpcc8HPK3u75JcHBptPvQU6lALUx/qCUt+hVGMaffrLWqa/LBjsLDCAdVPW%0D%0ANy0ZKfeO7xHVr9IsYvdPB+ou+YX2BVXUPahTucxWPmFF8KCe8YU7dZiK7o3zNkl9QOXcGc8GGeBm%0D%0AITGrRWYZeqSz/NJB1rdaM1QttijEYGlZ4sEyl2KeBeHhxMGKM+NUlaBYM05ISdhgvBc9E73oINd5%0D%0A3g2g3SSmAJBn+e5dASxV5JsXvoZ8+KeQYzsXDZ66SpMG/XB5jkwa+xCy51+QJcigb99qjAzotSie%0D%0AJNlzx158Wo/0PaQo7Im89WSBKa/Hdh0FdWcp4oSMqrplqtNXvnTeZv1dMP2FaS60tdA2NQugzt+R%0D%0AKupeVe/b7XbkqWOCMXGj+11p11tMAGFhuQm2KmaqM1HIOsaamq4NlwzUYbtaxuQX33TJstR1kgBF%0D%0Ana97w7UN3j/64KM1Sz3X7NwUgOQOJbkTSW6L4U4j8fw2+f7b6noalIfvL+09pQkFScUhbf+U67ly%0D%0APTbX/5/43JLFpLw7aYXhbfv98+Rjx903ufWe6OWZOMU+U35ZPQni2tD8Tcv77Zk3oN7u5Y0OjehZ%0D%0Aj8wWY7BOpTfoXKr2l0BV12x1H9cYdixVW4kVX1r3UF9YahYYTYJJJryk5KuH64TpMVmXg0ZIoeKt%0D%0Ame7+9fVyaF8J4T15Xwqkq9XGR06Gtpv49fg6XrlXaw2978mGRzwT4UFdC0lTQJ32l88GFJFzTzl8%0D%0AS+fa1295bHqH/P88PFb+en665GsCDE7Xa0Gcy1Zn/Jz51dUv7i0wCogAoB1v3CmPIoWsTR3kStcq%0D%0AHXVuXGn3fzcC6FPSNhTaNboRfnZrbORBXRsbUa333Udd0gtUSir6VPbxPra8MEe6AES7ATyXQC03%0D%0AMF8CawvV88VQzxfBg74QFpcF7aCi+2ZGzEmf3bKSDK9bUs45+dhX8Zu9cF+3v1zbW2HQkosZCtkn%0D%0AFNZYJmmn3e+0k48fes80wBiLbTXn/i7NT+/SuKI8PbOz5K9Ffve6GbJ77Qz549mp8s1D42Tt4j7S%0D%0Atub10r1zR/nmq68DldpDutphXAOhTMMjqOk/f+46d2o0J4YBOWDdKep+aap5jqXCOs+k/M7XdkDO%0D%0AQlDaWELFPKmgO6tLqKxz/T3yy4//lYljR0vL+lVl6egOsuGWUfjJTZP3AOe8PHdwK+nfuoZ8+yx+%0D%0AxzwDRIuQqu1ecVf7llPYNYLR22Gcp91lweuwlBuNaQxUdZ7JgFfdVHVaYNSv/irP/JhXHZPejZwE%0D%0As1PpdFk9t7MM7lpMdnyODHUFdFhSoKQT0jNqulPSVRn/jgkvAHRC+HdQzjFumVNZpo8sjdv7ZvnT%0D%0A3XosNPWQzgZJVNPRidQlvaBuQSMZocTDm84iUs1NV0h3ajqh/fZpl+4+6ID9mKFuZ5kKKxDNGWBQ%0D%0AyDG20MfE0Yl7O9Dvy/2FHTyT96U9n4f8vCOOOOLESpee9cltPWo7UGdB6ZBm8vBwgnpr9ak/OR7J%0D%0AL2h8tJr2l2k9UVSKmMbZTlVnl1KFdSTAENY3LYENBp71p2b1lwaVasJDvCbuTkrLAgsC07qTEpC0%0D%0AoNQDFRXWuOGRB1PzTw/tf7O0ajZMbRou2ztT7Bh7pj0oO1hM66SZSU0xD7lB5EpTyBPdNt16yQ6c%0D%0AiTzytOZAWbcFQJ48C2DrZSW6hBnp2Z7yNEC32EPrgHrzgtfRTfUR6dphKrqy9kZX1r6A83kyd9rz%0D%0AOHvxZqZzKkB++cLXoaz3lOkTnvCZ8JlUnPC1bLIQA3tQdJoW5Rj77f1kxz7nOF9eoxoB6nwP+P7j%0D%0A9BcP6ml56szmN1AfNfgJqVK+I66vUajWmEZm9GtMowN1q38grGeBOtT0NEU9broEUKdHnvGPVSt0%0D%0A/DeSAYqyEUna9pd2EEwcjJM7iNAiY/eldepMPcWXBPqkGpbrepqKlmufsa9Cgq2XhI/CJizJxyR2%0D%0ArAU+48L2eQcfvH+5Pk1K/rRn0zQAFQ5KrwD4Xp0D0Jov3z41KX9QrbOjn5H+EoK6Rjp6r7p2z0xR%0D%0A1Qnq6r22jqVhtKHZS0LoDaIV0yIbkwWlyWz12ApjqnxSWacVJrCnxJdTfOUG8Vnwbvnvpp6btSaZ%0D%0ACe9fh5OOENTVNpOmqFtnUg/qmqJD738C1C1G8/n2RfIPPnD/qYjEq3ncMUfNLHHhGa92qHntH6vG%0D%0At5GvHxyLaD+vqtOrzoQVgjIgxHnVoSASpmNV3YHO9jfukq9W36hjz3uwD6RE4ym8e1B3thefU61q%0D%0AOkBKQf1WtdnQ9kLLjfrk8fo7Ny6QxYObSaPrL1avOUFdAR3K+eIAzhfA4jK/bVWo6FW0kREBfVaL%0D%0AijKhYRm5+px//HLQ/vvXwm9Z1XT85gv4aJPb3L6Ceq7H2WukbcvhbSlCXhazhNvyiccd0/PG4a2R%0D%0APILPicouoPHBuf2ld6MysuO5KfBDQ8Fls5112BYDS9OO9XNk6fBWsmj6WMmHV1xB2RdtOm+6A/VY%0D%0A1aZN5dOnnQqtg6DOQmLCufveY796DkU9VNi1+dGPHyhoq888q3mRV/m9nSXjU7f3gwkFoh3VOvPz%0D%0AJ/L1xlXy8Nx+8tt6/DY5YeFvkulErG9Qtft22fnarbKHijpBnUlC6i/nEv8LQd2aeMWqOv3rHs6t%0D%0AkVMM6vS1e1A3rzpeQ6Cq0/4Sgrp2g/WKun7+GzhpmibjOlWRVYvKSr6q6WZ3cXnpWcWjHtTlOyrk%0D%0AtLM4UM//po9601+4H8Wg3xmom/WFcYw+6YW567GajkmBetMzkYzRh7S9ODXdedMdqO95r7IM63wO%0D%0AE49qmCiT9rtMMm2u3+5eBLWcthqbGagFJW0DTB5cExtSgWLStDeSCyJy/MNHXnfe6Wtu7lJDC0pd%0D%0Ah9Km8vAwl6f++Oi2sL+0l6fM/jIV6S+qqvcBrPeTtfOcBYawvh7KOoF9AwpMn0exactqVaLhAx6J%0D%0Ak19of5mJ5BfaX1xEI3OvXwVQue6kNxmowzNMBZjwRvAMc8cJyysWvy7tW4+WIf2XQtl9p0B0YM6m%0D%0APDl94UGXzaSCHsBzVlFkynMVamuJnydXN9DslJewUNT9/9kFrQrOvgDWoNzlhL+NWMJXZcbEJ6V3%0D%0A17kK5o0wBvRaDAB/EmckXgEM02LkIhHDMXXcY9Kkfj9A7Wa5Vc9qeAsSGzlpM6eMHcksSaasu7MM%0D%0AiUx2/Z8/CCxKmWJZd3bA5c3b5MKaHxGqwy6lCupJnzpA3XzqE0Y8L5UB6mOHPuZ+V9Ne1YZFCuqA%0D%0Afeb0E/7pRTdV3YCdVisFdSrqjIc0Rd26oxqoQ82vXb3XT8jZ1aZHabP1FFW8QCxqYUC8tx1S8LqF%0D%0AWtxyTfQLA4MkJO/Lji9Yp9B9WXICk4T3NEBP+YwLnFFIgMfpV154+vpfnx0HqJuJARXpFYI6Ehxe%0D%0AmS83Dam3+4Hm+8keFDEyutH86kyB0cJSU9V9Aoyp6ho1SEtH2ADJ4hp9x05LgIk7llpkoyXABHnp%0D%0AYRGpQvudTnVPA/YQ2uOoRg/WIaybr9z86zGgm9KeZmlJAfMwvcaKWXUZ2G2s8DRU1AskvjA9x0cz%0D%0AGqjrZ0y7ET3q+Pzn18zbiYNxQ05627Rpc8h555132tlnnFHhlOOPnntDsXPeHtKy0paXb+4vf6CJ%0D%0AkKXAaAwdwZmWlM2Wre46lqrHnDno6u+1uDtaXLKbHWm8nzZEoqJO2wuGeoYJTi6SUe01anuBms7J%0D%0Agbe9vHLLUKl93cUyE/C9CJ7zRYB1p5xX06FwDnvL3NaVAeiVdBDQZ6Lj6GTko9cqce7Www46aBR+%0D%0AtyxIz0ozStv+9rKdFAiN2Jf9UmHbon8PWfus5DZu1w8//PCKXRuW2/bXi7BawCf9G4pKuzYqD7EO%0D%0AYAdIZxygA3U23cH26GGdqT5/oXvrL8+j0PHT5wG8n4ps/QVJLH8hNnEXMs4xkPDCgk+1qPz75f8f%0D%0AdX8BJUfVRf3DBImQ4G4JBE0gxN3d3d1t4hN3d+IJECAkeCBAkECQECMQ3N3dXZPMTJ1v73Pvrb5d%0D%0AU90zPO/7/tf6Zq272qq7q3u6qn531z772FhC+uDvlCOoH/h697XyG7zgrkg0KYbRg3V9PArvLC5F%0D%0Ad1JEzuikwHUYddddIatR2gnuUN65Xv/+jnjIzwGiL+C386ABb0zmNCKRyUA6LKSzxoGTyHAYJT2E%0D%0Acwfo1roVFp1ar7qJZDTdVJ26biIabWEsM9UtqHNC4IpKAy0qNdYXjcQMk19Y/7Fcvrx/pvRtXU4+%0D%0AO4hoREYxKqgT0k3Ci9imRkx4UfuKTXih3UUA6QIF/dd3h6vt5bPnocbjdsL2wkhGk5uuUY7MTWfS%0D%0ACxscfYykF9vgSKCmy7tQ099hJGNTA+lQ0wnqvP7bC42kS/NzfoIgdpndRnIda9NNLlMdl2PuT3nM%0D%0A8t8wBPV0B/xUB1wf5v/DiiUVj9gNVlMTrrrgrDvWDWga3DOOoE5Vvauq6oxpVFWd9herqj/uvOrL%0D%0AkACzwsI6/eqwwRDY91lgJ7SP69o6GDFoowfqsL8oqD9rgYpt3+FT18I/gDri8VzutUt+ISCq8hrx%0D%0AhV+3ej/sG0MAnw8qICYVL1oo9jtm5ipu9FVup5J7DX+Sumy6wk21qXjNgUK13r/PLhO+fm54DbuG%0D%0ARlJewmLLJGuL1zwpAuauYdAWdFnl97VhBRoAZayT9q1HoMBypIwcsgpq+kMA1RcVQtONTXh8/Kjr%0D%0AZfjA5eashk1D8dVnBfcQ2E1+vEvI8a0wIbTHnV2wMO/bdwyoJwpKmcBCFZz2F1/ZJoSvXISIRhaU%0D%0AEtSpqs+GTx0Fpa2ajZIp47bq78oUKr9of1cG1P2YRt8CE4I6Ji86QQCouyx1/jYZI0o7Df3vndtP%0D%0A/hsRjdizpO+W9v/g8f90ei+/7x9VtP3bceqbLyyke27cctH78vNa+VnGm/gUKlLouKV7Nww/EhwE%0D%0AIBwEIEBVlxegzEJV/+jBOTnjm56V/RuLSn37S9QC41R1mwDDLps5rrDUwromnbi4RhdX6DdBchYY%0D%0A36vue9B9+4sF9VBpd8Wnvm0m+jp+galruJQKxqP3+82UvNz3pCJW54uP2m08j7paf7xmR66Q1HUl%0D%0AdaCeZH2xoP4PJksZVQv8hv8diymTVFt0pTzmsssuu+iEE07odckFZ+zq3bzK37vWoYBtP8CO3S3p%0D%0AF6fSrYWlACObAKOwo6BDuwBB3RSM+vaXRJ66s74k/OmEKKrpqopSJdZIRtoIDKjnwJs+pU8zGdKo%0D%0Aoqzv3wxg3kzBfG2/prIWyrlRzxurer4ScL6iZ0MFdO022q2+dKlaKueUokVuwcc92W47STUXqbYZ%0D%0A//78bA8+G/wv2+h/eL+zSl5w5p5nt0wPcvC/2LdpmozAGYN/nqSaju2P1hcdDtRpv4ClSSM44Z3W%0D%0A+gOcKeGZizfxP/sYiS6fHwSYPw8l9hmA3S78/x4wTa6sYv/Dvutlwagu0qtVLTl4x3yjLsdEMpos%0D%0A9UQRaa7rSI8JDv1pffFG0Xdxi6aAFWo74yCZNEPbDdZJ3oWvnnBu7VCa7681E6bAWXP+VUm3kG4t%0D%0ALib73BSUmgmlvW796XpGwNle7MTRxDcS1E3DI5elbpalp93kqQtiGs37YpKgHnWXqQ67mOap0/bC%0D%0Aug8D6vcv6icThpSTbBZ2Wk+6sbtwDJUXH+kkH+xHxjnz0qmkI4YxhHSo51TQ39jVW4b1Lit/fkhL%0D%0AjAN1Ku4G0gNAOuMYmZsefIY0GXrTP+ohWe93kRybm86kl+BtJr3Q6tIQlxxQ1JGh/uHjdaR6+VPe%0D%0Axm+XsaT52kbyOo7l59gTu235B9JUB0csk7Zy1d/BRcE93czan1Hb9z7m3NNOWLi0R/2su8d2gKpu%0D%0A7C8upvHhGVDVZ1NVN0WlGtWoFhgWliKmJ4T1TFNgCiVdgX3tJNmQ2Vs6tZ0si2buS/jUAepqf1Hl%0D%0AE35iwNCGENQTDWq0oNQquX7yi5+jfs2iR6RjuxGyApdJWd4saPSHHxsYU+wYzQFPQHp69dtPcUkC%0D%0A+xirTSJu0aW+2C6r1ivvOoeG8YVefKRTzh3QJqD2VVm1dJdMHHujdO88Udq0HCZDBizF5OUxQO5L%0D%0AaiVyg2crOBEyg5MiN+x9eHz6xNuhqE9AbvgeWb8CMIzXmTp+i4wD/E/J3IT7njaFvjEKe8K3zvjM%0D%0AOGXdNk3yoiVdIWxSQantUuoXdprkF/jULahrQSnOzhhQf1pHp7ZIfhmyMSwoZayjmQAmg7pR1ZEw%0D%0AQwuMXvesL67hEs7whBMEgrotZu3dbUHWmWeWgCTw/zmop41c/R8VBicWhJYbf9/A/Y/bB3mfN3bC%0D%0AEPP+6T2AFs689/OX90WMuDOISWcT7LqplxEZyDVGd631x7/7FimoB1DVRe0vayTr+bXBDdO7Zd/V%0D%0A7TjJoqoOWNfGSH5hKfzqqgAzrcQ2QWJhJEHdWWCoHke96n7+uFPVw3hFgrcbEb86FfMcT1GPqu3O%0D%0AOuM3RQpfyynrLm/dK/r01XBV271lkq77kwJ/Pd31aOKM71F3XVAZzUhbEM466HfE78sp6vgu1VLE%0D%0A75XRjDx7ge/7q0lHSaNLC7xFZdn9zuK2KTSeKQJor3X6aSdt6dyo4nePrBoZ/HsAcEdQVyWT9hfA%0D%0AiosHdKBOS4vmqW9PbnbE1u2Ed9v10XQiNYWk6h1WUIeNwBaRagGrjWX8ZPsCaVbxclkM8HZgvhpg%0D%0AvlqtLY1Cewvh/BossxzJLhyLYAXpXr10TrHCx27G52UhuvPd8vJonlFIsT+J/e3HLRvZ/vIlAtrv%0D%0A3e1X/H1Auu0v3Cdw3bG9VS1/eYmX103ulT2mRxPZCttSAKsL7S4CWA+sT51FpWGijwV10wQJ3m3C%0D%0AOgcLdakGq70JZ00Anho9yAhCAPDr2xZLjxY15aa5Q+WH/TdIjubom4LShPXFy1F3BaU+yLvl+Rv4%0D%0A4V2jkiNTXcehv0T+/lkE6TLy9UvI+X7cnGmhUu4sUDpJZMGmiQs1k0U8rrBMQDequdpZmOqC5kfB%0D%0Am5g85hrmd2d+f3YokCey1sPfqAfqCUXdNj5yoB5GNMKipQXP9KejxsN2KGX6zj+wI/VvU0H2bmup%0D%0AarpJeTG+dHYe/eXt/tK/ayl57YmuJuUlBtIDgPr9N7eRxVNrSfYXYxTcTW46014I6ig+BfAz6YVq%0D%0AOruQCrzp2R90lWVTyspbjwDI6U1H0ovAm65KOsdbBHVAOxT2JzZVkYuLF9vitpMoK0d+/0nHrnTb%0D%0AkTtOpHi+KzL1f99xaG7uiwJ3XkAQPUD6t6NKhf/a/mOdO3c+5tSiRUbO6FDzX4L6Pdb+Eqa/qKre%0D%0AN8xU3zmfsD5M4xqZArMLKTD0rO9GEsyelZmyBxnrewDse1aNl3vmDJNWjfrKvGm7jE8dRaUsBKT9%0D%0AhYWBVCrXLn9e/cQKVF7jI0KUJr+EMY2+qm785QS9WVNuVV/1+hV7jLIOEFffugX1pOubY+6PZH/H%0D%0A5YIbH7z1p3vLu6jFxGVimTBe0VfWtZgyYbMxeetu2CZFrljURhcm4By2Fi24fA1Fnwdlwazt0rfH%0D%0ATGnXcjhsQPNk5pS7ZM2yfQbAFcqpSNuBsxX8fnUAQmk1ctfD+/HYuuXPwvs/S1o1HwKbxzBp32qE%0D%0A9Os5G572ddK/11x43McA4p8ysB4BdrUoQWE3yrqB9dDzH1NYaxR1EyXpbDz8X4d56kx+wWegfcV0%0D%0AKGVBqclTd42PqKqroo7fVu9ui2QwOuG635UpKKX9xdmqTEEpbS6pFXXbGdWPhvQU9UF9VuScd/bF%0D%0AfQiFeW2bqXYw0dl/3CQ7MgnPdSCP7kGi6xK3L4lO3lPBfXS/EV3fVPucvPZFcfumGNEgaT+YDkpS%0D%0ArNfx1ctc+NKH2yblCFV1WmBesKr6S+vkh11LgkmtS2Z/PM6q6lTWCerOq057hvOqOwuM1wTJWWAU%0D%0A1q2qrgWVXmGpS4FRu4gD5HQpML6iHlHX4wpLk3zvFqi1symh2irhYSFoVD13fnff9x5V6/3bvn/d%0D%0A2V9cMSk7n9pCUoK6Rll6haQ62eGkx4K61gJYRf35YUcFV55V4A5uR3HHqej/tlmzZidedNFFLUuV%0D%0APP/h2YNbH/rs4SWSw9hETYABJGlUI73LNqM6tL8AyGh1UUB30G5AXePv6AWmN5jPpU2BaS+w1Kia%0D%0A7tJeAOo58KffgrPK3WuVkVV9COdUzgHnUM1XEMx7NDBwbtXzZV3rCcdiQHqPaqUOn3lS0YfwmZgJ%0D%0Anat5V6ptN44S3PaS1zaabjl/m/uv21/MOh2NPPVyZ5560pKyl57/9xu3TFSbi4J5OKjmGiU9OMBm%0D%0AVkZN18Y8CumwaWixMACTkyIOKMOaYkK1HaB+6KXNMm1QW7l1UQasL/g/hWo5C0lNMyDT9Ci+8ZGL%0D%0AcDTLGQVb3oN95dM9gEqq+M/AQ41Yxvd3KFhrVj8jD9X6RDAnoGOddOA+C+nqS1cVHeukgE7/uEtw%0D%0AoRrOwd+aGYkOpeaMjhm8bgYtWe5Sr6Pxkf5OtbiUYJ8oJNVITNuhVL8rm6OuEx8by8i0F0J6DhJf%0D%0AULAto/uXkV/f7q2Qzrz04Cso6YD0HCjg2zc1k2mjKiHJBYo4IJ0xjPSkqw9d1fRxkgMFff2iBrJl%0D%0ANQpAw0JSo6YH8Kar5SVJTcd7oQvpoXc7ydBuF8urD9THxBkTBU9NDwDpOgjq7yIZaXrpIyefWGiU%0D%0A2zdEjlu5Jq+R405Kgch7nTyPp7l+59ENJQrTcSsZd2D3N8wYEIgtfPOWK1CkYMG2o5pV+o0RjS5P%0D%0AXVV1dilFUelDVNWdVx0NkJyy7mD9SXjWqa4/Bd/6UwD2p+Bd343x6NJR0rlxq2Ba5najfHqgrj51%0D%0AbVADm4IHVEmNj+i5VvU2OaZR4dYqswS9eTPukg6IFqTCHoJ2VFX3ID2l2p4G2hMAn1y4mqykJ3LS%0D%0Ac9/vPOgm5tEkzLh4yASku4ZKfsdUfgebrn1FlsF3Prj/IsQojpBuHSfItPG3wDr0DFRzU4hLtZxw%0D%0AywZSPpQTdqkQu8EzGBz+fbxOqCXcrll6AP+bp3H9ebWf6OtCoR+bsV56dpmC2y+qGh3GaKodxtlg%0D%0AXEKPr6zbyUlS1n2iMDYK6pqn7oO6bT7E34sDdRYmU1V3BaWD+66Rnp1nJ4O6+tR9UE8UK4ewHvWo%0D%0A47MmrC+cICQU9YyB63POPfvizFSAEXeAjNvGIyAeWtL+K+zGwWp0HXA7X5nKcWAQsy+JRiTGPi3F%0D%0APiqlxzyv9071eBxonHzi8VNvnd3tEEE9QPoLi0qd/SV4ab1sW9Iva13bwjk5VlXXDqaRuEa1a/he%0D%0AddhfFEK9BBiNJKT1g8OButcEyQf1XLaSqPWFgO4NVdrTpcPkAddJnVIdrKd7TsxjSdBPVd7vTEpv%0D%0APj+3S3yx+en6HXFi40cz+qBuJ0VbOh515MQiRw+P247S/K+pPhc75aQTJjatftUXL9w60xQyWlBX%0D%0Aj7n61Gl/MYq6sb8YQE9cWlDnMpqygefYJkcKaAT1F5n2wvx0A46HoeKP79FIxresqnDO4ZTza7rX%0D%0AB6DXV3sL4XypHYs615Ge1a8MTita+D58JnYfTfmX6vj9v2x/qQQC7gfyA/r+Piiv7dK+XoEiRY46%0D%0At3Wtq3776ZEFtmU97RaMBGSzHVpd2HgHCjo7zj5LWwbhnPn4zPxm7CUHv2sLxOy2SZVYu9Heov73%0D%0AgR3qy1dP4bmukNRlpdsupQqy4bBArokwvN8q7bbw1FlIND1GrSisTzC55Jz4sQuuKvra9dMq6Kqi%0D%0AO7uLKWZWSOeZGC0IJaBTFTfwLe+waPkB/PbceBC/QUwOMEHQy3D4yyQmk+7Mj+nE6oE6mx6FthdM%0D%0AFDiZ4RkIds1Vb7pV09HoiJAuSHthr4IOja6St3d3TEC6VdIFDY1+eWcA1PTS8uKj8K6HvvRkSA8A%0D%0A6tlfjpU7N7SQp7dDdVc1HcvYSEb1piOOUXPTnTcdanrwcTf564320qd9CXn30Xr47FTTUUD6FtV0%0D%0AA+m8zqLSbBSX9m53/neFCx9bN9WkNg7MI8fTpOOMD+h5/baTtsPojDavjSe64fnwHnegjsB9qFhE%0D%0AJwH+++IUVpVeta789s5RbeVuwLorKlVVfUqPJFinX/1RwPrOeYMB7EPl8UXD5fHFGehcOkKeQCLM%0D%0Ak/Cu7wK071o+Rp7A9dGdmkvGgA2qehLWEzGNaHzk/MShT91AIf3ErkMpk0Ccqu4g1tlDXGMgKrcL%0D%0AZ90jndqNlDnT70Bx4qsJRd0C+h24VHj2FHfe5yvwoXKepJobNT3VSFLTo/GLVNBhg4ntIOop5yGc%0D%0AWxXdxBUSzl+V1cueQtHsJkQpIkWn7SgZN/I6WH12AUBfsHBuVPPrAdTX2exxQveGlS8qdHMSRK81%0D%0AB4syUw2zjHkOB/PtCfhU4N3ZjvUrDqI4NVPmTtuGhBiTea//J8+7Hib1qLpuPntSkal326nquRV1%0D%0ANiDC78BCs2s+tHopFHV4xRnxyTMzCVA/IKOH3gxf/kRT/2CTX/h52GXUxH8aj77x37MLqi0s1c/A%0D%0AHHXzuF/EqpYbD9THDr8pOP+80gu4E0m3PaUC9jiA9Xcy0W071b7iv7533HvE7bRiID9XZNt/ea04%0D%0AkE71Hvl573Sf20EfLit2bVj2w7/3LEzYX1BUGsD+QlD/9oklOeM7XJ311USrqrvCUperTpuGzVVX%0D%0A+0ucVx1gqgWUMaq6KyzVyERPVU8J6wB0tb/YoYAeKTBVxdzBNCHeA+v8XE87UfALXf3X9dT4sMmS%0D%0AS3yxthdagFRN5/fBSQwnNNb2ohMd25FUmx3R9oKRje97ZLWjvkEbzpre/yxXIlqq3+eoUaMKFT/3%0D%0A3EZVryr51sEtM4KAOd6wHWjkncbc2Txqq1Y6r3qYpe4lvuiyfI7GMlJRB6Tx9azVgbGMBKB/nl4n%0D%0AIzvXk4kA9eUE8m71ZGGnOjKrXQ0Z37yyjGxcUYY2LC/965bFuFoG4LLZ1SWDk4sWfhXRLg3wWU7F%0D%0AOM6DD3/C+5+3sVTM8L/c/1+30Zj3KFC4cOHaIzvVzfl3NybGqpxjaLym9aK7xlXPAcwVKBPqtCnY%0D%0ApUrNugOq6FZJ1whOni25Vf55YbOM6dlMDtyKQnHrS0+o6AZi1cttGwOZ5kG5R5JFRs++mLz1ENRh%0D%0AJeF7atwhAVhhnd5vM1Rlt+ulvxf+bjg5VJA2k8KAIP7eQ1Dn0dQJQ6jSc3zwiBnv2/GBuT98XJd9%0D%0AyID8ew9oHKVGSerZIZtMZCcVmkykEwpMZgDpASxDIaTzO2e8qfWm//bYQtRW1JfrFsGuwjxzWzxK%0D%0AJT3QrqPoj3N3Gxk9qJz89RFjGamkGzWdcM4h32RK8I25/s/Ho+XwZ3ic3UjV9gI1/Qt409HciN50%0D%0AA+nWmw41XdCF9KcXWkm/9sXlm6cJ51DjCeaqontqOmwvPx5sJFdddtJBbCcXREE9v8fOCMgn8W9+%0D%0AjnkhU3vgnUthilsZH9SjB6q83ji60nHPtxteyeZlL/7gthGt5S7kqVNVT8B6N9keKut95GE0QdqB%0D%0AyMYdcwZobOPO+UOQCDNUHlNg5wCwW2gnuK8Y1kk6txqlPnXCOpM61P4C2Fq5iF0fTeMj5l6HcXqE%0D%0AKgtUSV51r1Np2DUztFW8JSsXPwp7xkgZNewawONLyT51VdgT1hejqvu37XVrmzGWmXSAHrG5RAsn%0D%0AI+kxUYuLyT/3BxsRmaJKxiYunb9DrS1tWgxR+8m8GfcCOg+qem5sLVSKCedQxlUxT0B2COWATIIm%0D%0AawHos2bMYKrBZXRZjHWwI3HwdQy0Q5m2ivvo4Rug6i+xkYcAXxRg3oz/lRadepMqwrdvg0mOtbST%0D%0AF1s064pSjfXF+Me1U6gDdXy29WHyC0AdMG4KSp2ifkAmjNoqLZtkmJx+L/nF+dT5nTlQJ6T7oG5S%0D%0AXzxQDz3qyaA+acwdUvKismt9UMf2k3I7jmy7+TktlzQBsM+P82THFYbHJtFEJ+5x+5OoGBAzQUhS%0D%0A4/Lxmkmf1S6f7nvKt6c9j/0hd8xFLzr31Dufu3FUtrO/hKo67C85L66TbcsHZt3Q/hg5AlWdhaWa%0D%0AAmPVXpcAo95qxgv6XnWCKH3YNgVGQTUC6/Srh7BuCzlDX7gFYVXMbbGoA/MkWLfwHvWvO6XdV9z9%0D%0A+1xBatoEGTsRiH1tt37OSuOsL86bTlC3RaT83C7tRb8P+vhdfjoTX6w/XSc91p9OWP8VnWJrXVjg%0D%0AWfyfzvFBPW6Smmr7gbJ+7Plnn92sU6NKP337JIDwFcYDmvQXbdeu4OR86iwoNUWlLpox9AJTfVd/%0D%0AOmwLrhupjWWUF6BSWlDPhgK8dER7APjVMhVdvLtWvUJqX3mRlC19uVxRroJcUqWWXFqrqVxap7lc%0D%0AgnFR1fpy1pWV5ezLr/r11PNKvFG0WLGHjz766In4jFfHALvaYfz9SH63vzTbYdz29H+8/UXeL3y9%0D%0AooWP67JsZDuN1FTbhXaVpbWFed5Qy10BMGGX/n9YWUzEJiMNzTA2Ejec5xtAql0475BdN86QnRun%0D%0A2QJSB+am4NKlo/hJKeF9NjnF3DbFxg7ktbupayJElVqbCLFAk8q6Xacw0cVOHOgLt5NCc/aGZ27w%0D%0A2yJgE7YB4/LBo/C47zTjo8eSRuBuI3JSPrLLfMjlCfKEdwI+FPf3qbRTmefn4+/Unvmh5YUTGBfH%0D%0AqDUUxpeunUhZA2AtL0f2LJO149rL+MHl1PISetKZ8GIh/chnQ2XC0PKy49Y2gHgWj44BmEMt15Gp%0D%0Alpfga1za6/IVwF2LSJ033cQxsrkRC0jZ3Eg+7Yukl55hc6N3djaSQZ1KyB8vMeEFFheq6W81MN50%0D%0AVdahsMP2sve2anLayYU34ndW2LJrfmuz/ssx2C3Ly9jnhbCe4gcfmxuc9KT/eCNutpziJU6qcdn5%0D%0AB28a0gKg3lacBWYbctXvpQVmEmG9h2arMwnmISTB0LfOIlMC+yMoNH0UCnsI7fCwP8YBeL9/9iDp%0D%0A0KClTMt8wPrUD6iqrj71haY9O+GQPuRo+ouqtdarnrDAGLhNToFJeL+3XP8KQH2FdtmkJeaWG1+L%0D%0AAfZIsamzyXiQrmp7REn3M9tTF5ImZ62bCUXC4hJ2WfVAnYB+47oXZMHMezXvvF3r4dIFMYnTJtyC%0D%0A74RwbiFSk1AwPK85lW9+d1R/VS2HN9upwFoESV83B+DVDU6QVnFAnfbv53IG5A3YG2iH0q4TKaOy%0D%0Az522HeknmZhUvaheeFpUnEodnVTpmQJ75oCg7qvrYdGsi2hkx1SAunYoJajbTqHGhuKDOjPN4VO3%0D%0AoO6SX6YjBrRxvf7amCgK6rS/ENRd8ksI6lZNN9ntmBhEFXV8Zl9RnzHxfrn04gqbsA35B8JYiI2b%0D%0AJEcn1nGTdl+xigBu0g4m1es7uI++jtvn5AXZ0X1Tus8RhavosnmsY0rLTxTGI+seft+RCYZTJguc%0D%0AeHyhppN61vtLi0qZqf4cM9VxAHsJBzKo6n9CcRrT7KLsLyYAKOlTp/3FwbrNVde4Rt8C47zqBFKC%0D%0AKe0eVNUdrHtedYV1L1s9yYriKeNh0ouvqEdsME5dj+avq8pu1XAf/HOlx3jL5Hq/qL0m4k93HVFd%0D%0AIyWXn07bi05QrJquliDrT9czENafrpBuQd3503cPPErOO7HACm5DFlDTWr/STCyPPvWEotfdMAPq%0D%0Anc1UNxYEpn3Ywjz1+Vql08G62hJs0Z6vqEdAXS0P1vry05MrZcnIDnLe2WdKiSvLySWNO8pV3UfJ%0D%0A1f2nSNmB0zFmxAzcP2C6XN1vqlzVY4xc0qhjcPYV5f4qduppjyKWkjnqxexExYF6rsl3VL1OI7SF%0D%0Ah/X8in2pXivVRNjfV0X2YwWOL1xw4iZwgdpbnHqukxzaRUwqirGKsOAS8K3Nf6INgEzGuBmEc3bf%0D%0A5FkSNgWyXTytF92PL1QPt8KsPwjwplmQu/SvJxR361fX1zfvZ7zfVKwx+dNhLC6uaFnrGXQyyPe1%0D%0AgA7ANnBO+H4cdg+OJwCrHE/qCOylfzuxDJYHtAd4DcK6KusK6rTP0KNuJpT6fajqT8uLTXlhEhJ8%0D%0A6QELc2kx0gLSFfL3U0vluomdZWjPK+W7V3sYy4uLYaSaznQWZKUffKiTDOx+JdR0FII6JV0h3VfT%0D%0AqagbaE9kpwPqWUT6BUDdqumJAlJ609Hc6CM0N/qgvey8sbrMzLhUjryBDqQK6QR0A+ra6AhpL0fe%0D%0AaiYzMi7LKVKkYCdvu9CfWl7iUuQ4mur44L9WdCKbMu44T/UrCtRR1SsOuGNm4rE7wSgw4HahssXP%0D%0AvG9t30Zy58jWcidhfYzxq98DWN+GbHXaYJgE44D9gWm95EF41x8CsD8M//rDqrIPBLQPkkdQcPoo%0D%0AlHaOR+YPlbGdWsiAnssRo2fsL4QrKqL0qRMaXZxeoknNywZOPVWdGdt+YWluWHdNjQjyr2sSTI8u%0D%0AE1AcOQXe7gdhJXk5qchUFXVkfOcqOo21udhOp3GquessGoKoXyBqrifDuVHOb4bn/NpVB2DZuU8y%0D%0ABi/TTqHdOo2XzFHXIQP9MVhZYG2h/cMvDLXWFqrbalGxcO6UcAK2A3MWVWonT3zHZiAWE2ozB89m%0D%0AuLF8/gFzPx+3z9HnAuI16pDgznQeC+1L5jwOlX84APZZtdto9CE7fwJ0XaFmVFlnHUG0wDTMX/c6%0D%0Aq7o0GwK/A3VOTByoU/UnhIegPi+RpT53ymPSsF4//Lb2mc63XOfwTI0tVLaq+aYNVlG3OfIK6rC+%0D%0A+KDO75i2IQPqmFDifedMeUguv6Ty1tKlSxf04TEKwXGAmgo+4ybTcdtxHGing+/oDi5ukpDXZ4iu%0D%0AR3T5dO8RM+HI5W+Pfva8vou4nba3Tv7rn1GldPF9H983OUeeQzxcmP6C08IA9eClDXLD1C45D/Q6%0D%0ALtCoRgvrCuyeBSYsLAV4qu/ag3UtnnTZ6i6u0fnVqTq7rqCuwZBTpyN+8NCLHgfoUTuMWyaVf91P%0D%0AlYmAvMtsj02Wcc/zFHUH6VocawtI1YvvvOn06PtFpIyx5PfD78rrSJpjbS8E9cP4nhc1LZB18vHH%0D%0AtPIPxlEgHTJkyHEVK1Y8qXTpksXLly9/dYkSJVoUPv74PoWKFRtWpNiJGbgcUrhw0R7HHnPMnf3b%0D%0A1kYbe4AglVCNwrMxjdo0hgV8tliPqmdYuGdBXVVKwD3TOghjVHVd/B4g8/Az18quazOlc4vackXN%0D%0ABnJF2wFSps9EhfNyg2ZgzPQueR1jsB36mBkO5Mv0nSSXt+kfnFW64g9FTjjldnwHjKeECyh3kERe%0D%0A23uq7TluX5QO3lMtn9f+wnvNAkWLFJp7O3qtENKp7mqsJf3cLPbl2Q5NQzFJKAq5TEHR+gAz3HUt%0D%0A8tTH+T8kRLtL5zU38B2COYstMcSO4F38X8PbvJ4YyTDvRR46D7vnVzfRh4TixMRBf1tcLy7PSYGq%0D%0A6ABq2lmojAPO5RNA+Se7oChzIG4SI+Al4iCTbtvH9D4uz+cR6qG2B1DXgw+gzLPY1Snq9NgzO13t%0D%0AWQbSWXCrfQV45kKjGE3KCy0vvz+xSFaMaSvDepaRL57vhmJRJryYGEanpIs2NMqQ2eOqyG3rkMCi%0D%0AhaMYBHQMVdB1jDeQHoI6lqGajpQXFpAGXwDwreVFYHkRxDEaNR1+9w87SM57bWXN9Kvk5oVlTMGo%0D%0AFo820GFAHSo7vOk/wPbSqv5Z3+J3VyIK6v8F1lMdE+O2sbhjlN6X18wgP3Aed8BPt7HFbaQxB9wC%0D%0Al599yqpFXevI7Rmt5A7COvzqd41pB896B7kb+epU17dN6CL3AtjvA7Dfj5z1+9EUicD+ABojPTij%0D%0AD6C9nzw0qz+gfYBC+w5AO8f1o7tKmwbdggXT94Rxeqqq0/4CiFQFFEqweoo1Us+0fr9xHQHK+qC1%0D%0AAQ+7ldqOpdY2QtU2YYOxhZrqFX9bverzZ25FdGGmjqnjbwSMPafKbi7PeURBT1UM6pR05z13XU2T%0D%0AupsqnCcA3Vhc3oAC/bwsnfcQUlRWoShzEqIlRyKtZKqMH309Elt2ayOiUN31AN0Vhqr3XD3nRj33%0D%0A1V4FWMB1COcOxhmHiUkRJ0a0HLnBYswZE7ZL1/ZTYUnai/u5nB32uQR8Qi+Vd04ACKzL5++Rlk2H%0D%0A4n32qeWGvnhacJzqb2AdVhhvYmWU9WRYNwq7uc/YgJyibopU+T24iEYTlciIRjMRSYC6i2g8IAum%0D%0A75ZG9QYgYWinKSjNE9TN74q2HdcNlb83etn5fSeDOt4X3++86Y9Kqcur7cD2UyS6raa6HVWuojuH%0D%0AKNSngtF075fqNfN6Dp6XdDYgFTj7r5MfuE63s8zrtVJ9X3EQH4EJH9SPKXTs0aOum9zhr5xnbfqL%0D%0ANj/CAQ3Wl+DlDQgCmZMzuflZOX/NjIC6LSzNZYGhUsxBeweh1FpgNJrQ+dUJ7E5ZZ8GlhfUwsjHS%0D%0ACClJFffsLr4Nhoo6b0eH3h8B9lyWFx/sI773cFlnwXETCBf7aAtIue78HHqWgJ+Nn9GlvdgiUjaF%0D%0A4vfCbqRqFfLSXhyocwL0IzLsO1xZ4EP8386N/g6Qn16wbdu2F5xxxqkdTz/9tEWnn33Og2dcdMnH%0D%0A519V6W9aSS6q3UIubdRBLm/WVS5r0kkuqdtSzrighJS55Dz5ZR+K6PzCPht9l5SsYUFdYV3TOEzi%0D%0Ai2Zbu8QX2hwU1G+S3/askTXju8vlFSsD0PurOu7Ucwfg5QfPEh1DZkmFIbPNGGovcb28DrOMArwF%0D%0A+7JQ4i9r3l1OPvuCd5Ga0vuSSy4plBcw5wec0/FD3D4iblv+H7Y/gvqCO+dDsWVxKNNHNF+cVhEq%0D%0A6K7I1xb46mTJFPdqTrqqxoBe1zGWkysbU2g6x9r0FFXMTXKKS1AxZ0uctcm/ngB4TU7xYD6RvOIp%0D%0A8Zocw3oFxila9d7lnquCzqJTa6nSImVnc7EqOiA7UEBHcgyGfLYnHAGTZewIcD9v66W9LkybYa67%0D%0AKu5GWRdV1Q2o629VffSYOGgaDSxD9PMT0pmYQ5uRg3QU8H5093QZhULmycPLyzcvQ9VmDCMSXlzX%0D%0AUXrSFdK/zkAk4yDYki+VT5/HWSmb7uKgnJdqecHQ6wrqpoBUu5RqB1JbQPoZ4xitLx0dSAUFpPJh%0D%0AJ1h42sk/r7eQ0X0ukufuqmpsLoT0NwHpbxLYjZouKDB9YVut4Pyzj38Av2HdFiysJ/2ko7/N6D4k%0D%0Ar+NglIX95fN6bspjaaoDUyrwjnuh//LmF5518ujJrapk3za8pYF1+NUV1uFZp7p+N9V1ZKzfM74z%0D%0AmiIB2DGMyg5ghy1m+9SeFtr7ANr7Atipsg+Qh2GNuXd6X+nVqHYwdtiWpKJSAuSKBV5RKbKvk1R1%0D%0A1wDJKp+5/epMGnEpIz6wGyuMayC0+fqXZfnCh6FcL5FO7UciznA2MsNvRgb5Y1CBX1BYjCsWTQvr%0D%0A+vpWxfdSXAilm2G/uW4NPtvixxAfeZuMGr5SenWbgkZEw6Q7VfOR62Xx3IdQ8Pk0JiIvh0WZVKW1%0D%0AiDKEdFPIaTzoRuE1gI5OnbSnaCMeY2MxgJ5QzBXMaQ9h0SWUZ06MXJOgxbP3ydhhN0uHJp2ClrWq%0D%0A5owZtkmXC0Hewj0nUuash4F1vtc1C/ZJ62bDsfxTxg5js8rVWqI2GHYAJaibImB2M731hmSrkkK6%0D%0A18AqBHUsy6ZKUVBn7UJuUH9WP5d2J8VgDUSLxhkyfcL9MaCODqU68XM+daOo66SCw1fUbWJOHKgv%0D%0AnPGElCldZw+2tRNiJrvhJmgBOCltJW67zc+OIt3OJQr1/2Wd4nZ60fVJN6mIvHcs8MetXxxMxEFK%0D%0AFEz810ozAXHxd7ws0ajqZa9++dB0qOqIi0P6i9pfAOsE9SMvrpf5A+pkPT/EgrqnrDtVXSET1g2X%0D%0Ara6gHlXVCatUlqkw+42QrKrudy3VbqKRFBbnVQ+7k7qIxqjC7opMPZU9LDyNeY6f0R4mykRsMM4y%0D%0Akyvy0WWyR9V0B+qemu6KSMPsdKeme/npanvBQCxjTslTCtyE/41OdKGUF760RIlSJUqcP+C0s86+%0D%0A/+yLr/i4eOW6f13WrEf2lV1HqHpdbsBUKQ/1ugKAt+KwuVIpY55UGblAqo1aKFdVrymtal0tN88Z%0D%0AJFkvQWm0CRyuS6nxqbvIOwKhicUzIAhVNVc0IyFok/y0a7WM7Y2JQY0GclXv8Un2liRItzBeYegc%0D%0AAPocrB/HXDtwH27z/iRg91T2K7tkyDlXV/m5UJGii/B1sOA0WmQam7Lks4Hdjv+vbH//4z4B1pfC%0D%0A0zfjeK+grhnorsDXpqHo/8EUWlKFDt6jl9sVWvLSFF6aQkwCKsE9EVdoQNsAuSaqODh/z9mabOFl%0D%0ACnB3sB4F9oTKzrMvLlmFvnVjiTHFpi76kTYarAcLPbmuVL6pgCukUzlPAHrw2V6AuD8cuPM+c908%0D%0AzksL91Th+VoW1APaXzh5UVDHZMF608MoRmt5cVGMfzyxRLbO7yut65bKufKy07K+fKGrNjUy3UdN%0D%0ADCOLR2l3oZKeA8jeel1TmTexBopDYWGB3UULRi2Uhyq6u61edeNNd6DOOEYtIP2MzY3w///ExDGq%0D%0Ams7mRu+3ke+faSy9Wp8n3+6r40G6UdPVr/5uU8lBZOOSiaX/KVTo6KHeNpDyDGyq40oqkI8ex+Ju%0D%0AJz3X3UhzmeSdia5Q3POiB7S4A3sU+qOvwy/nzJOKtRvesPyhW4Y2l1uHtZBbAey3ZbSGut4GwI5h%0D%0AgX2rVdipshtbDKAdPvb74GO/z0H7tN6yHSr7AwD2B6GyPzizv6wd1l5aNhoQzJ9uMtUJV6ao9BlV%0D%0ASFcvpifaJo/Ak6y+YsKV1600kQTjWtqb9vOuKDNJXbeJI4ksb8Lhm7BrHJC50++UYYMWISVmhLRt%0D%0AORiq9iSo2utkydz7ZcOqvVCEXwRkvgLIfE2VcI7bbmKHVHOd92/Z+CqAEn7xtVj3pU/Iwjn3IZFl%0D%0AvfTrNRPpLCPUI9+lw1gZ1G+eTBh9rSycfR9Aez/A/BWFWMKog8RUKjoBnTGKhFR22nRdMtXeooBu%0D%0A4NzYWBKquQIsO3fiO/YH4zEXztgtA3stk46Nmgdbpg2SW2cMlpaNBwYLZjxllrUdP106D2GfSrtO%0D%0AArSIcz+6gGbIolmPG/+6l6yiMEx7CWCdn43QnSqxJx7UTXfSENTxWnzNENRhQ2HyCycOXCdOLtSj%0D%0ATljHb6pD64kyfsQt+ji/I79ImTYddjv1C0pNao2nqHsNjxTUqeKjqNY1PFo8e5eUL9v44EknnXRy%0D%0AKvD2tq2oD84VxuRnG0/13PA1ouDqb9NR8E21TnHL+fuTdJOLuH1K9LnpbsfBebr9VNxrRT9zBHSO%0D%0AOee0k+bfNrfH4SDSpZQ+dcL6E9dm5KxvfVxO1hzrVfcKS6MWmBwCKG0dLJQErKuKTF82LDA5LgXG%0D%0AwrpGF8bkq/vNkJKSWDxlPARsD77Dwk+XEONDu1ccmgTuETU9rsBUJwdRu4uFdOdLp+0lVNNtJ1I9%0D%0Ag+AiGZ3lxarp9PVrIS4nOPT72/x0RmCua1Xgz+OOPqo3/k/FihUrXOeEE4redHaJku+VqNbgyOVt%0D%0A+kqZnplStv80T7k29hIq0lSqo6BesWZNuQudsjs2rCQfP4zJmHqfqeAa+4tRZBP2F0K7wpaLZlTf%0D%0Ar7EUBLRoADD/fPpamTqglVxauykmCpNC24oP6EY5t1A+HJOH4fN0AlE5Y37SqITbfKwiluG6h9Du%0D%0AKexlMBE4v1KdfwsVKXKNhXX3U/cnnbwvKXM+1fYXs02EZ/Ljtu28tvF88ATiGQsNvW5KT5PmQjVd%0D%0A01roLyfkAjRDm4hJPxEWTxJI6ctGwSWHfIT7tBDTQjsVZQV7gDETUNzQ13K34eO216OXbvmkHH0F%0D%0Aewx3GcK/U+pNtv4/r9whPx5Awot2uTV2GlXusS66fiz8VEin1QWQrvAN8P58X9IQvb3XPPYZruNS%0D%0A9PY+XJpl+Zgq8LTJhKDOZBiCOt6X66DxofCmcwLElBdV040v/cj+lfLsDeNkZKfaktG7jCycXCkY%0D%0A0bd0cOjjfrZ4NKKmQ0lnQ6Nf3x0iA7pdKa8+CQWcnnQq5756DstLeJ+FdCa9qC8dzzeWF4D/55gE%0D%0AsID0E2t5+RgThA+oprfF99VKXrm/lgztcoH8/VJ9VdJVTaftxTY4kveay68vNZPmdc/6DL/PK+3v%0D%0A3DUFi63bSMXBKY4faY+lkeNQ0oRXN5wYwA5fMNUB1F+R6OwhbgNNdzCPzipOKFKkWrdqV/yweXBT%0D%0AIawrsA9vIU5hvx0Ku0I7BzzsVNrvotJuwf2ezM6wxxDafWB3tpi+Cu09G9UPhvZbZ1R1QKMpKnWg%0D%0AbooYffjTDG/bBInFfvQWm5b2pujQKLa2YY7aS/ymSFa1DRvvGAXcDFPwSTsGFfVlCx4CqK+X/r1n%0D%0ASucOo6RD2wxp32a4dADId+4wGt7xcWqd6dYJfsX2o7XBUnsUfHIZ2le64n6q9JmjNiiQb1ixTyHe%0D%0A2XS0SNIWStISYiDd2DvUi81CRpsbfj2bE9nUEWdzUUAnpGrDn4h67llanGLuIF0BViHWWENGDt4o%0D%0AbRt1CcZ3b5Wza9UEOXDtVHl6w1TJ6Ngq6Nt1HiB+j1Go8f+ZMeFBLH8Dbu8Pm1RxQrBs3j5p1TRD%0D%0A5s94VCdWBoZtXjljEJnpzhhEq6obu5JphpRrIuUiKp31JVTUEU2p34sD9ZcNNNvvQEE9jGhMfMbe%0D%0AXRbI4D5oeqQZ/Qk7VZgm5NZNGx8lfOqh9SUuntEDdX72KhVavIzt6hS3/frbanSbTreM/1j0enTb%0D%0AzOs98rN83GvEwXKq9Yp7j7j1zmu56M407jtLtcz/8H6X1y530Zt/IqqRyS+hog5Qz4Gi/spd07MH%0D%0A1Tnz8O4BR8k36JbJbHX61JOaIPmqus1Wp8VDLTAEdRZSOlXdWmC00NKzwOTyq8co69Fi0STvugNz%0D%0AB/QpFPQk5dwt40A+la89roDUFcLGedP5GdnwySa9hJGMXnZ6COqeP522lyaXFvimaJEii8447/xX%0D%0Azi1TOeuKtn1RbOkKMp21xBRnGg84hrOWEIwJxYDfKiMXqqJeuVZNefG2GbIZNsvFo7sYmNFEDsC3%0D%0AzVP3m8o4UDcqpY1mdNYXFDsefv5GWTWxp1xUrT7Wa3IypMO64iYMCukK5wDzEVyfBWaMWmTHQlza%0D%0Agfu5DJflc4z6DkuMB+u01FxYs+mRIiecdGcE1v2ffJ49DPK77eV3f5LP1ytw/PEFW8wc1EqOHET6%0D%0ACP3T9PszSYffMSdHmogCSLcpKMFHUI4Jpbbg0gDq4/LNwbvk11fwv3EJKKq687lGaQ9YYKmKNuE9%0D%0AcmnvM2DvjwTku8ZXLqozBHas418v3ykvbUNKCoSrji0bSLtG1eXvV6Fkq5rP18B7A56DD83n0IJR%0D%0Aa3cxsO0gfT/glcOHcUK6GbpcuKwBdWODSYC6iXHE56XNh4q+2l4Qx6iJROjKCsvL1zsWybZFA2Vg%0D%0A26oyoMsV8tjtTeSfD3pL5pCrcL2ZxiTS8kJfuqrptnhUoKazQdEzD3WWQT2ukqwvAd8EcedH/xbA%0D%0A/i196cab7mIZ1Rqjajq96SaOUT6nms44RkwKYHlhZrp81AmTmfb4vlpj/ZvLmqml5Ma5pSXnTYJ6%0D%0AfZzFoj+d3nQUliLpJXivhTx6YzUpeX6x2/C7RJpp2BQsiZHTCVF5HUOiv+NUglC6Y3Iq33quqtQY%0D%0ASA/pPwrtkZlzruXili9YsOBlza++6INNA5sIYV3HkGayRaEdCjtUdkL7bcNbCaHdgTtTYow9poNs%0D%0ApcpOYFeVncDeAz72nrIdCvsD8LCvGNwGBQOdg7lTn0gkwED9NV51oxInvMWEP5eBnUpZN+3sCcQG%0D%0A2A2sGztMAgyTE2JS5JoT3KGWb4GSvuladEqFdWXDyn2y7prdsmb5LoAyxvKnoLDulnUr9moh6A3r%0D%0AnsOyL0Mhf9VYPPje1kPP2wrnDtB1gmFUdEKiKZaEJ5qArkkuCUBnuopGLNpoRaOgW/+5Kwi1gO5U%0D%0A5VBZxgSIYO7G4ln7Zeq4+6VrmzHSv3XrgAr6njWTFNI5nrlumjy0dIwM69Q26NBisPTtOlu6tx+P%0D%0A/1ObnBqVmuTMn/6kqtbOGrNkzl541IfLghk7DQyHXnDz/9LJFZVrq6ozwcX8j/jd5LYpaaGt/b/p%0D%0Ad8YmV0x+0chEfD+qqJtGTK6wU20+BHV8B+Zzm888DJPAnl3m4rfkZ6kb2xCTckzyi+1Q6rqU+h51%0D%0ABXXPox5R1K9ZcECqV2n3etGiRc/0dhxJE+wInOd3G83V7yCiGuSaxKeY7OdS7WPgNpfC4E/o06kV%0D%0Aqd4z1Y4y7rXixAa7XF5nEdxnS1JZItARJr/YdSqIRIqZWxf0OpL9LIpKX0Cx1Qtr5Jfdy+TGmT1z%0D%0AxvZqeGj24Ob/LB3W8PCUNiWzt6O49A/EB7oUGKrAVIXVAgOV2FlgopGN6le3sK5qc0wSTBysa8Gm%0D%0Ar2hT4bbDedPDfPUUXnXnZ3ce9vB5PtzHFKHqRCAC6WrLYaQkVXSnpNNrb7uQakdWq6brZ7a56epN%0D%0Apy2IcZZedrqelbDdSHdhMlSy+BlZJao3OlSq49AkEPZTU5xyrYBOJd1Trx0YVwUQVxsNKK5VQ166%0D%0Afab8deA6+XQHFHXXJZKFf2pZsHYF9TZb2wQVdm3b7kUzshAVoL73xilSqUZ1uarnOG+y4ADd2Fic%0D%0Ael5lBMF8oZh1WSzVxiyW6mOXhKPamCW4DwOPcRkuWxnPofLO11Bgp3WGwI6zBpwYlKjZ9DBsMMut%0D%0AEOAr6ik7uMZtk/9le47bj6XZRsNt0NvuAOrHlRvQtvaRv/ajsFHzxuGl5pkNfsdUwBlbqCo6UlE0%0D%0AEcUWXVKNVth9SrIB749sWigjerWWxzcvALBDSdY0Ffq1bca4xhaaoRYZ77Z/XSHXDk1PIWQraFvQ%0D%0Ax/Ujb90rPz9/m7z2wCq5aeEoGdGnvQzt30s2rFsjjz/+GNTmtvL3a+xgivXX5+L9uC5Q/jVi0RaO%0D%0AGssLoZxw/jQuOfZ7wzzmQJ5KevJIKOqmoNR61PmeVPM15x8TUK2fQIEu1PQ/96yS0V0xmahXTgZ0%0D%0AvVx+eA0Fo5/3kzefbIcEl8vlpzegkmvCC4tHXRQjU12gpn8N0Ebn0VVz6sjGZfCIh4WjBs4FkM4C%0D%0AUqrpiQJS401XNZ2QrnGMeF2bmS6wvAhSXuTDzgrptLywA+nvLzSUwZ3Plze2w5+uvnQ7tIAUBazw%0D%0Aph95u6Vk9r/kn5OKmbSXuN9e5Pec9ox0Xr/9VMek6EQg6biZbiOLwPb/tcSE6Aex78PXP6fKxece%0D%0AuKF/I9k0sLEdTeRmC+1bQmi31phhtMbAz05oZ/HpyLbGHkOF3XrZt03siuLT7nLPxO6ydkgbGdys%0D%0AqjSuXDa7d5f56ikmYLlcdYKXKyz1Yd15oF2HTKrPRl03tgXTHdMUmroIR4V2l7nuQbtrLOTHBvoW%0D%0AjERkoFHj/bQWB5QOKl2THtfgh5BpctB9OPfUc6egawygKVpUQGcWOkBUu4fa5kSuUNRZXFyBqKrI%0D%0AFtCXWnuLs32onQiDZyt0IGFn/rRd0r/HMmnboHWwbHg32bVqPBT0KRbSpymkH7Bj99qJsmnqAFk0%0D%0AtHOwbmxPuX3mIGnfuAP+T0ZlV1hHbjkLT5lXPhsJKM5iQlinNYfrf72FdU2Csf+j3BYY2wxJv2Nz%0D%0AFoQTK/0OdWJjijxNAyKAswV1TlxY0MqiWfddJCYoB2Rcxq3a9Ig2IBZ/huvl++ht0yOum/Ooxynq%0D%0AoUfdU9QZ/Vireqd3sK2clwpo/e0rqlzlZyeRnwPvf9kZ5Qei0y3jPZYvkI5+/rjvI26n+F8nCPZ1%0D%0A/QmMD+k+5JzfvEapL77eMSsnQEHpj08uDGYNap5z89w+Wd89tTwIXoVChfHt7hXB0pHNs9e0PV7+%0D%0AmpVQ1kNYp5XDi2wkrGsSDIsobb662mBscWlcxrqDdWeBIRQrHHvArFaUaNqLB+9+cWkczCd1OI3G%0D%0APjpVPZo84xWQaqMm19iIPntCOi0vTkmnzYef0+Wm+w2OWETqvidnebFNjiY1KCSXNO2SrJZ7ySgs%0D%0AtjSFma4o0/m+nbXEKNdVAbwOiivWqiUHNyNbmw2KmDBC1ZGqunYptekvGqPHYYsQQ9sLlUp6f6lW%0D%0A3iZHXtgk7ZvWlMtb9TJKuqr5WCcWioYKOvzxBHQo+lUxUSCIE85rjFuKsUxqZnIs98YyvV8BHsvy%0D%0AOXwuX4PAnrDDmElJ2f5T5dzyNf89tnDhKfh9uwZJ/Knz9/z/6fYXxx9RgQ+31aJQrNhRZzSrUebH%0D%0A7x9fYbp5MoqRSS+qqBtQV083k1EspBNwFXL1korybsn68HHZt3WFZA7oIP07NpI7VkyUr56+RXL4%0D%0AfKrroS2GDYUwPoA9BENtIrxtR+J6AtgJ9ocB558+dYNsx1nkGcO7SM/2TWRwv96yetVKef65g/LH%0D%0A779LkJMtH334gQzp1R6FkFh/KvX6ulwHk/BC9T8gqMNXrh7z0MoCWP/CDoK7f91ZXdz9TnGnGs/v%0D%0AABMWnmnQPHW+H602LHLlb1nVdMQxslAX3vRsxGB+s2OhPLlmhIwbVEYOf9xHsj/vK2vnVZMNC2tY%0D%0AbzpAPWxqZIpH5WtYVgDpf3wwXPp1uVLe3AO7SpjskoB0l5tuGh4lF5AKIF1TXuhLRwEpU14CpLwE%0D%0A6kvvGFpe5O1mcnBrVRnc6Xw58lq9XGo6IT14r6V8c6CJlLn85BfQNKt4nGCT4liXTmzyH8sF9Xkc%0D%0AO42wlp8DVNyBLg6uU80AuPH4s5IoLHiv5Re7cUdwwqXnnHr3+l715CbAuo4BgPYBhHYA+yAo7YOg%0D%0AsmMotGM4P7vaY6w1xllibhnRVlb1bybj2tSQbrWvlj4NKsgKeP9uGt0ZM8FGQWbGbWECDGHLFJai%0D%0AWY1tgmT86ja/2yrrBFvtXKq54g7WTYdJ7Y5p1VgFdkKzHQloNyp7/LCPOUD31Hm11FjgTwC6UYkd%0D%0AoCer54nGPcbiYhr4uCY+DtI1XcS3udgkF5duQg+6KxJVD7oWhlJFxvBsLUY9TwD6PNQB0ObSrnHX%0D%0AILNbm+DhJaNl/zqo6CGkU00HpHMQ1K26Tojfv36y7MOy984bimLT7gD+/eGEiu/JQtTWzUbJlHF3%0D%0A24mVTVix/6/wLIhV1f3C0oQFJmFRcpMh1/TInYHg98azDtoplKCOugWdwFhQN4o6rDjWi88Jy+Sx%0D%0A29SWs3z+0zZJiE2bIgWvGtFofjtcN720kwJTxGsUdVe863vUCep1a3Z/H9vKRXHbWH627zTbbZJi%0D%0A7HZaSTN73EilOOR3UhA9AEcA2e3Yopdx65ZLXUvxWv4pzNgzhW6flWIik691IshYoHGQHgLOWaed%0D%0AsPCuBb0P5SCm8bopXbM3ze6VnQXri7yKU/WvIe/5NUSdvX4jOiBeKzdO7xJc275wcBi+dVXWbQqM%0D%0Adtdk11IqxvRh266lvl9dCyu94tKkZki0wrhmSLSUENLtoLKeVNDpwJyXvpLu3U6C9DsM3PvqehTo%0D%0AXUpMUtoLgd0Vt1JJ9xNenJLu4hipprs4Rn7OqDfdquk6meF3xTMRPCOB8QNsL+XKlJQroVQnYg1N%0D%0AjGFSakpYlAlPd9T7DbglpBN2HRyXr1Nf9t84CQXCLGCELUC90cb+omku2jLepIaEaSEW1E0DGVhk%0D%0ACOpQgHeunyAXVq5trTjWG28nDQRq9Z/rOizy1gEgTjgfv1xqjb9Gak3IPfgYlyHME+wV1lVdN352%0D%0AA+smHUaV9b4T5ewrK/2EBkn9PVgPJ555bCux22mayXZ+tvM8tz+8fuGrLjl//9t3z9HEHM1NZ5KO%0D%0As74oqFvAJaizcBKAS0ANE1IU2KmwPyn/vLND3toJ2+XkgdK3Q0O0n28oq6ahE/qmefLGjvUIUdkk%0D%0APz5/p/z56j3y9+v36vjr9W3y12v3yE/P3yFf7tss7z12nRy8Z7ns2DhT1s8eLlOHd5denVtJ315d%0D%0AZc5sNE96ZId89ukn8teff0p21hERAHoQZMuRQ//KAw9sl36dW8i/b+B3o6o9JwI8KwDbi3rr4U8P%0D%0AQX2P8ZkreEM5B5zLF1DV9dIMWmHMdSyDEfBSlzdquk5Y+HpU6gHq6s3nWSBre9HvU9V0dCCFN51J%0D%0AL8Gza2TftaNl3EAD6n+821N6dbhU3t4NWPbV9C9NAan6yqGmMyv9ybs7yPihleTfT6GSE9RpdXFK%0D%0AOtV0F8lok2BMASmeqykvtLxAqacvXS0vyM93KS+qpreGUt5CmxgtHnupbFlYGkq6sbyY/HSjptPy%0D%0AkvNua7lhQbmswoWPnYrfUMGY/X/s8SI/sJ3HcY3bSUrY1+3FnzX4B+G4A3B0xWPUqRDKowf0yGvH%0D%0ANlPyZsjcERQ848TjVy7tVDO4oV9DMaOB3IjLGy24b1JwbyQ3Q3EnuG+hn90D9lugsl87oKlMblNd%0D%0AulS/UnoC0Kd0qCXXDW0t97BpkhaZ9pWl/VtLm0a9ZPbknbZbqfGrm2x1o6yzY2nogbaw5bzGCuyA%0D%0AKh/YwwxvazFJQLvp9umDe8ImE+0OituwZzhodGq5ubRgzkmAU82trcW9l+uq6VrUJxrpGAXddRQ1%0D%0AgJ7oJuo6iTpApxqcAHTbhdMH9Kh6bhX0RbP2yaQx90iHlhnSu2WLYDMU8t1rJsjTgO9kSDe2l3BA%0D%0AYXh6PSF9EiB9ouzFc+6Cot6hWS/8fwDqtqbAWEz2I/M9U8aPvFWVa/6/TIMhU1+gXUydqu4KS220%0D%0ApikstRMl9acbZd2lvvB7zwXq+D+7pkcO1Pl+mgcfAfUZEx6SZg2HYCKzN1wnVfpzJdMkQD05njG3%0D%0A9SW0H9n3bFCn50fYVi6LKt/+bR+afRUqCvc+NKeaoMdt1+lgPw7E071PqslFdN8U/bzR/Yv/OeMm%0D%0AF6nWOe590k14op8v+tniHj/22KOq9Wxa6aPvds7FKeO6R754ZH6geeqvXAu4Q1LFqzgAAtYDwPrP%0D%0A+1cHk3tUz345o0CYr66w7gojqRjbrqXa2CeaBEOIpX+byjqLSzkIu7bAVJsGcRDWvYx1B8wEdh2+%0D%0AH91PgHGec3cfID3HjoDAzuuRxJikGMeoJ91NFpwvnetmlXSXma5nBzgB8QpI1aPvfOk26SWEdE5o%0D%0AoKTze8vGuLdHASlevbFR02OUc5eUorYSDAfFVJ6rUr2mik5Adwq2heOKTVrK4+vG2hb0UBy1u+Wt%0D%0A2rQmQG63FjNqnrqFdfWmm7QXzcTWIr3b5bcDG6Vfu3pSGpYcN5EIlXQL6boebpIwdqmq5w7Oa09c%0D%0AIbUnrZQ63uDt2hM5VijAO2DnJINnBNQOg9dMwDrTYYyyXhppMKecdyFjLMtEJ59x25kPHXntL6L7%0D%0Aqf+y/aXZJxxz+iknrH145Ygcqr6an84Jk+aO40wG/eUsFFXrC5r/UIm2inoYVQhgVXDXbHE2CHpc%0D%0AsqHCf//8XbJi6iC5+srLZWC/PlDAe0iPDi2kd8dmMrh7KxnaIzGG4Dbv79q2qQzo1UkyhgyQWTOm%0D%0Ayg0br5fHH3tM3nv3Hfnl55/A5FmA8hyBfA5AN5fZ2Ufk66++lDVQ1yuWukx6tqoDWwa86YR0p+Tb%0D%0AIlhjfWHaC+BaFXUD68aXbj3qDtLDSwPpOmwRqT5PIR3fB3369PBzQuDSXlBrYYpI0TTKqunagZRx%0D%0AjM+slp2rhiGGsawcQSHnCztao7lRKfnjPajkBPWvvMx0qOkG0kfJkS9GyVwkvdx7U5vQl652Fx0T%0D%0ArC+dsE41HSDvF5DS5+770j+l5QUpLx+iPoSQ/h4tL4T0pigebSA9Wp0jbz1QRdV0U0QKq412IW2O%0D%0Az9kK2enNUDN37newXV9hj3/+GdJctZwpfvu5vOzpjqWpODv2OJLqoJ7uIBt38E8HC2mgIFTSI6B+%0D%0AdNEiBUdPbVkpZ2PfBrKxDwYub7CDwH4TR/+GCutU2gnsmwHsa3vXl0ktq0j3GqWkY5XLZWTTSrJ+%0D%0AYFO5A1YY2mC2TWD2OnPXWVzaB371fjKxU5OgffMMWThzb9gEiWqxiQRMKOvOBkNllKoqFWiCm8L6%0D%0AGgfrnkpKu4WFdbXF2MLTLdcbCFRod+DuX48o8MbGYqws/vCVc5dQYgpcjbKvRYq+gm5VWq4vk0cI%0D%0AsRwb1IfuxS0yI1wBHRDKBkVWMVYVHQp6qBz79pZQRd8vk8dsk85tMqVr4ybBhnG9QkAnpKvdJUlN%0D%0AT0A6i0lDJR32l32A9D2rMuX2af2lQ9PeYZymS+rhZbcOs1Sx1zQYPQtiVHV6yBkheR3+T/SEm6ZV%0D%0ALgHGNawykyF3VoOw7iZGCesLPepWUQ9B/SWrqJtISk27iYD63KmPS5MGg3AGYE9Y7xAFdZP8kgLU%0D%0AvWJSbSoVetRNwyN+1sb1+3+KbREygYR+ulQHR3+bTbXziL5OXjujVKCaDljj1iPVATovyP4vQJ4f%0D%0AKIj77vKzH4xOgFK9l73/+JLnnX77jdO6Hp43rMWR7OdW4RS9yVOXV9CghbBOVd3C+oePLM4Z3+jU%0D%0AnJ+mGlVdi0vptbZ+dQKp+tVdEowrLrX56nFJMA7UFYItqGt0I5VsjkhsY1IXUd/64rznHqg7OI8C%0D%0AejSWUV/TV9GdJ91X053dxY9idCkvXgGpnkmwXUi1g6u1vTg1nd8XQf2n6UdJl0rF5MruYwGhxkqi%0D%0A9haq54wz9IoyK2tRpvF9E4qrWu+3sZgYe0moYAN+y7fsJFvQaM802CGosy097S8m/UX9vdpUx3Qq%0D%0AVWWd4K6xjPT+GlB/4fa5UrZqNc1KJ6ib9fRTZgjp9KHT5mLWgfCdAPRVUncyx2oddXDdDQJ7LR/W%0D%0A1QoDdd1619W3zmSYUFmfrco6s9uLnHzqI9gWzrGwHntGPr+gnWq7/r+w/aktB3nw3Wf0b/FHznOM%0D%0AaMT/gmc3OBFinQCLO9U2QlAHkHqgbqIKXa54MqirVQYK9hHEOa6fkyGTJ2bKn3/8DovKb/LD99/J%0D%0AF59/Ju++87a8+eYbevnFZ5/Kd99+ozB++N9/1MaiA0o5wZzXhdcB5+a+bMk+clg+eP89WbniGmlY%0D%0AobS0OOcY6XJeAST/tEGzHlpnbJQk/Okm7YVnBozXXicUPAtg198luZj0FyjoOqigGzXdFZiaAlIO%0D%0AU0Sqr0M7jdpeoKaHthdXROrUdAgLrgPps6vl1tm9ZPXsanLooz4ye2x5ue8GgDAiGQOFdFNAysx0%0D%0AZ3kJoKb/9PYwTHRKyWcvYBlVzh2k+wWkUNm1eJSZ6VDTtbmRTXnRKEZsc7S8aGY6U146qOUlQMoL%0D%0AmxexidETN1aQzH7FAeyIZXyDirqNY6Q3HWq6fNBa7ttQNTj7jCLa6ds/PqY6xvgCTvR6fgSbfC+T%0D%0ACp7TrWTcykUPvOkgILohp5kVH1XwmGNaDalzZdb1ferL9b3rYdSXjbjc2IejvtyAcWNfXGKs7l5H%0D%0AZrWpIn1qlpa2FS6RofWvliVdastG2GRYcMqEGC0y1RhHZK/Dr8689Qegqj+IbqZ3T+0tg5rXD/p1%0D%0AX4zCxN2hvcJX1k2be1Ng6trZa0dOBXYUmgLaWYTJ7pihJUZtMaZxkFobbATfZjbh8QHet8o4y0zk%0D%0AUhNa/OE9P0xusekhtGmE9haq/bEKuoG/ENDxufjZwix0APo1yJUngCYDuknJMd7z/eo/5yUnOVPH%0D%0A3ie9OyOtpnErWTKsmzyyFDaXtZNURadKTggPQV2hHEPTXqCgW6sLbTH7AOl7V49XSH9qxVi5ZXIf%0D%0A6disTxil6TzwXI/+6DLbv8dSPQOiliWN17SFwLArOa+6Kd60CTCuYRUmP84CY5odGVuRNjwKmx4Z%0D%0AUA+bHlkryjq8tutOGoK6ZqmbuE/+jpo0GAhf/a4kUOekSCd3touqgrr7baQpJjWdXxPxjCsXPSvN%0D%0AGw3+EgelcnGgGNlWkyxo3mPRnVKq5fzT2LlO08VN0lOsU67T2+nAPW4fleq+OMEh1XpFd5LRdY17%0D%0APD/3xQkYMfBxdOHjjutW7vJzv1w8ouWf9KoHL0KVsjGNBtZpgYGyDlU9B8C+amzL7Id6HxvkeJGN%0D%0ADtYVRj2/usY2RjqXaioKFWhXgOmUdZsGEyrrtJtYWPcz1v189VxdRT2bS1RBT7K/WFU+beFoGiVd%0D%0Azwb4UYxMuaGS7iDdz0z3LC86obFFpE8OPFquqlxB4dfPGg/jDJ2lJVdRJsEcg7YRZy+x1hICMtXr%0D%0A8h37y5LRSJmgJQD2F03FUNuF6Yap0YtUzx2sW0g3arr1p0OxXDu1r1xav7WFdFPA6uwumjADqNaJ%0D%0AggX0WhPM+xPG604BnOtYI/WmJoa7X4HdquvJyjqtMEZZJ6xHlfVyOPtwQbXG/x5XpOgc/J7D7qWp%0D%0AYCPVNh3dHtNNgv+XbdJOIgjrpZtUu/KDX3attFakzSb2kpMi1gdQmQ6zx2l/AaBSVVc1mpfG+uIU%0D%0AdVN0CiC2MY4/vbhVRvVrL1u33in//vM3VHED2j5487re9i4VyC2sUzmnmv7vP3/Jl19+Lruf2oWe%0D%0AJsOlcflS0vaCIjKu5FEy+7KjpOO5BWTlpL6hL14VdQfq+hnYiZTxjLYbqXYgNZ8lzE+nrcUrHDWQ%0D%0AzvscoNtJCc8w8LNSrdcs+e0245+2LFtEyrMU8Karmv7sWlXTc9CFdCZE0u03NJDPD3aWXu0vke9e%0D%0AhVdcbS+EdGt5CQtIR2vn0ecf6S4Z/crLnx8BwgnqUNFVSeel2l5c0gtB3UE6LC94PWd5IaQz5YWN%0D%0AjYIP6Utvp5DOlBdaXn5/vp5kdDtfnr61ArZBqulIefGaG1FN/+fN1uCL87455phjGvgT0bwmlNFj%0D%0AUV6/2XT8G+XmlMJS3IEu1YrGHITT2lnSKV/Rg5t9zwI4BVG6U6VLD13bq66C+nW81Ot1Fdiv7VlX%0D%0A5gDO+9bED7t8SelZ7XKZ0rKSbADQU1lXKwxSYkyko+tuymZJ6GzKBklQ1bdbVZ1dTO+ZChisXz8Y%0D%0A2OuaQL3QAFFXuKg2GNtwR4HdJYzYSEAqt67hjq+yGx+7ab7jumVS1XVe5LDJjWt2Yztpmkxtm21u%0D%0AGyy5nG1zPwscDTy6WMUEmJt4RR/OqSg79dwUiVpAx/q7jqIO0J2C7gO6i0lU77kH54T0RTP3y6yJ%0D%0AO6R7hxlBu0atg9n92gePLB2lgE77ytM6EpCedN2HcwfoVNEB6btXjgOkj5Enl4+SWyf3hke9p0Jw%0D%0AIovdFKxmDLxeOrebauxK9iwIzwRoCoxmqwPWmbQSJsAkin55lsJZilxRryvUDYtxNfXF705qO4Xa%0D%0AJBy+D78zjYsM/frMiN8DxXsAimh3eglCCeuLsUw5Rd02PEoH6tpgKhGNyTSZlk2HfX3ssUUqxW2n%0D%0A+T2IplsuBjJDJS3de6Z6XqodVV77h/ysYyoIiMKAv0NMtTNMJ2LktfNOJT5E3uti+H7fntynwd/0%0D%0AqgdMgAGs0wIjUWUdsP7atlnBzFZnB4dmAzrZDMlX1gmhEVh3STDaEMmPbiSwe7CuhZkcTll36rqz%0D%0AwXgFprlg3YtY9FNe/AJSve4vFykcVeXeTQzSNTSi3YX2HU42vOJRbWzkRTE6JV2TcRyg27SXI/je%0D%0ARtUvJpe17GWaAcF3bmwtJmIxtLTYtBRVq7Uok57vhO+7NsA4yV5iAbly3zFIlYCKiEY79KmrkqtF%0D%0ApbC/eJnqrrOkaV9vikiZSkJ7xuEXbwbkNJJS7Qepkm0gHekuGgMJ642FdF0nVdGNxYUgngDztVJv%0D%0Amh1TcanDQDuXI6zXngj7i044eAnfulPWQxsMC0xN7rrJW58lVyNj/fRLSn+P33dVBzNx23OqbTmV%0D%0AmJBuH5MSVrwnpVimyMXnn37vvo2AvecxcdIzHDi7oekvUNXZhVTV6URqihZQOjhXfzq86zoY3cjC%0D%0AUwvqtIQAZN/Yca1Ur1xexoweJXdvvUtef+1V+fmnHyULqnhCPaeVxaroVlE/dOgf+enHH+SlF1+U%0D%0AW2+5RcaMHCHNalSSOucVk26A8gkE9EvNmIXR/OxjZetKfA5redHmTPCnm0ELj8mB50TCxDQCtt1n%0D%0AsVYY1wApVNsV4unJN4Cuy9OvDyVdJzBMlOGZBxY+8zfKOgt+f/wekfQSuC6k8KYHAPVfH18i/dtW%0D%0AlPf2tJdHtjSWCUOvlhxGJTKOkVCtcYwmM52+dNpYcr4aK2sXwM58DZoMfW2sLjq+MZBuupG6AtLk%0D%0AKMbgC+alI/Lx035Yd/rSmfJiohjV8gJID96CrQU+9Oe3VpJerc6Ww6/UVX86IZ0ALxrH2BK/gzay%0D%0A65bact5Zx9+Bn9Xxcb/HVPf5xwlcT+kzj/z2c1nE3XNjj3PuyZE3yxW9FDPrTfLupDow+QCe1wE6%0D%0AxcZ2WsNSF3y7rkcdALoB9XXda8vs1pUFSru0LXeRdKp0iUxoWl7WdIN6DqVdrTDwsG+2Nhh61jXK%0D%0Akd1NNXMd9heCuqrq3aCqs4OpUdV3oHPpbcit7dmkETxl1wC0rA0G6igBzBWYmu6YnrpOP7QP7IBC%0D%0AgqECu7PGqMqeUNqdn93BtV4S0qiuOiuEhbYkGLdZ5/7zGKtohg/nTHCBvcUWiNI6wXVyFhcC7Nql%0D%0ApqMo/feah06LiwVOftYwajEsFE1OcSGIToLFpXv7yUGHRi1l0eDOKBQdqXYVquI6oKRzRBX1UD3n%0D%0A4xbQ962dEKrou6GiP7UchSbLRsoTSzLkzil9pEPjrvB7O1A3lwR1+uBbNh0JFdtmrDOxh6BOrzrt%0D%0ALw7Uba46v2fXrCraAMkv0vVBfXMSqJuIRj0TYbPUV9gsddOd1KwbzzA0hfVlzpSHk0CdTaOMok47%0D%0AjgF1p6rHNjzi/9BaX5IUdYB66+YjvwGoV4nCZ3Sbju5E4mbvcQfSdK8bt937+5S463m9nvecpJ1e%0D%0A3L4k+vqpADoOHKL7vrj1yu93GPO+afePFnJOBKjf26NphcN/71sSUFUXBfV1FtSNX93ZX/5+4dpg%0D%0AZr96Wa9mAEAtqOfY4lL1X3uxjQqrNmPdKesuCSapwNTmrId+dRZsRv3qng3GJcK4yMYkr3nEq54E%0D%0A7nFKurXWuALWsKGR50nnJIIFsPSkZwPSs5zf3irpOUy4IaS7KEbP8kJQ1wZHLpIRl6+MPErKViwj%0D%0A5QdOM95zC+jMG6earJYWq5prWkpYkGnB3Pd+e3YSA8mrpUbGLKlXr4b8+zQmW7C/aHydquqwXWiW%0D%0Atykq1aFt4NngCJcK6XgMoP7146ulas1qaG40QTPbXSMjrqtGL1q7ixaKqpJvbC0hqAPQ64djXXg9%0D%0ACdTxnGpY18vqtZAaoxcav7pOSmyBqfOru7x12GC0myn96h0HB0VPOuVh/IbP+l+3v7jnpdpvRLbL%0D%0APPcJdtvSQu6iRQv3nD6gxeGsZ2Epo6f6FXirqQqjw6fp6kkrCSMOqUgTxOnzdnBuLg30Iv1EbS8A%0D%0AYS5rQT0HMLtx/igpc9ZJQZNzCkvt4qdK/TKXSuem9WVA9y4ybsRwmTV1ssybNUOmT54oo4cNkb5d%0D%0AOkr7BrWk7pUXS50LTpaW5xaSfhccLZkXHSVTLz5KZmBM5wCs83IqLuudV1QO3LXUdk81arpGMzpQ%0D%0AV1jnZzCFpeZzYJ21wBRnBT7jSKTaKJw7QFeri+lCqp/PQTotL8yct0kvgrNCwu+PhdJWTdcupAB1%0D%0AKupPX4dI5R5l5N8PesnUkWXlfmt70UhGBXV2IEUBKYtAAeq0svz+/ggZ3PNqpL30tTGMVk1XUKfd%0D%0AxVpeAPXsPipfAvKt5UU+h1IPy4vQl/6J6T5Ky4uJYjS+dHrQs15vIDOGXiR3LLsS21s94013cYy0%0D%0AvKDY9OeXWkr3Nhf8jiLSWnZfnquZF4+f+TgGpe3+/V+PjeH7+QcifyWi90cfs28Y6+OJObj5p8zT%0D%0AGu29A6pbrmDVi895Y3nnmnJNl5oyplFZaQM4b1+hpGTULyML2leV9YB4qus3ANJpg7kJBac39W8g%0D%0AN8O3vnlQ41BVZ2dTJsGwq+lWNEa6J5OquvOq95QHkav+MNoO70Czilsn9JTODRsGg/usUFWUFg+C%0D%0Al1FsE4kwhFqq0GqzAOz6lhiTEMOIwxhoZwxiCO65Ad6p79FLFqyGQ60spiBUL220IpVzVxxqCkRN%0D%0AzGLU4kI453onGhZRETbdRAmbvgfdqOhOSYfFBd/JlLH3Spe2E6R9w1bBAgD6/fOHa9FnCOgK6QlQ%0D%0Ad8AeXhLOIwo6bS4K6NeMkV1Q0Z9cMkIeX5whjy0cCmtSH2nXsANgfF+oWjtlffbkR+jVBhjv0cmF%0D%0Aa1qlNiWAtGuCpFGNhGPP/qKgHhaVRtJ0bEQj6wC0OynOciSaHsHTT4WbEY1Q1MMsddudlOvGyM8W%0D%0AjYfJrEkPREA9kvEe51HHWRd9Ly9HXa0vGglpmk3xPdu1GPsdQL1azGQ6Xw1J/AlydLKcCnDTKWCx%0D%0AigDujHutdK+TYuKesvg9xWvlKSi4HXAqISEK8P/LOse8Nv83xxYoUGB+tasu/PvLh2bkiFXV5cW1%0D%0AHqwbv7rC+ms3ykOrh+esaX1scIQJMM4C4yfBEEz9jHUmnxBiIzaYpKZIeXQv1eQVq6r7Vhj1lntp%0D%0AME41j4X4mPjF0AvvrC68JKTTisNhIV3tLoD0HwHhjwG0GcOYK+GFVh9CuutAatV014WUsH4IzaNm%0D%0ANS4opVv1UBVdC0O1KNR5vW2kIZVztbQQzlF8qQWZFobTWEsIx3XGL5PS1WrKpw8uVPuLU9W1mFEj%0D%0AApGPzlQXDvqlma+uvnQD6fRRP3/rLLmqRm3thprwpRvFvzomE4RpTiCM3SYB6Ak4J6gD0KcT0iOg%0D%0ADjsMvetU4HmG4PKGbaRMu76qrDtQZ4FsmLXO4tLQs24aI5XDep1fofbfxxUqxBSYJDD5rxNWnyP+%0D%0AL2x/cUEWJauWKfnuj08sA1xiO2JUo3rVXVSjbX5EG0no9baNjxTODaCrSq1qulHUzbJQnQG13zx7%0D%0Ah3SqV1GGXlBApgC2x154lGQUP0r6Fy8gvc8/Wnpi9LCjFy77nV9AhuPxMSWOksmEc4D4VF5iTMFz%0D%0AOSZz8HFcZmLZhlecJx88iYmfWl5sLKTCuk1+oZecVhVrg1HPOj3mobpuFHYz8fAH8+Mx3CRE7S5U%0D%0A0o0vXf38bNaFyQ2TXvT74+8aanpgk16opmfD9rJoeGu5eXlt+fWtHtKn46Xy4X5kmMOfrtGJoZpu%0D%0ACkhpeWFe+lsA9P5dr4LtBWq5s7t4uelGTTe+dLEpL9rYiGr65wMA6QB8Njb6CI2N0H1UYHlh99EA%0D%0AvnSmuRDKWTzat+058s3umibthWr6O7a5ESwv9LI/uqlGDtR0NvcqFgX1OBbOryAUObYmWUrTCVa5%0D%0ARKRUqlL0oB+dSaQ6oEcP+qmgPY+DnYs142JHn3fqCQ/Uufy8f+tfcf5f/WBxWdi+mrHAWPuLetYV%0D%0A1I1fXUEdQ0EdqvoWWGBcbOPtVlU3XvUOAPXOch/SX5xX/SGo6g9DVX9k7iDZNr2f9G7aIOjSZgKs%0D%0AC08l2WBcsx1TaAp13VfYrSVGU0ecys7CU0CdgXaXU24uCdVmGAX8vw0L5VRcI8o538t1El2HpBEm%0D%0A1qxxCvpiq6CzUQ9UWZNYYhR0B+jqs7bFoUsU0p+WedOelBEDN0qHFsOke9MmyELvHDyxYpz6yd1Q%0D%0AdTyipiucrzMxi+GgBx1g73zoCuiwuSigq4o+AoA+THYuGCqPzsP/AzUEbeo1CxbMeDL0y7uOp8xW%0D%0Ab1i3n8yZulMh3qX1+EWlhFw//UVjGpPSX1y3UnPpPOphgyhrQzLwbBV1C+oOmrXg1vsOmXrTutlo%0D%0AdFW9Pyxw5f+C/xetZ0iyvpjGU7kVdbxfKkUd/7+OrTO/P/bYwjW8bdlXnXKBarpZfQzs53qt/CwT%0D%0Atx+Ie9+4yUV0n5HfHVoqlc5/fhx05yUs5PV9+ROQvF4rsh+FoH5078tKnPnL42sHZ8lBNMhBt1J5%0D%0AYTUsMFCqXrYWGAV1E9n4075VMr558ewfJltQ95V1pxxTWXdJMDa2kYqzNgGiBcZlrLvoRtsQKWD3%0D%0AUpsEk1RgmsazHkYrEtgtjOe6zxWMOlj34xdt0ahraOTSXdSOY5V050l/ZcpRsqRtAc2I95X0HJ45%0D%0AiIliDFNxbOHtSyMKSJlypaXikJmmMZDNHQ8zxwGuRkH3ElOsaq5FmVTNI75vWkoIyLSZOCi+qkVn%0D%0AuWMeTvmziJGqOuMBmZJBr3pogQEoUl1XaEdsoEI6FMuXt8hdi4ZJ6fotrYcethfac6yarjGQ1pfu%0D%0APOlunQyoW0AnpLth1fUk24t61FdIlSHoQFqphlTNmJMb1G1sI+02yX712VKm51g56fwLX8fv+TKM%0D%0AaCOkMI403bYTBaD8LptqOW/b8tenUNEihZbetWBgNq0amgBDVZgTJiaYvEMLDGCdzYhs8yBnITEK%0D%0AuxtU0p0/3dhMtNEQwRiQ/OD1M6X2mQVlCqB75iWJMQPXVSHH/dNwOc1COYGeED4JMD4RYwJgfDzH%0D%0ABQBzN87HdYwh5x0lHTAR+OlFTOo8UFdID1V1Y4HhujgbjFlHW2Sq3nVaYsxZAzcBUStPaOfBc/ma%0D%0AFtIF341atN6Ar5+TG3Z4fYm56dgfPYd9E9R0l/by3Y4F0rl5Kfno6Q6y685msL2UQUEpohLhTw/g%0D%0AT5evrO1FmxsZ2wtTXO6+vpUsnFLbdh113nTX4GicdihNNDZyarppbKRRjJ/2SmpsFGgUI3zp1vJy%0D%0A6OV6Mm3whXLPiittbrotIIXlhQWkAQpIf4Ka3rHZBV8de6yq6X6Ubq7mn3EcnOq4Fj0u5Of4lO63%0D%0ArcfKdOqVfzD1l013ME71mqmek2Y2XeDcM05b3b5BtX+71K34z+AG5WVSi0qypGN1WdcDVpcQ0qGm%0D%0A0/ZiQX2TVdRdCozaX9Sr3gKqeiuo6m1VVb9bVXV41S2sPzi9t9CrvmPOAMDhYLkH0Y2ZnZtL+2ZD%0D%0AVEE2vnVaG8wglDE7m15uhXYUXlLlTFLZGeuoxaemvb0q7RbctRDVU93VLgOQN7YZY51JvnT3A/id%0D%0AWm7tLHwdp5q74lBOFKi+hvYWp6CrxcUAulHQ/RQXPwOd6jkKRMdtl0G9r5H2TXrJkHatgmsz+8jO%0D%0AZWPU4qKAjgjF/eGg5YW3WRDqVHNTHLpvjYVzz4OuPnSnoFtAp4q+Eyr6o/MHY9I0EJOn/nIfagk6%0D%0A12+ICM0d4Tozv50TCxaUNm04GOt5rwF1fB5tWIX/BSGaqjq/d9pHmHRj0l+M/YVJOQn7S3pF3XQn%0D%0ANaCe1PQoVNQPht1JXcZ72xbjNOOdZy5MYhCLj83/1gd1tT3ZOoXkhkcW1JndbotJXWwmP1/HthN/%0D%0AQHMGyAUm9SU6+fZ3GDHbcpIKFd0+4ybU6bbtVO+d7v5UIJ1qnxA9wMepG97nTJqopPl+Yr2FEbDP%0D%0AdVozbt8Yty+N+V41mQKFS/XrVLj4x/nDmh/JeWYp4A4NWl5Yqd1KFdZtZKPYyMbDL14rM/vXzX5z%0D%0AlIlqVK+6GwRSPw2GxZQuYz1ig1FYpzJtYxvD6EbCsfWr53g2GLWlRJR1quuvYXLwKT3igPAQ1L3r%0D%0ASZ1GCepRP7rzpNMfz+Ey0jlpiHQdfWr0UbKpB+73i0cZR8nJiJfw4rzpvpr+C7q7Dq1zolzZcZDX%0D%0AGMgUY2rmuEtMUb+3U89dUaYFdAvp9a3n24C5GQ0AxW5UHzpFMjo3kL/2AmRYVGotMK6wVC0wHIRz%0D%0AAiMBnWo7QD77xU1yzbiuUqp5V9MBFZYT4003TZXUL4/1pcofTh64PoTxcB3W67r4oK62F1XTV+tz%0D%0AXepLDYD/pXVbyNWdBmtxqolqNHGNTlXX2EZbXJroYDpLStZve/i4IkUW4XfMNuv+X2yfgjwm3Lks%0D%0ALamWj25zqZjELYdC+/KdGlb44fud2L7grTYNkDBp4gSJFhgm72i3UjYsokJt1GmNJgzVc3td4xDp%0D%0AaTePm+UelV9evkfaVL9KhkJFJ4y7oSq5hXKCOaGcg1BOIB8HEB+LMQYwzjGa49yjZKQ3Op55tEwc%0D%0A1EEOvYVoRgvqeslCT216ZGwwATPVeWmLTFVdT/oc1rbjnxVQFR6fl59bu6s+oI2NqKQT0k3zLUI6%0D%0A7FsvwfKi3vREbjrV9MP7V8i6CZ1kxcwq8td7PWXe+Apy30YUa1JNV1A3RaS0vVBN14JQzUPPlLkT%0D%0Aash9m9raGEZGMdrUF+dNh4edDZGopgfsQPoFLDRfmJQXWl4Ca3kRa3kJrOVFC0Whpr96b2Xp0+Yc%0D%0A+W4v1fQGsDy5zHT416mmf9BWblpcMefcs49fjd9LYQ/Uo0mEseEJcaJS3PHMuy/t69jlfOU9cXxO%0D%0ABenRA2V+lkt3YM/PZCDuPctefvGcR9fPzn7/wevlkbUzglWZ/YKhresEnaqVCgbULi0LO0BhB7Df%0D%0AiNjGhJreEGp6QlHfMqSpAXV41W9H99I70LlUVXV0Lb1H4xoNrG+fCr864hofUgsMlHUouTvmDpa5%0D%0AfVpLy7ptgxGDbhCqpC5xhKozQdFYYqimWmi3Xm8quhy0mCgwctjEGJMaY2wZ690ATBIodawg0Lvr%0D%0AieJPUwTK+3EJ6OPga+jwCkPV2kLvucJ5olFRvHpO2GXzIONBX8QCUXzOiaO2SodWE4I29VsFE7q3%0D%0AldumD5KnYE/xFXQH6Un3US1Xxdyp5qY4VK0tHFokOlZ2KaAbH/rj1uayU1X0Iea7x/+AdiTakvi/%0D%0A6d24fjB57N2mC6httuTOALRvNV7GDL05uaAUkxGX/sLvWNNfVr+kdiED6q9pXOYtgPWkglJtKGVV%0D%0Addud1KXqUFHXpkdQuTnRMp5x8x1z8qMTH9v0iJnv7Vtm4nu8PQR1/r9UUadfnralaDwjYV3rEIz1%0D%0AxTU8SnjUTdKMsS0dlE7tJhHUnbculwoQgdOk02/2sZQWtvyCd3TnlAq+UygGXKe409ZJu5OoQpFq%0D%0AwpBqH5Sf++MmAXnt9/6X53gQUaFHs4rfj+5WJ/uz7VNzgoPLFdZNCoxR1gMq65qvfp3kvHK9rJ7Q%0D%0AOWfPwGOCAFaOENIdrNsCU0048WwwBHZVnmmDcTnrrsDUpcGweVDEs+4r65qxbgtMCekcG/oWCHaM%0D%0ALxD4oB4L59HYxbiiUQfpLtmF6+PlpN/e5yjZMQT3eZ509eFzMsLh2V18bzojGbd0PlrK1Koj1QCd%0D%0ANWzmeBKgO3uL5/eOLc50UBwq6AR0grGBY17Wn4JCzVrV5MN756ndIkAho7yAwlKrrAdQzRUUWZin%0D%0AA9dhjSHIHz64UUb1aCpXdhio3nSCsVp0NC+dlhdOKozlJaGkGyjX9/YB3VpfQm86YxrxPEI6X4ce%0D%0AfPrxy/UYIRfXaIjvxtqAaAViVKMORFIymtJ2L6Wyz/hKJtCwsPTUCy/5Fr/lEvnZtvJaJtX2nW77%0D%0Ai3uOB1vuLY+94KxTb9u6cGCgBZC0bqAgUidIsMBoQa+Fdc1XV2An8EJhtio1wdyBLy9DCFZo3ynZ%0D%0AWHb1jCHS6rxCxrZCtdyBuaeU+2BOIB91zlEyHKPPmVDNTysgjU8uILVPKiDVTywgVU4oIFUxSp9U%0D%0AUO5aNQnQbZNedN0I1rxtOpRq1nloiUmG9/AzuM9C1Z2fja+jz8Vr8HOzYyvTcDTXn7UThHSe5cFv%0D%0Ak79dz/Li1HSC+pu3T4Unv5R8+1Jn+fn1bsiNv1Q+fQZdQQHU6k//iqAOyKZ1hRYWq6ZnfzkWtpcy%0D%0A8uoupNm4IlKX9GILSKm+O8sLGxuxgFQ8y4t81FW7jwrsK/IuikLRfVQbGAHK/32pLrzpF8odS0pL%0D%0A9uvG8uJnphPSf3m5lVQre9oH+KGUjZtspmPWqAAWPVb6cB797UcBPy9xJ5eS7r2ZI/9cB9C81DF/%0D%0AxpvXCsU97q8DX+vS4ueM2r5y2qFf998lHL9g/LDndvnwwY1y3zWTg6l92wf9m9UIBjesIBOaV5TF%0D%0AHWsI4xxv9kDdNEFqpoo6E2AI6lTV7xpjCksJ6/dO7CL3awoM/OpQ1tWvDiWXtotH5w+RWyf1lj5N%0D%0A6wedW41GRvg9AFnXeMeo6wrs8HbnVtmtPUZh2RSgJsDdqN2qetuh6rs/LHwT7KnKu8f85zjFfDUs%0D%0ALWYke88Vzq16njsHPaGgL5i+B1B5t/TtthBdRLtJ35ZNgjWjewaPw95Cm0oI41DMo2CucYoA81A1%0D%0AX21tLUxvUe/5OM9/TjgfpfaWJ+hBXzTcWFxUQTeAzskSAf2Bab1kO2I075/cTca0qR8MH7A2tOr4%0D%0ANpOeXeZpAbBT1J0tycRpPhc2PyKoUxF3CjabQlFVNxGNJpYxrqDUgTqLPg2ov4IzHx6oLzaFuAR1%0D%0AteRgKKi3miDjMrYkKep8nirq6YpJPVCPWl98UO/SbjJBvXYUXOMAMt1sP93OxN+mo5Pp6GPRnY5/%0D%0AO9U6+euVAuZznS34/+flHExA7aswokvtH3ZtyMiZMaBx1l+7F+C08jUG1pECw+JS5qubFJhrJful%0D%0ADbJqQqdsgrrGNFpAd9ejxaWaekIbjM1ZZxKMNkWynnUtMIWyzuhG7fLpmiI5ZR1ecaesM2M9SVmH%0D%0AbeWG/gVyHhwLO4oFdwfs7rbztIdxjxbQ9bVs0WiO70fn+9qOo7pOtOdg/bKh2s9pXkDehf2FnntN%0D%0AtHFNjTgJ4edzxaNeASmbG7026ii5GnF3FQdNi8Qq+k2BEgWZLtpQ4w1Dq0u0QNNX0y2oz8ClHWVg%0D%0Af7l2CpIonkOEHa0ChBxrg9FmMToI55vNdSZpQOn9fe86ad6whlpLFNQzAOra2Mh409nQSL3psOQY%0D%0AAE/YXXSywPe3sK6XUPuN5WWNyVGnms5mR9aTTgW96oh5UqJiTanQJzPMi1fffgjriWZItMFQ4Ses%0D%0Ac/0ub9FD4FVfjd9zEQ+Q1T7wf7J9/p/sD6LrwduwNVSuWfbid7/ascgUQoYWGMI6LCXaMRaAyuJJ%0D%0AqspUl0Ngt3nlBFzPC24sJs4Gs1M+eGqT1C91gYyEQh4q5lDNx1qVXJVyQPnQs5Hjf/pR0ujko6Xa%0D%0AKYWkztknSesLz5IhpYvL5HIlZXmVy+QmWHxvrXGFrKlYUupfeoF89TQmdKqYW3+6A3ML2grp9j6X%0D%0As57wsid87QbmCfcP2Q6n+KyMX2RhLVX0t5lCBEsQIf01TiLx+4SSrr50P45RC0jXyK9PLJFhnarJ%0D%0AvdfXhcrdW954oo0M6HqZ/P1+X6N8e6CuqrgWkY5R28u3rw+Tnh1Lyw9vocA0BHVje6E3XX3stMlQ%0D%0Aif8Cijy97lpASssLGxsh5eUj+OA15QWWF6a8MMmF+eiIYHxiY1kZ2uU8+et5rBvjGN+mNx0pL1Td%0D%0AP2gj/7zVRmaNKpV17LFHD8VvhHGjvmWKP8G0Z6hT/b6jv92433J+lkl5rMQD0dPgsVWu6WbGcQfl%0D%0AdMunesx/neJnntZr65IJf/+y7w5A+p2AdQ5A+9McWw20P7RRnrx+LtpxD5ExnRsHfepXkIzGFWRh%0D%0Ap5qyAdC+SX3qNv2F9hd41e+0sK4WGCrr4wHrTlkHGKoNhgWmgPUdsF8QIrfPHihz+rYJ2tVvGQzo%0D%0AsUQjCQnsVKFdt8wEtBsLhsYF+vYYWk7U054YqrwTru1QkPeGg3t/GZfprpdMbAlVc6PsElQ1XtFZ%0D%0AW7wiR+M/N4C+YPpueKgfkmH918F7PlS6Nm0dTO/bQW6fMUieXAn1PExkSQXnAHL1mif85qqcQzXP%0D%0ArZwDzpca/7kpErUedHy3/I4doLNW4AF8/5w0cfLEzHv+b+Z0bSw9O88K3MRDGwxZ285QrH+X9tMV%0D%0AkM13bruUMv0FoM6UGyrZ6lPXglITa+lA3U9/MbDuFHXTZGoLM+td0yOrqNOiRKXeZKnbxByv6RFB%0D%0AvVObyTJm2E1JirrrTBrrUQ/jNlMp6mYi5xR1B+r/BczTgXfcDijV8ul2OP7EIQ7eU71PXmCfbv1S%0D%0ATRry85xU6xsVJv7LTjZuUuN/PvoiJ/dp+MPf+5fJ9AFNjjx8zYCsbFpgoKxrcSmVddpg2AwJ49+D%0D%0Aa2RKr5pZan2Bou5bX0Jo91R1Pw1Gu3TGpMEk2WCgYCuwMwrRetYVpP3oRlpg7NiG4s5tI7EuBHU/%0D%0Ae90mxUQBXb3oPqBzIhBV0rkOVPkB6Vo4CuX/W0xIpjQsIL9z4uEg3VfSI1GMekYB4/NJR0m3qidB%0D%0ANR5lOnfaWMWwY6drCmRzxwm0/lBQ92DdedJD20sIxQaSG87YIA1nrkf6ywxp2aSW/PQ4z5DgbIhV%0D%0A1rUREmMbqVBiEM553dx3g3yxY6lcUaGSlOs/JeFNt91Huf6MhfSjGNWX7iwvFtIbzDA2HIV0PO7y%0D%0A07UzKZ6vSjobHMHiQsWc8H1pvVZSqnVvvR42eNImT0ZZN9Bu1HW1waiyjiQYNGM6rcSl7FgajYeN%0D%0AS82IDZXwt9noPiw/217M9pjkM7avX+ik44+fsDCjTfa/+7E9hRYYgCgtSCzsBayr5YPWD1phAOxU%0D%0Am50lRkFZhwH2MBLRFnAeQRHmsE6NpNOZBRTO1cpi4XwE4HwwRjuo5lVPKSgti58uM9GI8d6WVeVA%0D%0A5zryVvf68lHPBvJR93pgz1pgz+oII6ksdwDWB7eqLdnvAa6Z8OKr6aGijnUEfOt6eiP5NopDdfJh%0D%0A7S2cjFhAZ6a85vprChG+B62ZoBULE0n9fRLScSYClhdmpgcW0v/dc42sBTPNHFVW/nwHyjZA/Y61%0D%0AdWTp1MqSTWuKgrpXSBoWkcLOAmvLgQe7SebQyvLvZ4Byl52u1hcUkMLyohGOTHr5ApGOtLx8DjVd%0D%0ALS9sbNQDZzKg2rOxEaIYneVFC0VRMHr45ToypPN58uh1V1vLC9R0LSCFLx0+9uDDdvLUbbWD0pee%0D%0AdAC/j5PiJnfR32V+wTz6m3W3U/3OUz2edL+D87gNwt8A4oA6CvapDmDRA2B0xeIOkP4yZ552ctuN%0D%0A04f/9sve2+XXfRj771BYJ7RTXfehnfD+4947MDG+Fmr7FJkzuAttMtKvfrlgXLOKck2PerIZFhhT%0D%0AVGoSYNQCQ1gPIxuhrKsNhs2QehlYt1YY+tZpy7hnRn8Z26lp0KZB26B3l/lI9dipxZaJJjyeyq7W%0D%0AGAK7Z41J8rUbb7sOa5kJC1RdoWrMpVtWIxXVH29tNxbO3STBRSyGKS6aRrJXpmVul77dl0ibpgMB%0D%0A561kYo82weZpA+QpKOB+cosrDFW/uVc06ivnztYSAromt8DastxaW5Cpruo5YhapnvtFoqqgo4D3%0D%0AYeUcFxwAAP/0SURBVNQGENA5QXIqOu1IPNPBKM1t2Cms7NdUOjYfhEnIgYSqrlaTZ2Ti6LukeePh%0D%0AGo3IMxsuSlOtRyzwxRmJXAWlCur0qb+uXV9d4yNCetj0yFpfuIyLaKRdhdYVBfWw6VFuUOfvoUu7%0D%0A6TJ6KBrWeB71UFHPlaPu5+InQJ1NtKjAG6uNyb3nZ+Jn80Hdbje+lSW0lbjHvIOhe8xfJteZNG/f%0D%0AkB+fXipPuP/c2HXyD9Ipdoop/eap9jFxB/7ofs3f18Stg7d8ys8f87xcIkd0XfC6LCbte+2kjtrw%0D%0A6PMdc4Mx3eod2b1+aEC/ulPWxTVDgg3m9a1TcypdfOrh54Ya24uvqCfddkkwUJRDWPc869oQySnr%0D%0AjDh0BabOs05VO00ajFPWn0aXz439C0i2n7nOhBg71Nfuqeia6mL96ElKOicGtpGRD+laOAr1/55+%0D%0ABeTuPlDuud4sHPUSXmh5ifOl/z4boFSvmJRu2S20jLjMcU1LsV07Fcyt6uwgPQT0JFA3CrYP685u%0D%0A4tRsA+obFJQrNG8nN03rKdnPoCkMLReqrltlneq6HephV8Vyozy8apSUqNYA/vRZNj7S5aYvUcBO%0D%0AJL2sCWMXE9Yba7/xVHWCvII6venw31NNpy9fveiAbxbVMtWldLt+cmmd5jauErDOYlstuDWQro2Q%0D%0AtDMrQB33G2WdFpg5cknjTtmFji+2Cr9n51UPIT0OWuz2FGfBi1Xh4xTJuH2Stw/Q+g/LLM4vz8vT%0D%0ALjzv9F2PrRkVhKo6CyRfRZoJ4ZTpJqqsw7NOeAWsq2ebMYWqVjsvuAfq1sfumiDdu2G61DzlWBlh%0D%0APeYjaG0BoPeAgl7x5OOk+2Xnyt0tqsr7/ZsiXbA5XBwYOKZ92qcx6iIbQCSuiyhwgHq7agD1SjL6%0D%0AqhJyxzVQmS2kuxx1Z1nR9bKTCXNpgDx2KJxbQGcB7btU0ZGRzvhFevV5ZuEN1k0kIF1/o1TSWTyK%0D%0ADqTO8pL99Cq5Z+EA6dvxcvnuRcDyZz0lC1nmE4deJU/cjljELwaEoK6dSK0/3ajpAHX409cvaig3%0D%0AID/ddCI1haQmktGAukK6Jr3g+SxIRQFpEKumm+6jmvLyVgPYXOrJthVXyYT+JeSvF6GmI0dd7TBa%0D%0AQAp7DNT0n19qJe2anPc1aoSaRn4r/u8llY00V9JRKohPdUyLOQb5nvgkK6i+RvSF8jrgpdpo/Ofl%0D%0ApThFVSa3Dqneu2jRQvWXjenz3S+7b5Ff9twqv+69DcNAO1X2X3V4SrtV251F5tNHbkJL5mvQ2nlE%0D%0AMLFny6Bfk6rB6BbVZG7n2rKhP5R2WGHC4lJrgwnTYKDmPmCtMIRIWmFY3Eh1fQeg/TY04ZnUrWXQ%0D%0AtkGboEeHKTJh5J2ajJKksmu0I4a1QxAq3XAw7SCehaluhCq8g/rw0qjFVMp1WNU+8brGduESUQiL%0D%0AC9Ehc8bEh2Tc8FukX9e50qFZb+nWtAVymTsFW6YPlkeXj5U9tK2kSGcxtharnIdJLbk95853/uSy%0D%0A0fIErS2hem7h3BWI4rtjDCbPVhgPOhR0ZNmz+RQTeDhRooruAJ2TKNYTbBzSQtrUbRksmbMnPGvA%0D%0A74uTkTlTHrPNhZ4IIxp5VsEVlJo8dSTvrHpRGx+ZgtJXbZ56oqBUvepRRR2wngzqLPAEPHugToWb%0D%0AkyZV+a1HnUWu3TvOlpFDrktueMTOpLaY1OWou861YepLLutLKlBXj3ou60uqCbA/s8/PdhudpMft%0D%0AM1ItE339uOXiJu5xwoB34D3l1JNO6lT8nFNHn1SsSDvcXxqDqkgSKKR5DX3I3+/ktez/jcdj3u/Y%0D%0AQoWOm7dr3dBDTHuhH/3d+2dlZ/ZqePiu+T2OfPXQjCDrwFLJQRpM9sGVCAiZxMcOXT+n79+TW56X%0D%0A/UlmsqKeyq8e5ojTEuLDOq0jBF8Wg3L4Bab0hltlPTYNxmatvwtIntO+QHCI8O1g3XnZoZ5TQVc4%0D%0Ad4PLWauLvq7fadT50W38oisa/RXK+IwmBeRLFISqJ91BOlV0N/jZPMsLIX1u80JyNboj1xy3JAG4%0D%0AIZzbzp1WQddCSx22gNQt518mdfu0VhhfUXdedWt/qTVqrtSrW13eu3s2VEiokQdhX3LAzkQYWmKo%0D%0AtPM6ID4LQD+uV3Mp1aYvikhtgyP6xr3c9DDpBRMLP+VF/fHOeuO86s724rzpVNPhTaearkq5Qrpp%0D%0AaFSmOyYIFWqYyYGNrjSWG+S22/hKU2SaiG7U2EbAerm+k+T0i6/4DNvIFRE4TrnZ/Mdt/v/G5qcq%0D%0AO89gNa125ccfbJtjvntmgtN6RJsHYZ359qENBn7tUFkn/JpiU1O8aRJWwkx12xn0/V03Sc1LzpHB%0D%0AZxlAH4rLtqfCc356MbmxUXl5u29jCMMtkC6IoaDeTD7r20Q+6dUQkA41HZ3UP6Sa3qay7G1YRrrW%0D%0ALCuf7sFkQkHd+tJDTzrXx7exGMXcQTqhXG08WiC63aTbJAE6rD48ixBaXVjY7ApHrScdSjqLRwML%0D%0A6bS7ENLvXTRQBna8Ut7ZBYWa3UA/7QmPeifp2+kS+fIFqOtMZWGEohaSQhF3aS/fENTHyeHPx8qY%0D%0AQRXl4A50E9VupKaI1DU30oJTG8dIb7qJYzRqOjPTVU3/sIPJTH+HmemmsVEANf2DHVWla/Oz5JOd%0D%0A1dXyYuIYMXlgygvU9ENvt5GlE6/KOv3UwrPxm6BlK+3vNHq89Bf+X48h0d9/nq+TboEIQOepJrmD%0D%0AX/Q1o4pV3O3oc/0ZCv1lswd3/uznXZvll6e2yC+7OQy0/7IH0I6hajvGL1TcLbwbxd23yRi1/a37%0D%0A1sv9K6bKohE9ZWDLWkHveuWC8a2qyXpA++1Mg9ECU6bBsCESc9ZdfGMv9UxroakF9p0Adnqr70LL%0D%0A59l9WwddGjWRlg17B1Sqp49/UBveaBdPF3OYZJFJbtyTAHnrd7dFqq5YNXqZ6M7pGuwkGgARzudP%0D%0A3yXjR90pfboukJaNBkjbhu2CwUhsWTSki9w+a4g8ucop57bhkJ9rbpXzEM5ha9mD5ZOKQV1BqC0K%0D%0AfVKLQgHogHNXGKrKOcajrjgU6vnDLBDF98d0nQdRuOssLuwSaxR0ADpsLrQiGUBHm2bUEvDMxy04%0D%0AE9KpVvVgzpSH7NkHO7EBqC+ZvU9aNRspk6Cs+/GZLoXHJL+wKygKObVDKUAd9hfT+MgrKI2B9Fsc%0D%0AqDNLHSo8IT8J1KlwR0HdptH0wvefMejaZEWdoM5iUijqCuqusZUfzwhQZ8IMi0lNV1mX+pJQ1DX1%0D%0Apc2ElKkv+VHDY9SAqOKdMkkGz81LZY8q6WlVM28/EPu6FStWPO6kE4qOH925+m+3TWufM6tv3X+a%0D%0AV7nk3fNOO+Ge444+ejCeXxzDj3dN55VNUr1TqSL+vindMj78p/je/fcjOBQ95/QTb3nv7kk58jxs%0D%0ALlo4ukG+fXJZsHpi16xhHWodXpzR4sjtc3tkXTepU9bwznWOPHHjxOzsNzfLjvWjsqc0OSX4FfCa%0D%0A5FOPFphGlPVQfbbxjdECU409pGedthNrg1HPuLPB+IkwgO5foMBPalFAfiPUWzBX/7kFdLW5eFaX%0D%0AXDYX22nU+dH1vbkOnDgwThJ+9INjjpLlrQvIISrn1u7iPOn6eSyguzMH/+JMw8aOx0ppFI9WH7PI%0D%0ANAOip9up41Ncl057aa0tTnk2Xm43VkrVQZOkFmDfbyzkCk3D7HIFZVtYGgIzVPUug2RA+/ryzcPw%0D%0ARiN3Wp6lMglg1wGVHYMAz/HBvQD7mhWl/ABje0kqInVqus1xT1heIv5461N3UZH0p0e96YRtp6Rr%0D%0AigsmBeX6TpQLylTSnPREIyjmzBtQpwJvUmFcMozxrSuso7D0kobtj+A4PQW/6eMIxHakK2zXfUyK%0D%0AbSbd/ibl/iMf2ynf75iTTyg6enC72v/8tXe16VjqYJ2Qyu6xVJZpA2FRJYsrCbdqg7Gw7tR1tcCY%0D%0AwlKnqP/26n3SrVkNVdCHokC082lHSc0zTpCtzSurgq6AzjGQkN5UIf1TD9I/6FBDPmhbRd5uUVFm%0D%0AXFVcVk0ZANsL3teBuu8xV7uLBXNdP2/Q1sLhwzk/C7qMsoERu+HqZ9Qcf8SEvgpIZ046Jy38PvQM%0D%0AD3+fjGGE7Y6NjQDpWU+vlMdWZUinphfLSw8Agj8BMH8CMP+0hzy3vbkM71NKjnzc1+Snu46k2o00%0D%0A0eSIoP7ruyOkV6fS8tUrAHnmpntqusYx0iYTNjdycYx4Xaj2gomBdiBlZjoKSEULSGl5aSBZr9aV%0D%0ABaNKysqJl0gOfOpaQArLi0Y2IuUFX648u61ucHHxE57Gb+Fcu5/O6xgW/ubS7eMjj6U8+xsVplMc%0D%0AU5LWKXYmEQfvbqNKBeP+rMNfNt3sI69ZhHu8YMGCV4zr1vLdHx+/UX55cpP8sutmDAftAPYQ2gHu%0D%0ATm1Xxd2q7dbXngztW2GZgb999+3y1r3r5faFmcGUPgDZlrWD4c2qyoyOteVabFh3jkHWunYw7RoW%0D%0Amjo7zEOznMLOYlMD7I9i3Da5j8zs1TLo1qhBgAY9QafWo7Q4c8TgG2E3eUDmTc2tuDt/O5NXqMKq%0D%0Af9x2t9T7CPi8X6+bhBZVypEfTiV56rj7ZCRev3+PxdKtXaZ0aNpDOjVujijFJsHCIYDdOUMVzNVv%0D%0ADtU8Kc/cxSg6OPfVc01qMYC+B3519Z2jKFTjFMPEFqOcPw5bi/rOw8JQJrckikMfnmXhnAWizn+u%0D%0ARaIAdHrQaXHB5IiFvZwosW6AliQW/N6OjrLXD2omi7vVlRYVLg+G9Fthu6haH771qffvtQx2nsVQ%0D%0AtJ/Wsw1Ut6ly0z/uIhoV1G3iSgLUYX1xyS8eqGuWOq0vcaAOyKbfnek8akVJAeq9sT7DUACbFM+o%0D%0AXvnUOeom9cU0V1JQx8SCsZ1R6wtBvUPrTAX1uG3NgXSKg1hsFzW33fnPjWzfKQ+k+VEfUk3c/R1W%0D%0AKokDoH58yeJn3vLBHaODYO8sydkzSw7vmi6fbh0dXD++5eH2tUt9deapxZajMoieWUJDur9cpzmj%0D%0AC+dnnfzP4++so/8P73t173vylRed9eh3j8wMTLMjeGdZNIooxpxXsa87sC44cOu07LtXjjj80Ppx%0D%0AR34+eF0QvA2YeOsWOfL6zfLItWOD2S1Olq/gw86lpsfFNjK60SXBUFl3nnVaYPwkGN8GE6esW1in%0D%0AheUwrs8ERH9E8PeVc19Bdyo6/ei+im4hXSMiqaJbP7qq+xbSf8U6z21aQN6e4CnpXG+/oZFV0wnq%0D%0AhzAxWdaqoFxVu64q6a5jZyID3VhXkodV0qk8W0jXRke0imQulcvrNNa88dA248A/LOb0oxETyjZt%0D%0AMA2gapdv31daNKwmezeMkT92oVCYVhgAO8ffu1fJm3dMh9e3q5QvXVJKVKqdSHuBvcQVkWokI4pI%0D%0A/UjGJG+6Nzmgsm6aHZmJCD8T1911H6WNhWq5S3BhUSg7tZ53ZQUp33+y8cZDVSeE+6Bu8uYTsG78%0D%0A7XgdLFuu3yQ55dzizFXnRDllZ/MU+6j8dEJP2bwtThhMtR3bdStWpEihBUtGtj/y1741NgUGNQKM%0D%0AICSsq7JuYZ22EMCtD+uuyFR96klNhnZKDm5vXDBa6sD+0k/tLoXk9qYV5TMo558Tzge2wMB1WF8+%0D%0Ao90FvvSPcUyjL90o6VUg/FaUB2uXkg6VS8vXzyDG02Wnh8kuCS+6b3ExthajohPSqaLresPiQh+6%0D%0ANi+iBx82l1BFZyOjsGiUdROooWAEoyrpJivd2V3+2LVM1mR2kB6tLpYv9sGyQkX7YwAzQf2T7nLz%0D%0AsuqyZm5VqOn0pztQt/npFtQDtb2Mk09fGCxd214hh6CsE9JNLGOmjW0EqMP2wjhGQaMk9aYj6SX4%0D%0AjN50NDf6OKGmq+dc1fQGkgPLy0540jO6nic/PV1LwZ0dSAOo6YHtQPrx7ibSrO7ZX2BSWQO/hWgE%0D%0AY0rLVqrjmj1G+jauJNtK3HHTHiPC50SPzdHn6O0o3acC6xTwHruBRQ/wqd4jbmYRd1QtVOioi/q1%0D%0AqPvKdzuuRXHODfLzEzdi3GSg/cmb5WeC+1M+uFNph0WGartnk1F/O+HdL0hVmwyh/S757qlbYUu7%0D%0AVh5bP1vWTBggw9rWD/o3rhJM6VBb1g1qIbeOQjdTFptCYTcxjlDYZyb86/RaGw/7UPVgP4hYx9um%0D%0A9JXVI7rI9N5tZUibFkH7hi2kZf2OQbumg6RHh8kypM81MmrwRlhStkAJ3oq87fugxD+gxZ0cVOUJ%0D%0A4RNH3aXLjBpygwzrt0p6dZ4hnVuNktaNegZtG7YPuqAAdHTXdjJ3YBfZgIzzO6GY71gyClGK4zUm%0D%0A0feWa2SiH53orCyE8tUAci9C0YA5GxG5rPPRsguquSa2+Mo54dwWhj6ChBz1nVM9h/f8IQD6g7Y4%0D%0AlJOc+1kgCkDn96hFotbionAOBf0uwPktI9rIRigPy6A2jG9TXfo1rBgMal4TVp22waKM7kHHVhkA%0D%0A8adVVXcFs+wYO2HUHdK2xVicwdgbFpSGoK4Z5qag1EU0mg6lVNQ9ULfpL0nFpPkBdZulTruNWl+s%0D%0Aot63+1IZ3HeVmSzYHHUTE5kG1G1euyrqVO8J6jEede1M2nLst35nUn+7dttiHBynOZiltcTla8eS%0D%0ABo+jCkKqSUAc6FJRP/nEYrO2zul8KBuQHuydLYJLjqynZsr32ycEW+d0Ody25hVvA9hn4TXOxfBz%0D%0Ann04z3U9CtOp1jX6HcTBQqr9m72f731W9TIlXvrpsdmIjUOzIzQ60tx0xDBqJ9I3kAQC9Tx4C0rX%0D%0A27eGI+B13Hfk9U1y15KBwZxWpwffoQFSrgQYH9atsu6KLEPLiM1ZV993pIPpW/Cff0IfvA/rvm8d%0D%0AkJ6NcV3vo2QPJwsuC5356x6chx1GbTa6Wmo4COgO0jk5sPnoLkKSav8D8L9f17GAHCGY22SXUEX3%0D%0A7C78XH/A7nJ9+6OldOVKUm3kXA9qrbfcNv5xlhEWWromQARgo6KbRkCajIKElRpjF8sl1etLlcHT%0D%0ANHElzFtnnGOYvGJtKDYiMckzTmiGZaZK/0ypUqeOdGlRS6YNaCVLRnWUKbjsitu16tSUci06SfEy%0D%0AFaRU237q+yb80ppCJZvedL5vtIjUxUGGlhcP1kNFnWkv+Fz8THwdgjbhv7L1mFNNZ157ORSFnle2%0D%0AqpTrNVajF2lpMU2WTGQjlXTTuRTDJsZoMSqLS/laeJ3i1RoeOa5w4Z4O1B2QpIJzf1uLTojTPZbX%0D%0A/iJuch2ZTBPQzix53hkP3TyzT9YR2pKYd8+ccCbxqLIOrzaVZlXWoUDHwrqfuZ5Q1T/Zt0WqX3im%0D%0A1EfMYt8rzpd3AeOfEczpS+dlP6jovRvBwVFfPu4Kq0vHmvCkw7feqhI631eQlxuVkeFXXSg3Lx4j%0D%0AWSgidbGLGsdoi0VNoSjV9ISKHvrPFdKtzSVMcyGgw+ZCLzqtLtpoy1pdNNnFQLrJSfchfY3kHFgt%0D%0AXz84X6b3bywTBlwuHz5RXy0kgoJM+agjwLmzZKMz6PSRZeTRLVC2AeqBRjNCCYe/XFNb6De3aS8E%0D%0A8jfRkXRA9zKS9SX86PSou9x05KuziFQ97XwurDM4FaFJL4FtbhRQTf8A740OpMabzsz0+vL9vpro%0D%0AQHq2PL2lvN5Wb7qnph96u7WM7HvxX6ecVHAC/v+a8hLdv6cTZqKCTOQ4q6+V6tjo3x+3TKrfe/ie%0D%0AMSpP0kE6CvP5OUD5G1J0BdNNDtIoU2e2qV1h71fb18hPj14nP+28Xn7cuVF+egyd+qCy//z4TQD3%0D%0ATfIzwJ3QTovMz7TIuOG87bTKKLjDKuP87bYwVeEdhai/Adrd+Ak2mTe2rQvuWjwhmD6ggxalDm5W%0D%0ANZjZpa5sHN5GtgEwDbD3VksMvda0dKiHHcDOSEcCOxVmKs3aaROX988ZLLcA4K8Z1jGgXSazSzMZ%0D%0A3q5xzqDWTYKBrZtJ/1bNpV/L5rhsIQNatxDcFwxu0yQY0aFJML5bc5ndv62sGN4556ZJfYL75sFa%0D%0AAsvJbqretKcobKcZVMYdiHvJLC6dhR5z4zN3GedjxFhaHJgbW8tji+E5t3DOswj8rFTPFc41WpFw%0D%0A3k8ecOo5AV3hnAkuvr2lMzrEdpRbRraVVTgNOKltDRncuGIwsGm1YEynxkIo37ZkfPDanSuC75/A%0D%0AZAyTr2+fuFn6degZzIb9RT3hYezkAZmLzqRsfDRnyqNe8otJ12HxpQF1ND6yWeoG1P0OpYmCUqrp%0D%0ARlE3qrp61H3ri1XU+XquuJPvo6COSYMD9X49liE2cpntTGrXwar6qTqTqqKOdQsVdWd9iRSTrkS6%0D%0AT+vmI74BqFeJm4l723fSDD66jcZt53HbcbrtOd3EO8VEP9c6xQFvzLpdVKfshS+/sXl4joI6Bi+D%0D%0AvfCd7psrAcavj04LNk1pf6RKqfOfxRm5zniNQvbzJKnoHkTkSqmI+47ivmMfRPK6HtnHnduqVqkP%0D%0Af3sS68yUFy0ahf3lFarqAIfXkbjwBk5FA8oJ5wro9tIo61skC8r6zuvH5mQ2PiP7/TEo6rRJMNHo%0D%0ARi009Www6lu36rqmwRDYnWfdRjfe0usoeQrRhs4Go9GNLPi0WetUx2llOYBJwtruBSSLt6mau7hF%0D%0APOYUdC1M5fN8QPdSXaiia2QkJwucNGB8MxMxd3ULyOfTEpBOm4s/+DkI6b/Ngj2mTREZ3rGWVK9Z%0D%0AVSr2HGk6ifqqtzYnst5yp6rbJkAGZm10IdTrEEZHL5SSlWtLpUFTQkgN89e16RBsNfZ9nB3FzzR3%0D%0ATZBU3cZyNTNmSoVuQ6Vch356WX34DCSxLIe9ZopcUL6GlBsw1aa9GDVbQT02O31tmNsexjJqEakZ%0D%0ALvGFdp8EqLOIFKCulhXjTVc1ffAsKTd4phSvXEeu7pphFX2jqvugztQZM8z3o8kxriAVy17dfaQU%0D%0APfWMR7ANnGhhPYSXVPuSdPuYVNtfOphKtx/zHnP7gJIlzj3tsXuXDJEjz1hYZwJP2EWWaTAA2jeg%0D%0AQDtYR3xj8K5VrukPt551Zq675kJU1WcM6yLnn1BE7oIvnf5zgrnCOa5/4qnoH6DLOtNdCOjvNC0r%0D%0Abza6SmaWPl8m9G4lf70OJd9mnWucovrRbXKLprfwulPRWfiaUNFVQefkQhV0Arr1ottUF05GTH4/%0D%0AziLwM3OigqJR50d3VpecA6vkybUjpXfLq2XttFLyx4vwgROObVEmfeIBIhIPvd9FBnS5VN54vK3x%0D%0AkltQD6CIE9RZGBrA0qIedED5U9s6y6SMKpL9FVR0QroWkVJtN0kvprmRyU0PPnNqeg8o+F1UyQ/g%0D%0ATXdqOn3oh16qK0vGXiwrJlyiiS8sKtWmR1TTobofBqRvXlIhKHr8cRvwOzjZ30/HiTFxx6v8HiNT%0D%0ATTpTwXrcMSOOy3P5yPLzxLiZiP9B0s0u8Jjz38TCg/eBnI/txEaVSj/82bZr5Mcd6+XHRzbIT49c%0D%0AKz86aH/segvtRm3/xUI71XZjkcFwvvbdVNpNQWqYIhNTjOoDO6//CIvMJztulAObl8qGKUOCsd2a%0D%0AA9xry6SO9WR5v2ayeXRHuZeRjvSw26JT093U2WKGyONoDf24g/alI7TJz5NMQ2E3Tjb8wfXHoFI/%0D%0ABiV85xJc8rYWZWIgPeVJWk0sSLvow/96SQg3CjnHGDPwuqYzKNRyQvnyUbpeXL+oav4YPkMiUjEB%0D%0A564wVAGdhaGh95yA3tMCelc9I3Eb7ETXDWkli3o2lMkd6khGyxoyDJOgqb3bBDdNHyZ7rp8n79+/%0D%0AXr5+7Cb5if8vW3/gLvl/u2Z8Bqw+axXA/Xx4KultWoxRZT05ohGgniuiEf5wgjqTX6Cqq/XFJr84%0D%0ASE8G9TcSoG67kzqVOzeo2yx12JWY7d4PliST5247k7qGR86jbqMiqe6zmNQ1PAo96ikU9VWLnpUW%0D%0ATYZ9ddxxx1dMM9HNqwlSrjNjqbbfOFUh3f4ibmKel3rA/UN0R2pfx+0vjj7++IKtWte84oPPt40P%0D%0ACObB/nkiHE/Pl+BpZJEfWChZ+xfIW7ePyRnbtfYPZ59+4tLChZP861E1PRbUvf1crlOV/o43bucc%0D%0A/ZyRHTXf7/z2da/8+I8n5wDUl+EgyYJSnIqH/SVgJ9LXcToeoB68CUUddpcEpDtgx8EW9xPWD9w6%0D%0AJWtKu0tzdg88OsiKxDYm2WJs91I2AVJYd0p1pIMpofkONBjaOdx41hmVqM2HXFMkF98IOP8NavjM%0D%0AVgXkU74W4ZzWGD9ykZBOyPcbGHkFo86PrpDO4lYUi/405yiZ16yAPIfox+yYolHfl/4NQH5m8xOx%0D%0AX+4uvz57k7y4dQGajNWXigBhwnE0SjHh305YQzRf3CrpDkJNxvh8uagiiiwHTlFopiKtCreXZ57s%0D%0AV7cdQTkpsLGJ7v2cFUXVe5tpzsjEmuMWy8U1GyF5ZUCoZvudSI2KbyYFnHjkimT08tt9UHeJLwrq%0D%0AGsto0l4cqNPiQk96OYA6Yf3CqvXlqk5DrE/dA3VYZbTZEj63Nkqyg+p6dS0uTajq55apxAZIDaMs%0D%0AkI4X/H1KFFD87S/dPiEVHMVAvb/dH12w4FFXXHHRufu2LR6SffgAtjuqyowkDG0wUJ1fR2QhGwBp%0D%0Azjq7mNKzDii2WeuaBmObCZlGSDvlPXBI8+plZWvDcohcrAv1vJ6Oj7vVAWtCRacX3anozcrLO42v%0D%0Allfql5aVVxeXAS1ry2d7sd0nJb04u0uiYFQVdWtz0c6q73ESgUEV3UE6/ejW6qLNnWDrCV7D/oMq%0D%0AOhJvXCxoFNIJ6j/tXCzXTwKAt79Y9m6pKEdeM1YSFmbSShJ8wJjD9gD1TvLTK+2lZ9uS8s0LsKXE%0D%0AKOoK4JqLPk7V863Xt5KlM+pIDtJfmABjFHWnpufuQhqwCyly0zkpCFxuOnznAa0tbzSQB9aUkSGd%0D%0AzpXfnq0ZqumuuVHwbit5+IZqOaUvOekZ/IbOcZNIXPq1TLnOIudnnx43aUwF/nHHzrjtwp8kJD3H%0D%0A2zh8r03SbDjdwTVuppBqxhJ3cMsH4BepUeaSu965Zb78+OAa+fGhtfLjw+tCaP8R0K5KO8djTmm3%0D%0AajssMlTbja+dFpktRm2nyg4IdAWphL+wENWp7JrTnqyy/3bA2GS+3XWLvHwXIoqWTZKFw7vJANgy%0D%0A+jWsJHO6N5RbxnaS7VCQCaxGZUeHU09ld9YYp7TT2021/UkmpGBQvQ4HoHmXDgPRCZhOvp3uMVXE%0D%0Aw8HXNgq5quQumcWzsfhec6OaD7X+e4A5GxJZ5dzAeVQ9RwdR394yqbvC+aYR7WRhj0aqlvesVz4Y%0D%0A3qYeLCzd5Pb5Y+XAzYvlowevkx+eusXEb4ZJPsjNd4XBzNC3g48/cd38oHen0QHz4hlLqUk51qdO%0D%0Aj3o/ZNyzoNRlqScnv0BR1yx1FnIaUGdBqTY9chGNNvklDtS5LAGaz/dBnV1n+T66PnZdWPA7oNcK%0D%0A+OYXRkDdFpOm6Uy6yaW+uMLVGOsLP3+TBgM+xzZUJr+qlb9c3E4lP9vuf4HzuPeLrmuqZdykPgZy%0D%0ACxU+7rhuvZqU++Uzwjrg3AD6IniAUbj3zGJ4K5fAB7xEqFivyWzzT8nzT7sXr8NkCreD9htcpFXU%0D%0AozARtzO1y/hFQCljvOznPa9trVIf/f4EU0GWaByjsb+g6JCdSF9DQRdV9Tdx0AaQq4ruKeuC205Z%0D%0Az4FF5vX75gaZHctnPdSrgPwLG4gD9FBddwBvc9YDH9YJw54NhtC8Y/BRsrknANulwRDWvfhGVcgJ%0D%0A7BjbM46STX1hhSGU2/v4uCrwzuoSSXVh0WiopNvYRarpR6Dw39S5AApC8XpeqovCuUt2scr6R/Cu%0D%0AZzYoJluwT/rrBSiEOK2fA3/x2w8sl+aNakmVXiOTlOcQ2j3bi7O70OpiMsZtsgkBdPgcubBCNak4%0D%0AYLJJQLHQSph3AO188AaibSMk1yHUqviq7IfqfcJew9coj86gxZG4Un7QdC+SMdGJlLYVAr2ZEJgz%0D%0AAkkpL0mg7jLUjQ+fz9FupC6W0dpVtGkRLC5qe4GaXm7QTCkBUC/dYZDeZ+wv89WDzs/sJij8jvha%0D%0AxhpkrDSEdVdYigZIWccVKbLcbWOptpM023usaBDZ/nJxShTo4wDKvmdY6GpvH41ClnJXX3rBwbsX%0D%0ADpYcRmhqYyrnWcckmYWWFtbVBsNIQ8KwesIJzs6e4jLWH5WcDx6Vp25dJG1LXyhPIBb6I/Rz4fiw%0D%0AQ3U4RmBzgYr+HlT0d5uUlXcaXiWv1i0lM684T7rWqSAfIjkmV3Mjl+ceproYJV2z0K3VJWDcYqik%0D%0Acz0dpGOiAUinnUdTXTQf3UK6VdJNRropGg1QNPrlA/NkXPc6MrLnxfL5k4RfQLqq1LCTKKxTVYf1%0D%0ABPYXWlHeeaKFDOlxGfLU4SFXUDeJL2ILSQ2oE8QJ6uNk47LGsmU1XkOVdEI67ifIq5oOBZ6RjNrg%0D%0AiJGM6FyKVBmmy8AnhO8bqj2LSJnkgvX5endN6dEClpdbyuFz1sN9sL2guRGV/wDK/7uP1ZfalU/7%0D%0AAL50JqMlCTRxYkoMo4b79PwcO2Pg2z8m5DrOpGPrOLgPj73+xhVdsTgojzuIpTmQpa3oTgH9Ba++%0D%0A5Lz1z183VX64f6X8sB3jgVXyw4OrAe0euCu8Q21/lOCOAYuMDsD7z7TI+N52WmR8X/segHuosrOx%0D%0AUsTLHgPshHaq7QR3Nl16/e61grz3YFTX5sEgzIrHtasjS/qiI+rYznI/ogedNYZKO8H9Eae2wzaS%0D%0AgHejuocQD4sJbTNJwxZt6n3aOIj55GbkWjbpuXgtKvqLbJa5fR/1llsY34l1oY2FxbHaJRTr6Pzm%0D%0AmnXOgtCwKBSZ59o51OSeUzm/B7aWTSPby3J87knta8uwFjWkf/OaMhrfycrM/sG+GxfKZ4/gzIdf%0D%0A7OuBuQ/pvJ6I3/Sh/Xb5YucmGd6tq9D+EoK6NnY6gILd+6Rpg0GIyNyTL1Bn0WYyqKM76Q1vJTc8%0D%0AUusLFHXYX5wthd1JFdS1O+kL6DBrcs2joD6w90rp021BpJj0pUgxqZkwqKKu68NmTF7qSwpFnaBe%0D%0Av3YPtkC+JBU8Rzf26PYdd9vfecS9bnQ7jS4Ttw+JmwCkAvZU7xm5vwBycFs3rHTJWwc3Ds/O2r8Q%0D%0AgE44R8OgZ6FQI9ZQ4ZeFmrjcf/2I7LoVLn7vuOOO7ovRFaDPyy54TRYWuaYX+Xzr/yuLnVX76hKv%0D%0A//zodBwcMbGw9hd5ydhfgtcQ3wdVXWh/car6WwkLTMK3TmUdkIrx78s3wC7WKmtRqxNzvgDE+g2R%0D%0A2CApVNcdrNvGQE5ZD2Ed4PwxPOozEYv4N+MQXYGpD+ueuv4zwH5q86PkI8K/s8c4SCegp/Kje3YX%0D%0AQvo/WJ9buhaQdW3xvvTYxxWOYpnDWP89QwrI4CaXyq6b8P0hVk9VT23aYorlPnt8rbRrXkcqdh9u%0D%0A7CAx8EyQ1UZAoYd7mckMp/ea8YXDZsuF5atKhf6TbK64saMouNoCz1wNiByse1YbE/9olPSEB365%0D%0Aet8vKFdVruo6wutEmruIlLCtqTXWupMS1F2Guk5EHKh7+ek28cWBenn1p1tQr1JPynQZLrwvAeoL%0D%0ALKjD8qIWHEI6PfwY9PBTVbcqPb3qLCo99YKLP8HWcfr/lS3k/5sXITyVPOXEovdtnNYr54+9bIhE%0D%0AzzqA+RVse0xDgQqtsBtmrUNdJxi74k31jNvoRtu9NOf9R9BUZ7F0rnG1zKtwsRxoWl7eQqHoe82h%0D%0AoAPQ3wKgH6x9hdxUroR0uex8mTWiq3z/HFRvl9duu5BqM6PQ9mI96e59PSVds9811YVFo8aPHqjV%0D%0AhV1GYeNhXjw/z8v0ozPPn/GgzPd3Gelr5B80MXpw2RApc+m5OdfOvhIqOuMNAenwfJtBVd3FHTKT%0D%0AHF5xgPpDN9SWeZnlJOsjdAxl4aeCOgpBWRDqJb44RX3OhBpy742IViSos8FRqKa7tBdTRBrgteTT%0D%0AviaS8eOumBR0xHeO57G7KIpIfzpQR0Z0O1/uWXGlZL9WB/tKgrpR/gPkpn/yVANpWvvs7woV0rx0%0D%0AvyA5ZXHyf/3J5XWsc8fKvF43z9dJIb/nOQuIm41EoT0/B/k4KHBKmn3smMsvOGseU0e+v3e5fH/f%0D%0Acvnuvmvk+/tXWGgHuAPaQ3AnsFtoV5sMoP3Hncbbroo7C1KZIEOlXVNk6Gm3xaga+ehbY5Iz2n+j%0D%0Ayg4wD60xhHU3LLR/A7X9zXvXyUOrZ8g1Y/sGIzo2CjLa1JY5PZrIxhFIMZmIbHarthN+Q3CHv9sV%0D%0ApBqPOwpTHTgj3pCNlswwCnfydXefSZ5JPA7ots8zAJ4AcU1k0YH3xaC/3HQHhVKuEYoWzLURkc06%0D%0ADz3nveXeyT3kjsyucgPU8mX9msvkTvVkaMuaktG+QTB/aJfgzoXjZN9NC3GmkJFzOIuRVMjrcu9d%0D%0AhCZuR8A8WVm3mfk882HH1iWTpXfXWVDT0YlUM+aZT880nL2wg2SgAdKdqmwTnOlld02P2KDoWirq%0D%0ALqLRgjFB3HUndVnqaoFxHnV2JyWoW0XdgTpTZBKg/lwuUB/UZ5X07jY/kqOeKCZlPCOhPAR1hXQD%0D%0A6kmpL3GK+oJnpHb1Tm9jOzs/xXacK1oq1Xabn0m5v9NJowSkU7xiK+u5vadTK2IUMqeMIYv8mHpV%0D%0ASl+w797FvQ/98dT8QIEXcE7Pt7zAzp5QqTGYRf7aHRNyape/+LcWNUr9vGFih7+XjWj5+8DWlT8v%0D%0AfdEZ24sVKdgO6+BydZOUt1TfbfT7iFsuuqO23xtf/9TSF5312LcPTg7kGUwyMMEw6S+eqg6vuqrq%0D%0ACuu2sNTaYBTUFdxNEkzwNi0yW6AsX499T0b2pJYX5BwcerT8A3U9x3nXHawT1COwzqZBGntolfVD%0D%0AuL4ehZy7MmA/IVCz+ZC1wWhTItfFFMCejbF/PHziWP5XQDttLhrv6ACdgO/sLvSjc3A560mn3eUv%0D%0AQP623gVkWUtYX+A5d0WjzpNONZ3Xf8FjW7oVkrEdK8mb25ehwYmL03OQztg5tkG/U165e6E0blBD%0D%0AagybAVA3SrT6t9Wj7hJRTPGoD51MPNFUlCEzFdTL9Z0QNgPSJkDMNg9VdZPGkuyHt42R7Ps4u4tO%0D%0ACGgdgXJfNWOOXAQV+9KmXVRNLz9wulQcDFUd71klY67UgIJfc/wyU0RqXz8pltEq6dpkiQkzfo66%0D%0AB+qciISfLwR106yoPBorEdTL4r0vqFBTyiJPPQHq85IUdVdMqxYhtQmZz8JJi5ncLMQZARSVVm2Q%0D%0AjfrtNgQjuz0k7Q+ik/z8bjPp9m/+a0aXiwGl6Jk0d/u84uecds+swa3//vFxpPMwolA961CfFdap%0D%0ArDO+EVnrjDdUK4yJbzRpKyzudLBu7DDZ6Fb6Frhjwage0r1KKRl2dUmZXvYimX71hTIWzYy6lbkY%0D%0AoRX15LGb58lfbwC0/e6jmpuenJMe5qL78YsK6Bwm1UUhnRMKjV5Egs2r2E8Q0mnnQcGs6TTKJkYm%0D%0AfpEZ6TnPrJbvdiyQOYOa/3N5iTOfOv2UQi++/kCNQAs1FdQBwDoYeUhVnZGHgGV4xXM+6ChrZlaQ%0D%0AW1dCeYf6TVBn7jkTW6iOa9QiC0mtok6ry8SMyrLzDqjjVNORBGMeQxGpVdMDq6aziBTmfk2VQTRO%0D%0AWEQavNMck4hGcu2MK2TKQDQ2er42Pi+aG+n6mYnEl/sayJCuJX4uVuTYYfgNFLagnktRT/X7i/tN%0D%0ARe/LzzErv8uk/X2nUs7ypHu8e6plYg6qoUc2Cu4+2Mcd0Ox7HH3JeWeO2bFguHx3zxL5bttSO5Yp%0D%0AuH8HcCe0f78d4wFPbYdN5gffJgO1nTYZett/VGiHPQaDCTKmGNV42mmN+VkLUOFj1+QYk9GelBgT%0D%0AZ4txhahWaXc2ma+f2CIHb10mm+eOlsl92rIlcDC8RfVgcZ9mctu4LtqJk752Vdx1oAkQGwFhOJAn%0D%0AzJtBkHaXBqrjR3QZ93wL4IRw+x5GJTcwrp1BOQDkqpbTa85GRGpn6SV3Tegq64a0likd68qgJlWC%0D%0AQS1qBeN7tJRV4wfIfSumyGtbV8s3+LwszuWkxk1sTNKOmeT8YptTuZx7XzVPwLmXi+951F0xMGsM%0D%0APn14o3Rv0z2YO+0Rm/zCtBUD6/17LZdeXeYpxBtQf1bjE7XpEdRvwrUBdZNh7hR1153UB3VTTPqm%0D%0AbIkBdTYt8kF9JZJdoor64L5rpGeXObaYNJE8Y+IZE+sQBXU2Y9KCUk19ie9MugIdWmtUaf86tp0z%0D%0A0m2z/mNx26e/XcZtk9Hnp4L6uO07nZKQn/1MzHv5B1o+zNsXFT/7lM2ZPev+8eMT8KkT0OH3DqBO%0D%0ACwo0aScJOHD9/ftmBGN61Dv82Joh2WwodOTpRfLSphE5Q9tW/f7EYoWn4rWKejv1PJWXuIlP3M7Z%0D%0Av89eL3LmKcVufvvWUdlq24GqTq+6yVSnVx1K1ysmAYawLm+aFBijrmOoFSYx1B6jY4tkv7FZ3n5o%0D%0AUc7UHlWy1rctGPzOZkFUqD1VXdV261kPbTC0lrjYRsDzZ3jehAZHyRe00tCqErHBaCKMHUcA5df3%0D%0AgF0GsJ3llHdecvB5HH7RqO2OSkj/Gyr5unYFZCWiHn+DP93FL4Z2F0I6lvkM6TITGxaTpaPbyw/7%0D%0A8b1QPWeDmnAYWCekUEnMgW3hwJYZUrZ6Tak1ZoGNLbSgroWWhFjbCIjAyeJI2D2oOGux5eAZUqJc%0D%0AFSnbe3yiGZA2AjJ2EN+rTj+8g3U3ETDZ7cZ+osWqVoWuMhxKfbX6ct6lV6ATaX2NZSxeobqUwKSg%0D%0ABKw2F1WqJRcjbebSei3k6g79pUbGLCjyq0Lfe1IBKQA9BHUtJrWTEduV1Ad1zVC3ny8J1PtPlXOu%0D%0ArCjleo9LAeqw+tD2QhuOja4Mzwz4nU4xwaEqX7Bw4RvxGz8+HSOk2i/ktX+K21elek6K+1Nt07z/%0D%0A9FNOKDqvd4vqf354P+x0VNZpg4FVhMq6SYQBrLvJIYs11QrDlBUWdForjAK7gXYWmuZgfLH/Ftlz%0D%0A+xK5c9Ukue2aCfLITXPl3cc3yt9vAvQ16pFwz+U5TMKL6zZq/PCcDJhhLC94T5eNDkg3HUaZj85J%0D%0AqvGj0+oS0OrCDqw2H1396BbQaXVhqsuBjeOkQ/1yvxY7Xvd/JS84p8ijbz9c0ySq0PLCTHKAekBY%0D%0Af5uKdRNTzAlQP/Jee5k45ArZcxcsMQrqbHbExBcq6qaQ1IG6iWDMlMyhlWT/djRKgppuikid7QVF%0D%0ApHyeLSLl6zGSEfE4qqYH7xnbS87bTeWpTRXhnz9Xvt6Fxkav1w3VdPrW/32tsQzrVuLPk08sOAOf%0D%0Ah0EC/jGDolCsMJSGQZPqvFIdL/F7S7LJ5IeRvd9orjqo8Fgc/SH7B+m4x1IdiNNtXNGZQipYT/N+%0D%0ABS4894y+tyLl5Nuti+S7u+3wof1eA+1U2xXaQ7U9xiKjBamJYlTna1drDJNjrMpufOxeY6UQ1j1b%0D%0ATAofe6iye2o7O6V+t/s2+WjHDbJv0yJZPWFAMLJz02A4Cimnd2koqwe3UnC/z0uS0eLUcBiIdjDN%0D%0Ay4egzOtluoFl9HkWvh2Ec4LAwdQaHYBxAjmTbO6DWn7n+C6yMQNqOWwsUzrXl+GtastgeMun9e8Q%0D%0AbJk3OnjutuXy0cM3wK9/q/xMtTz8Loy3PxwW0AnrJsveG77txXabTRSNsuDXRWya66bBlYne/An/%0D%0Amw1TMoLBfRbbwlETi8gxNfNeeLcHIm9+nxabqqLOYk4P1LXpEewrSU2PAOMK6X53Ug/U1friKepR%0D%0AUGcEYy5Q77fWA3WXPANFPVeOOpopedYXgjoV9RDUY3LUr5m/X6pVavMqtqnT4mA8uuNxt//LBD0O%0D%0A0uPgNN1yeb2v/3jcviSyw0va6UIqKXHqyUVHX33pOQfrVbjk72Edah55ZM3QrL+eXhEEjDtkNjk8%0D%0A3yzS1EJNAPtXj84Pxvaof3jHysHZRwDr9LP/+tisYGb/Bn+eccrxjO/SlJjovivVd5zu80W/K3ub%0D%0An+Fo+CbHb53b5d8ARbD016uvXr3qqzC5MA2QWFgqrwEWCOuqrBt1XWHdwrkCu1XVCevmMUyYn702%0D%0AuHvZ4OzJLc4JDgw+Wg5Z73oY5RjxqysYW796DgA6G2Mv/OcL0NToUyjZ2ozIU9ZDS4uF9Z9hX1kB%0D%0AVf3ugVDIqZazgRFGFp53CGD+C2D7G4D4+1OPkpfGFQgOji4gj8PCklHzaBlf72jZjetvjCsgX0wx%0D%0AyjktLv9ifI5kmTu6HycZzS6RJ2+YIv+8BJXQWl2SQF2tL1QTYVMgqMCykP3SzbJ+ah8p36RVWFzq%0D%0AYhmdfzvhTbdNfADptH+UR2xhcYD61b0ykcYyT2MLafGgX10LLL1ElkRWu42DhGIfNlGyqnY1qOhl%0D%0AOg6Us68oK6dddLmUrNlESrfpI2V6jEaG+SQo6tOgqE+XKsOgquOyEjz2V7XoAuW9rlxas6GUbd9P%0D%0Aao6aJ/Wh1PuxjMmgztQX42V31h6nqCdA3TQ60sQXKuqwrJyLHPWy/ackQB2f1/eoh9GU1jPvJgCu%0D%0A26mb5FREgeqpxUu+i983OwZHPeG5at/S8UFe21/chNhnmOg2bJf31ylXnQonGIULH9e9ToXL3713%0D%0A6bCcQ89i38H4Qk2DwXZHhRqwroo14w4937rrZBogVpFWGBOt6LzrhHGkw+B2jnefdji1kK6FqToI%0D%0A+cbykshKJ6SbdJfkwlGq6PSk2/hFVdJhdaFdB0q6nhGgkq5NjDDx12ZbEC2eQa3fzkWyfFT7w6Uv%0D%0AOnd30UKFGtv93gkXFy+67/2dUKnfgoXEWV9oKwmtJa6JUBv58/W2MrBLSfloLyCaYB2COnzmuUB9%0D%0AnOQg6WXckIryyhNQytWbDlBnkyPbiTT4wkUyIj0G2enG9oK0lw86qO2FE4Tv9teTXq3PkYO3I0MB%0D%0AkK6gzkkE1P5/XmkkyyZekX3KCYUW4PNELY3u/x3WKcXtn1Pdl+L+XHCeiqvt/ak877EuFn3PvEA9%0D%0ArwNQ3AHbh4O4jcbfuNLNYLzHClxw5slt1o/onPXNnfPl27sW6Phu60L5NoT2xUZt5wC0c/gWme/h%0D%0Aa//e+tp/sEr7Dw8D2D2V3VhjjC1GVXZV2OllZ9SjLT5VHztgUYseMeBlJ4Abtdj41dUW46nqydB+%0D%0At/xq4f0XwCxtMs/dfg0bLsmMAR2DfvBzD21eTRb3aSpbkCSzDTYZxhoSnnVYkE5ct3DtINu7VPB2%0D%0Az7OXzDDnfS7L3EUmbkPR512ZXeRG2FjmoehzBJJY+iEicXSXJsHS0b2Ce5ZNlmdvWS6fwRv+s6rl%0D%0A1p9/wOTQh7d9QLc2IfPdxMA54i/NmQqrntvvNuw2SxuSmyz5l/xf6NiC/dNq6dWuFzqVPqL2F6eo%0D%0A05/eoslw7VJqQN0o6qlB/TXZwu6kPqjDp56wvsQp6q9qFvp1K18y1hekyjDZJQR12G5YTDqkHxX1%0D%0A2VpoumYJFPVlLyIi0hSTUinXzqQxqS+hRz1NjvryefukSoWWL2NbOcXf1iJgG50bp7wd97y87otu%0D%0A43HbdNyEIdWkP9XkImal1Vt6RfGztq8c0+bvN+4Yn/Pj4/Nz3tw6OWfmoGZH5g1rdfirx6FSQ5VW%0D%0A2GWSil7iNgD4owfnANbrHd59bUZWDuwy9Lb/+OiMnM71r/oYIbssPNI/fx/nr0Oqz53uu48+Bo99%0D%0AvbFdavx8ZDcKSlVVB6xrAgysO3pWAIWlhPVXCOtU1hPAruo6lHMq7CYZxoE7/eoJWKe6/uLds3Km%0D%0A9ayas6FdweAnQHLoXY+xwCQ1RQKoZ2E8MugomdIIjY0QmZjFhkROWXeJMIxatOMnLL+gNWwzXQrI%0D%0Aq1MLyINDoZR3OkbGNSsc9K5/Yk735mcFHVoVz2nT8fKczv3KSfv+FaVF7wrSZWAF6djzKmnf7hLp%0D%0A1uJc6d/gZJnerJBk1j1G2lU4WRaOaCvvPgRLAhVD+m8Vkkz0HK0I6k+3lhcH6RpBBzX056dWI9K1%0D%0AgVTuPSpsBOQgtqYttDS54KaBjxZaaiOg6QD1alKm5zi1imgzIKjG9K9zeSaphBnnLqrRdkBNQDqK%0D%0AOQH05boMlRIVa2rR5hVt+snVfScBlBHXiPfRbqC2wZGbAFCx5kRCX2fSCqk2ZIqUadUNcZG1cNld%0D%0A6oxfmgTrCu5h0gysN7Gg7s4YYCLCz2etL2V6jtXOpIT2eOuLK57lOiFDnr5+L3PeJOUkEmUurNbo%0D%0A36OPO65HZJtNUrLj2CNun5Bu+0u3fH52epHtMUkAwCS6ZolzTtuxaET77G8ew++ONhhV1rHNvQKl%0D%0Amr5vQrG1wgTsZKrquo1JpBUmRmF3MG6UczNCy4uFe6emJ+IYqaIbUFcl3TYxot0lWUl3dhdPSUdx%0D%0ArDYxYj667TRKFf3VLZOC/q2q/3FiseNXcj+KoeIBxomXX3jC0x8+Bs83C0ctqLNQk4q6grs2EkLq%0D%0AChT1H55vJd1alZDvXuyEok9YVdjsiNaVLwjqTHCBpYUwrs2OMiXri7EyGtv6G7vRwChU01FsSpuM%0D%0APsd1IqXtpZdNe0F2unYibSWHX28qa6ZeIUvGXSL/vmQhnRMIzU5vJI/fVCm47MIT9uNznGY/k/+7%0D%0Ac2p6KgsmJ5KxynYM1yYtF2Vl/3b02Bxzm68VduqNbhu5FKPowSnuYJXXgSjuABb9EO7LSPVakRUt%0D%0AcO6Zp1RfOrD1v1/fPk++JawnATvAHdBOcFe1/R5CuwH372GT+T6qtnvFqD+wGPXhRIqMnx7jClDp%0D%0AYw+bKiUp7CaPnbDuWzsMuHrAngLaHbCrRYYDz/sKXu4DW5YGayYODsZ1RyV1y1oyrk1NWdyrkWxB%0D%0Aw6Vt6N5536SuGN3+w0BTITzHNRfi5V2ZneWmjLaISGwk49vWlMHNq8tQeOUmwppz/YyMYDeKPj/d%0D%0AickKJx6+Dz/uehKom8+uanoqQHcqunrNba69quQ2hSeEci8LHzUEOmGiNUmz8s34CZOpzbPGBD07%0D%0ATzNquqatsKj0GRmbsUXaNB+tqjobI2k8oq+oE5Stoq4RjVFQD3PUbWdStb68kayo4zVC60scqGOd%0D%0AhiQp6snxjLE56rTiaGdSW0yaxvqyDKBeuULLlwjqcRCZa4P34DPdJD3Fa+VSAtK9Z6rH4nZoMTvB%0D%0A2NQp+5rugFLg9BOLLr9zbvdDWkDK4tHnEXGIDp+HDq4OnrxuTPadSwZlZ72MgxQbCFGV1ksMgC8B%0D%0A/oMH5gRT+zU58td+Ph/edijaT183JOvi806/H+91XFSI8PdX0ev+Pi0OLmL+F/wcxapdecHB9+8Y%0D%0AlcOIyeAAYP1ZY4EJnrcpMLTuwAYT8KwACkx1/d+gbx3QwEQYetd1ENBzD81hx/j7pRuCe1YMz5rQ%0D%0A6sKcB3odI//QB25BnRnrSfYXL7aRyjph/R3YTiY3LCBbYG/5AZaZbFphqJgD0LMA7t9BjX9qFApB%0D%0AoXz3b3JSdqWaxYNGHa8KOo6qHQyc1yLIvK6zTL+1l8ze2lfm3tNP5mDo5d0cfWU2xqyt6Op8V2+Z%0D%0AcWcvmby5mwy/po20H1lL6ra9Wjq0qyZLJ/SUtx9cAX8qTu17dhctJCUw2ZbohChNuLAt0YMXrgO7%0D%0AwwNerarURhyiU9Q1HtHmpifbQgyol0PHzuLlq0PxHqO3CfD0rjtQD33qXqZ6XS0ctcWjAO0ayGK/%0D%0AvEEbuaBibRSNjsRrztAGQwrFULQV1L2EleqhpcY0VeJrmbQXk+hSF7nrZdHtlMDOLPb6sMQk/Oku%0D%0AHjJRTJpsfUmAuk5EAOplsS6lOw3V5JncoM5iUhbPRkHdNYey1iFNy2EzJXNG4kqkxxQ79Yy7Lfil%0D%0A9QX7jJEK3uP2Y6m2v1ST63SvkeJ9dftEH4YpDSqX/vSBlSPl32egSFOhto2RVLVW37qNcIS6zvxy%0D%0A412n+g24tjGOpqOpscT4sJ5Q0I3lJdHYyEYx2o6jLidd1XS1vHB4haNq9zJnkZzdhXGTanVh0Sgh%0D%0AHUr6z48tlnWZnXMuL3HWAQgFbfEZXUM4N1E54ZISRfd/AFCnjUQ96fR+e6DO6MPgHWN9+fLpFhDL%0D%0ALpS/30F8IkA9AKhTFdfkFoL6VwR1RjMS1jPRjXSMZGCC/qYFdcHjYdoLs9O/dJ1I49NenrmzGtT0%0D%0Ac+WXZ+hLx8SB3nReIu3l8ydrS6Pqp3+ISVY171iR9Pvz4N0PNgkhOd3vMeaxOHU8CtyxinscyPu/%0D%0Aw+iEIdZrHgVoR/vRg2/ch/KXiV5PBfHpXpePnXly0TIzujX5/YtbZ8vXd8yVb+6YZ8adBPcEvH93%0D%0AlwF2BXcUEqnibqFdve0htJtiVCrtfoLMD2ERqkuNYWIMVXYq7KbwNCmXXQtPTYGj81eH9g5PXXaK%0D%0A8+8H7raKu7t0xai4zcc4nrlbVeuv0ODn9XvWyvaVU5Hk0CMYCG/7sBbVZU63BnLtkJbaKfXuzE6y%0D%0AbXxnMybYS3cbl/dg3IWGQlvQUGgDOn0S+DPb1ZZBzWsEGe0bBktHQi1fOhEe+uU4y7YR3Vkx+XBn%0D%0ABLAuvz/Nddqql79bIHeXCRXdnUlwgO6r56ZI1KnmxtZC+wrehxnpgHIOzbnXMxf4fvkd68AZDXae%0D%0A5USJNQQ68H/g/yIcN8r796xChiq6v8LuwtQXY395RlNfmjUajM6u9wDUnw2LOdcvf17CzqCMaLRq%0D%0AtgP1eJ86ID30qJtmROwYSlX8Wijq9L2Hijrey8Qz+or6HKOoeznqGhGZpKhb64tXTOp3JlWbDZR4%0D%0Aqvf02jNlhqBetWKrl0488cRT0213eT2WCkDzel5e23e6SX3ca8fsd1J6xGfPnn10mZJn7377jnFB%0D%0AAtSNN50dPnNevlYOvcD0FKNCB+jkKYRbQK6mqSD+kMv8sGtJkM3CU0L+c8vlV+Sa929V6Zfjjjvu%0D%0AKu7U/8s6pdqPpfkeC5xzWrEpGzJb/h3sm2Ny4JEBr/GSqqyzqI2fiT57etahitG3rg2RcBCmHQaf%0D%0Ay0G7AXcD7/IWi0/NparuuGTm+nsPLQquGdU8e2Grk4LXAdaH6An3LTDO/mJh3TVDyoF15VssuxX5%0D%0A6tORBnPvgKPkXSTD7BlztMzrVES6NDsz6DqgbDBgVqNgzNoOMmVzD5l1F6G8v8zbNkDm3TtA5t87%0D%0AUMeC+8wlB+/n43O39ddl59yTgPZZWwntvWXKLd1l5Oq20i2znrRsW0kWjOsmH+9cq4WkBtAxtNui%0D%0AyYnW4j8H6c9TTdwgh/atwlnLFlKxc3+1wLBAk35r7UBqCyLVv+0aATERBYr6hZVqylXdR2u+OO0i%0D%0AVNxpfzGxhca7zdepM9lEKIaQDsiuBaX5svqtpGStZlK272QUbTpIn6GQ7tRr0wXU2Gkc/Ds13WWn%0D%0AJyW9oDC25sjZckWDVlKqYRupk7kEsG5A3njUI6BuvfFcZ+NR95odYcJwecteclHNxikU9eTCWc2A%0D%0Ad8Ml5kRev8LAqXLqhZd8jN89c6v/j/7+H29/+Vm3woXRcv7iC866b3yvpr+/cufs4Mjz2PZsYyRa%0D%0AYQJaYfD70zM6OoEEsLsYR01msd5yjVc03nMX66hpMXofAd4VjxrLS9h9lM/n62jHUZvuYiFdPelI%0D%0Ad9FCV7W7YHun8s9MeC0axT4QgH54/yp5btME6de62o/nnn7SOnR8Z1IYIT0aI0vry973VVGHxQWg%0D%0Arp0+bUEpGwwFbyWKST/c1VT6diiJ7qS9tIMoO4kaUEfiiwV1k+qCAVA//PlYGdm/PBR1ZKOrN52g%0D%0AbrLT1deOZknBZ7C9MDudtpePTJMjea+1HHq9mYzufSFSXsrgu8Y6qTcdA+t26NX6Miuj5KHTTyo4%0D%0ADp+poM+mee2X435jUVaNY9e441vMBDLPY0iq1wnvjztAR6g+1+mquC8g1YeKvpZ7v7jLdF/WCScU%0D%0AvHR027rffLplpnxz+1z5GuMbBXb/uoH3UHEPVXeCO4Ad49u7F8u3ztuuFplEgsz3242fndaYRGoM%0D%0AveyMebT57Fp46mwxJilGC081k900UXLQbnK/PV92ugLUlHYZA8pU3L9Ekea+TYvlumnDZXz3FkF/%0D%0AWFMymlWRxeh0tjmjtWwd20HuHtdBL28Z0UZWotPn+NbVZUCjSsEgWGom9Wojq8cPDHasnRW8fd8G%0D%0A+R5NnFT99xV/Tx1PbvpkLC65fecJW4t+Vj/33G9URG85vyMOz7rioJw2owSMb0IyD2EcFqTHboQd%0D%0AiZeYLLH4l/+HpIH/DYqDH189Vdo3HxQsmL5LQX0pgR2w3L/nUunReRbsL894qSvPw3piU1eSQB1N%0D%0AjwDjDtRvu9FYX1wxKR9LUtQtqNP6wiSZhPXloLHhsDspGh4N7rtaPeoJ6wu7o75o4xltMaltvMQu%0D%0AqSaa0SjqmvpiFXWdFADUOSlwoL4cHnWA+ivYJk+N2wZTbavp7v8vr5MK8PN7f3Q/4FSG/OxjCOpX%0D%0AXHjmo2+iqZEmptC+QthWBZrdPaEkuUJMADoBVr3dVJ95m8BOdRrLaeEmAZ/Px2ttnd/9yLFHHz3W%0D%0AHsjCM4//y/eZ7jNxIoBRqtqV57/040MTtXkTYV2etrCOmEmNmNQEG6wfrDD03QsmGMbKA98pP6Pz%0D%0AsKuPHZ9NJyX4vNowyfjanfLOz5/12k2yZ/Ok7MldymevbV0w53vaYdKo6iz41I6hgPUsXL6MhJcm%0D%0ApY/Jqnz1yUHLXuWk/9xmwZQt3VUVJ2wTuhXMAeQL7hskC+/nGCyLtnMM0eFu83IBHudyXN6AO1/D%0D%0AqO5OaVdov6uXTLipi3SEyt68eQXZsWESuhLCM0xIYpEf/cOEdAUVTMYA6erJRdGcoMviO3dMkUo1%0D%0Aa0itsQu1gZBLYSGos0C0CtTgBKjDvw1Qv6hKHVXCCdVG/U7YVAjqfkyjKuCYAJhJwAq5Gsr3hdXg%0D%0ALe83RVV0grqBdWMxca/ng797PX0dqOnGb+4gHPYWLzedanr5TgPk4qp1tOupA3XaXvyzBgmPejyo%0D%0AXwLF/5KGHex6zYo0XsoN6mbdEo2bXK56qKrjOypepf4f+G1r+ovdbkKWyO/+Ia/9wH/ZV/2v265d%0D%0Af677CYWOO67/lRef9/zS0Z2Dz3ZgIs3fGdR1Ldq03nVV19nNlMkwFthFO5pybJf3HrsWiSTYHjUl%0D%0Axgx62p3yngB03u/50gnpLoLRWl60mZFV0rWRESBd10ntLqbTqCAf/efHl8jazE5Q0c9+vmDBYzri%0D%0AszAFRf+i3HXWWWcV1WLSHVCsNascKSqIZUyAOvPUjaJOz/hbjzaS3u0ugkUFNhUL6uJAnb5zBXFA%0D%0A+leMYcyER32cetRffxLLqzedXUud7YX+dFhn8DoBbC9Mewk+NE2O2Lho1+aqiGUuLr8dhNpv1XT1%0D%0AzWMi8dI9VYLi5xZ5HB/prFS/L//z+r+dOPaMfj/poPz/+fv5B8q8fvTRZd2HjoPxuC8hbgKQ50zC%0D%0A/pCKFCly3uBm1d//5GYD6josqCddt2q7UdkttN81X77zfO3JFhl62q09JinykRntzhJj0mLUFgNI%0D%0AVGgkSFpg/zmisrvOp2FSjO18apR2awnxoD2E5UjUY7zlBB53PPd75LazKPWxDXOCJaN6ybB2DZFZ%0D%0AXj0Y0bxqMBTZ5cPaNZAZA6GmL54gL96xQj7febP8iOfQT6+qftSOY4Hd+c1No6doUWjuYlBNbgnh%0D%0APLffXO0sVjlXxXyXs6/AwuLDOaA8N5ATwt1AUg/TelgEnDTwv0GdwfeoN1ic0Vf6dp0DON5vlHWA%0D%0A+typj0qzhoNl5qQHcoF62PQoVNSTQZ0FpbeF8YzOo+5ZX3xF3Qd1p6hbj/rA3isQz7jAgjqKSZcl%0D%0Ag7rxqDOekYp6AtQV1sNi0pe1+JSA74M6U1+qV273WrFixc6Iqgb/dRuM2xf422wccMZt09Gdob/D%0D%0As8snnWZMt//I6zGktEy/Y07XfwPkpxtQh7fbgropwgTEEsjVJoIDqvq4Ces4UBJiCbaEXdpK2GgI%0D%0A0YhUsb94aHpQ4pxTHi5atOiZPFB732XoY/1f93sx39mxBIDZ/ev99dcT0wO1wGhxqYN12HIU1mnr%0D%0AwfrpGQMAuy2O1WQYQjsbJOnExHjZNdbRgrs5k+AKUS3A475fn1kfPLB6eNb41pfk3NG9YPA9unxq%0D%0A11IbhejiGl1h6YcA+rXdCgbtWlwgPSbUDcbf0FltKrPv7mOtLBbQoZQvBHgvut9A+eIHhsoSHcNi%0D%0AxlBZvJ3DwLuCO6GdajuVdqrsoTWmt1pjpt/ZU8asay9NOlaQBWO7yB/P4POq1SWRcBE4SEfRXABI%0D%0Al6dXSNaepTKuZ2Mp33VwSlB3HTvVv01QRyHnlZ0z1CYS+skB9LR5uDx1pqGod1uVZgOw1YbPgm0G%0D%0A/nYUopoIxBhQh0KfsL0YIFZQdw2OfFD3Gxt50YyE8yr9MlVdrzthmaeoG/uNnzZjFHVvMgJVn+tV%0D%0AvHIduQKdUc0EgqBuJiRxHVLNZMR458MOq4xrtGcmdMKD97iy/cBsnJW6BtsP1c2wiA+/f79oLpct%0D%0AID9ckde2FwdkeexLcq2Tt87+RAPlK0edcULRImMrlrrwxUUjOx5+9/6Fcvh5/P44QSSw037Cszs2%0D%0A298Um5quprSr7No8VzL7tpGfn4fH3cU6WmhXeFdfu1HgNeGFFhqFfBvDCKWexaMBikcThdM2J92e%0D%0ARTIZ6RskG7/9V2+ZzESXb04+qehirDv3Z1pImWp/X6JEicJnnFrkttcfqBUg8D0EdZOjTiiGR51F%0D%0AprS+ANRffzgK6rCuwMLCZkea+EIYd4o6ikcDgHrm0Iry7INIcsFjzvYitsmRAfW+gHSAujY5gj/9%0D%0Ag7b4vppIv/bnywt3VTZquha31lX7y68A937tzv0VVp5G7v8Wd+yK/Pb8/XouG3hex55Uj3u/36Ti%0D%0A0P/l9cLfcfRgHgfOec1EUx2Y42ZrPkykmtFFPyhvn4DCgD4NK7/84abpCUh3yroFd19lV6XdgXxo%0D%0AkXHedgPuCuxU2SPWGBP3eA0sMdYWY5sq/aBpMQBDBXa/kZKxxaiP3cY7JqXFuIhH23XTgK2DXqdI%0D%0Ae77uXJYZ43cPu6RGfOI/771Tizy3zBsTjOvVJnjh9hXy2aM3yY8o1vQz3pOsKrlSWYxdxUUmhsWf%0D%0Ankoe5pzjdfWsQZhp7nzmTGWJ+Mx5xkF95T6Ym0nOTwrnPFNBlfx6A+JJME4IZ8HvetHv3ubj/4Ca%0D%0AAh2YSJnBGM41iJReKMM6dpKxwzcn/OoA9iH9VkuX9lNR5HlAVsNHvg62EaNomyx1151UrS9JWeq2%0D%0AmFRVdWd9SYA6ATu0vhDUl9liUoK6KuqwvkDd79tjKVT1FUmgvj5GUWdMpAP10KNOVd0p6g7U8V5O%0D%0AUV+58BmpVa3TW9hEwlPM/jYd3d78nXO67S8K/XHbbdzEIN37pdq3+Pfnc//DA2fB4487rsIJxxe6%0D%0AvV75kn+uy2x7+JkbR2T9umuhZD8PmKWnm0p5COqAU5uE4iIMTTEm1WdYYwi6BF/GOQKIs55ZKn2a%0D%0AV/gSXkc2Q0ppv/EfS/f54h6L/J9OvOS80+55aHH3rJy9KCwlrO+3yvoBdlnlGQNrhVFgtxYfFz2p%0D%0AUY6YbNjCWSrtCXCnN98WoVJpt1YZ43M3MP/xo0uCjVM7ZY1vcnrO7sHHyF/MXXcWGMQ1/gG1/eGB%0D%0AR0vXpmcG3cfVDDIJ6FC3ZwHQVUV3CjptLVY9J3gTzJc+OEyWPTQcIyMxHsyQpduHy+L7h8qie4fK%0D%0AgnuGYAySeXcPkrlbB2IMkDl3AdA5tkJZx5gNLzsnBEZhJ7D3ksyNnaRVn6qyGE3l/nwa/28U/LGZ%0D%0ASxhBB1CRp/Fd7ccEbh++v71L5aHF/aVcg6Zh8yGXBU7wpqLOdBfaXDQRhdaXKnWlVIfBCT85Cz8t%0D%0AqGvhJ/zZjHg0RZb0bptxdbs+cnGdlihINXYXZpWH1hctIjWNhWilqQqwrW7Bn4WnuZooqaUlWU1v%0D%0AkJSdDu/6+CVIg1ltIyitom7tPYRoet9NMksE1FHUet7VleUqFMwmQJ2dSR2oe4q6nYwYi09CVdfI%0D%0ARnwHnGi4otxy/SbKiWectQ/bCG15uVT1vPggbl+Vn/1ZqmXi7s9jfxhNrHEvwfuPxezjilNOOH5i%0D%0AzXKXvjd3aLvD792/SP59jmfonLoOeFY7jMv5Z/b6PUgluVNmDuskc0Z2lT9eQoSoi3ZUi4xLdTGX%0D%0AmiKjkO586bahkRZR2xhSFrW+hvfUnHT8/pnugsJRQvpT60cHtcpd8glSbNjYzcXOpt2dly5duuBJ%0D%0AJxRc9+zWGjmBVdS1I6lteuSsLwbU28prCuoloajDqkLLilpfbIY6rS9ehjpTXgjq44dVksfv7GD8%0D%0A61hGoZ6568xf/2yATXvxYhnhhd+1uZpkdC+OWhsCuvHMOzX94Q1lg4svKHofPpimdXkMmWvfne4Y%0D%0Ak+65qfbhef0mo8+LOz7nZ52SZhL2A7qZQHgZ959N9SNPd+BN9VheB3FUyp3UqPzlT+1Fq/tPNkNV%0D%0A99V0p7D7lyGke8q772mHyq7JMR6wh4Wo20xyjIl6BLCHPnavCyqBnSo7APNn7XzKPHY2UQKE7oKX%0D%0A3e96Sh+2LZakP1vtMV4soQP3RDKKK8RMVrSdwm2gPffYv2mJLB83ICkmMbcq7r12riQW5yenZceq%0D%0A4+7SrbeNSDQZ87mLP01CjlfwGfrLHZgzu97ZV6iWmy6ymr5joVyB/CEOQDgTesIBW9IDHLQorTIp%0D%0APhywLGmtAcYL182QTk06BTMnPKiqOr3ii2btQgLMUBk/cnMC1K+JA/XX1dqSnPySuuERATpPUEfq%0D%0AS88u8yVj0LXJoK7vD5Xci4gMQV2bHSU6k4agDusLJxjrQlB/Hmk2z0jdmt3ew/Z5YXR7jM7g/QNj%0D%0A3LL+zi06gf9/+dy8lIaYneexJ59YZGSX+ld+/+g1fbJevCnj8M6V/bPmD216ZGj7Goc3z+mZ9du+%0D%0A5QFBXa0vCqQO1BNpKCywVGsIlWctMKUFBkq1VdW3LeyVfcE5J4ft0LEeYaRXFNDjPoO/3nHfbcwO%0D%0Au2Tpkmc99vCSntlZTIEBrKsNBsp6wDQYFLrKQRa9GmA3CvsqgKlR2TUnnhMUTYlhrKNV2vXMggF3%0D%0A+tppkwnTY1Rxt8CO+z99bGnONWNaZ09sdmYOO3/+AWD/EEWkY5oXo8UlmLipiwF0gDILP11BKO0q%0D%0AVNCphlMdp3q+9MHhsvSB4bJw2xCZsaWfjF3TNRg4p1VO9/GNc9oMrpXdckC1rOZ9K2c16lZeGvfA%0D%0A6FlemvQuL82QAtO0D2+Xkybdy0uLPpWl1YBq0rJ/VWmfUUt6Tm4kQxe3knHXdZJpt/WQKbd2l6bd%0D%0AK8kaJGQdfhafm+kWz2Li8iy+Eyrp+/Fd7UOhMCA92LNYPr97sjSuU0lqAyqNRz25EFJjGWFLSYB6%0D%0APbmibT8D6rhfE1roKbcRjcZTngzqtdGo6EKms6CBUDmrWvu2F95XbsA0FF0OlMsatpPLazWSq2o3%0D%0AkKvqNJRS9VtoqkvFniOkNiw69RHzyK6quUE9Cu62+6rX0MlZcPQzpgD10u0HSfFKdaQs1ocTCl9R%0D%0Arwo/e3JzJ9N8yffi63swftJ2d3X2l0ro6npWqfI/4LevtR5ptpm4grx0qRyp1OAkBTPN9pdyOW87%0D%0A9rf16PXo7bNw5qB/8bNPe6Jf61q/3rVkuHz9+Go5gljQRLEpFXZXcIoz2ge3yDUT+0jvtnVl86KR%0D%0A8sOzqCFxQG4vQ0C3ajqLVANtaAQ1nZCuMaSuJoOWF2zH3iT1rnn9g1IXnXsA61YB3wW96GERPvdl%0D%0A/mf1jwdDhgzBU46Ze8+aClnBO820E2lAFT0EdSrqtphUrS+NUUx6keTA+iIRUFfvuarm1voCSKcF%0D%0AZnZmNbnvRnQ2Jag7f7rGMqIbKUA9+BSJMMhPDz6C6o5Yxn9ebyFj+14kT9xYQXLewPs7Rf31eujG%0D%0AXFc6NjnrWzS+a+B+Z7RFRj+fvc374x7T+yL76agiHn1umBCTav8fuT/6vj5np1ynkI1jVjDplIAP%0D%0A6XEH8HQH8VRTN/8DpJoERGDiuDNOKtax0qUXHOjbuEqwcmh7eWDWQNg2M4Uq+1e3zUnAuwfxVNnD%0D%0AkaSym4JU3x7z7Vamx7iMdqTGENg1NYb57Cg+TSo8TbbFxKnspvOpiXiMgrt2P3WgG2aFJxorJXm9%0D%0A2SDINglKijmMZJI/h4LQpWP6hg2FEqq48cqHxa5xxZ1uHWyTJ7d+xrpi8+QjaSwJKLdgbgs/f6Ja%0D%0Azkx6KuaqmhtvuXr9fcWccM6ITAVzB+UOxnHJmgHGavJ7vx+XNh8/vOT/RIf5/7De4Nt7lsqWyQOD%0D%0Anh0yZfGsPbIM3UrZsXTKuLulJWB97rSHVY3eYEGdoEwQdlnqCuoYfpZ6cmdSo6hvgl1GQR3Pdx71%0D%0AtUx9QYEnC1f5npwk0KPetcNMGTnk+iSPulHUEdGIYlJmudOLrhGN1vpifOrJDY/irC+MnWxYr88n%0D%0ASCYolWpmH7f9ppsYp5rxRyfZqV4j+n7pbkcB1t+XxD3PvufVgPSPv7gX6oz1dBNkj+xfJF/tmBU8%0D%0AsWF41i97lwUK3gRw59vWgkp28DSNgUwGOWHdqOrOAqNNkgDBX++YmdO8Rql3OAnyIcNbL4WPuP1n%0D%0AzOQifFrM9xvaaVjAetWFZz5867QOf//yyFTYYIxnndGNLDIN2BSJWeuacgOrDwe7mWJ9TZwj4NSq%0D%0A7Grl8XLkXUylsQTRJmOsMi4Jx10//OK18ub9s4N5A+seHlCzWE7nJmcG/Wc1kqmAYqrYBtD7KqTT%0D%0AmmKKQ+Ex3zZIZt7aVyZc212GLmwbdMtskNNiYNXsJr0rZDUbWD6r8+QahwataJg14Y7WWXMe6ZS1%0D%0A7JkewdrX+gYb3uovN7w/SG74cLDc9PEQ2fTpULnpk6Fy44dDZOO7g+W6twbKmpf6yuLd3WXW9o4y%0D%0AYkNT6TmjtrQaUhlgX0FaD6kmHYbVlJqVL5WHrhmOolFMXBA/FzyNiQwgPdhLJR2THEB6sHuR/L1z%0D%0ArgxpU12qDZ4S61Gn9SUE9QGIZwTElmrVKwLqXpa6VdS1oFTV9JVSbeh0NC6qYdV0Z3sxinpZNBe6%0D%0AojlAvHo1Gdihntw0vZc8vnakHNw0SZ7ZNFkeXTdWbkIju8z+baVhw9pSqXlbqdo/U+pOXG486BrD%0D%0AGIF01+goLCRNpM5oQydNZVkCRR1nDaCoO3tPOTR0KlmnhVzapJNNokkGdWN9MYo6FXNnydHMeEwg%0D%0A2NAp6lUPC3MxmbmwRpMs7Js6eduPn7ThricVM6YTCdLsE3LVkfj7luj2GLcvi7yvW6dw2/QmG/59%0D%0AfGkHwKcXOuaYBmefccqqmuUuf31cr2a/PLI+M+erJ9bIkZdNnKOxxBiF/dCrdyA2dZFsmDkIzckw%0D%0AobTWGJMYY1NdrC9dId2LYjSdR/FaVNMZQcokGia8wJeeDU/6/uvHycUXnLnXQnrsZ0glkBBy8Td4%0D%0A3cyr/pV3m4XJL9r4SItKTTFp8LaJZ/x4dzPp19EVk/aHKj5IrS8at/gl/OfoOKqgTjXd5qZfu6iB%0D%0AbFmN16A1RotIh2sBqqrxthtpQH86upES1F+4t44M6VJcfn2O9hvjlzce9Xry9K0V5LyzityJ/8PJ%0D%0APqhHjy35hOm43+f/yX2pJgwpXzP22OHPMuJ+zNGDsTcb0dlFXhtAqgNWBMJ1sbgDfwToj77gzNOG%0D%0Aje/aOGtFRmeZ3L2pjGhbR8a2rxssGdA6eHT+0ODdG6cqmH9LCPdVdQfsXgGqWmPU6+6KUAnuiYx2%0D%0AKuwsPv0O8GcSY4zCzg6oquRS3fU7n1rvtLPFKKCyIJIjbKTEWEEbNUj12YNgFlvq8NT3UIFXkLYg%0D%0AH14yh5w2GjNeuXOlLBrZO8mWEqasuKQV2zAonChEIdxlxutlIoXF2FeYwJJIYuFExKWwuM+pOfRJ%0D%0Airmxs/zE78aq5kzW0UHLCot38T2ykFez7h2M34dEHsI3QZwFv0kDRcDb/IH/Df9Hdnx6+3wZ1bl9%0D%0AMGrIRrWfEJqZpT6w9zJA8xQt+twAVdqAMos54Q8HJKfsThrpTLo5CdTRMVSLSV/UCQCz2hkF6awv%0D%0ASwDqndtNldFDbzRNlwDya61HnWkxCUUdUO5bXxyoA9bTFZOuQpJMq6bDvzr+uOPR+UFyzfBTHdji%0D%0AYDzdtpruwJZqou/tKHN59fz3yuu6fR3d13Tu3PmYgsceO/bW6e3+CfbOgkqKpBQqz87PjdQW1yxI%0D%0AoCqrd5sqMn3qLKq0WePy9q0K6nqb99PDTfXdFZZSVQcEb5zS8S/YXzLx1vSmRk+jhl7PVHARPTjE%0D%0AfVZ7X+jhxe3ixc846fohbSr9+urNw3OO7DFpMGYgvpHAbpsjqSWGBaeMlqTKzvx1QrsWn642BbIA%0D%0Ad81j1yJU0/TJ2GSMVYbfkRt+3vx9K4YdqdP0yqzhK9uoD31mqKInrC4E9Qkbu0mvKU2CJj0q59Tv%0D%0AWjarVUblI/2X1MuaeGer7KUHemTf8OGgnNu+HxFs/X203P37GLn7jzFyj46xOrb9Oc4bmbhuxr1u%0D%0A/DEe1zkSj93zxzi544fRcv078LQ/0U2GrmwsTXuXlYaNSsnsQc3lydXD5Y/HMLmBik5AFwC67Ibn%0D%0A/6mFkoOxckRrubptnxDUqTYnrC8G1KkuX9aiZ4CYwX8ua9olCFNaNEvdKeqRQkvbtbMC1PCLajRS%0D%0ANd3ZXq6G9eXqfpORANNU+repJc9tHC2H9zASFP+j5/C/oaeeBbDsIgn4ysH46onVct/KMdK/U2O5%0D%0AqmZdqdQzQ4tLFdRtwguvU3FnwWki7cX6022jJea9586Jn60Nji4oV11Kd8nwilxdMSnTbQDqAHyC%0D%0Avsl1TyTbmC6sZlBVp1/dnxQwxeaKVj2lUNET5uA3HccKSfflxR9xLBKFsShH5Hf785ZLUla5zadj%0D%0AlQifKMPUrVuX+4oLCx5zTPszTzvxpqY1y3y9dnLv4Jf93Naw37HArpYY9bEDum1SDL3sRjWnxYUx%0D%0Ajxy8bZsaWSWdnUfZ1CgRQcqEF/x+UDz68X1zpVGVUt9jHco7cE1xGTKX4zr3P4DXu824fiV/Z3Mh%0D%0A+tSZT25iGqms29QX5KizmPSLfc0B6hfJkfd7GEWd9pXPTVdSFoomedQV2MfK1utayKIpNSRHlyHQ%0D%0AG1APAOqaHIPEF/m4O/zpnSXn/fayenoZuWHuVfiuTGGrs70wR31i/xJZRQoe0977jCFPxu2X/d9I%0D%0A9Djo8W0usdr7HeSaWMbxa9xvL+73Ev19xS3j/6NSquipIDrNQcfngyQAj4Nxf2PL673OPLlY2yk9%0D%0Amv2zd/V42b0qUx5fNlrumztENozuKmPa1xcmoYwBvK8Z1kEV91fXT5DPtswyKTGR4UDd97I7hV0t%0D%0AMTbqMdoJVXPZvcLTHwHtPwI4E8Wn6xVMja3D97O7ZkoJcNeCSvW2O9V9M2AdHQV1mOhCHQ7ebVdO%0D%0AU7DKYaIOefn61lUyd2g3+QmAnViez028TiIG0UJ4GIdomzvZCUU4sYA6rnYejUW0kw7afGj38YGc%0D%0Ann1+Vn5mD8pz2VicdSUJzI0qrrUBCuT4fhXE7QTJNbLCpSb2RG5rkg8HzoZ8dedCeW/TTLkxs5c0%0D%0ArNk2YESjA/XFs5+S1s1HyKQxt2pB5rUEddhJcoN6GkV9IzuTMpHFKerxoH4NPOpU1AnqndpMljHD%0D%0Abgq7o65d+oKCPQFfmx5RUbeqfnIxKeHdA3Ubz8iEGedRJ6h3ajvxh8KFC9eKbuDRg5jdCUUPRE6J%0D%0AioXpGECP2uJypUJFd1CpDnRxB8ekHQduRJ9LUEfbwFkPLuz6t+ydCRCjRQSqM/LHqTbTx62g+hLg%0D%0Ax/rUg9ehHNPewgJSjSwEnFNVV2UdapR61QHr1quuDYaoSqMw9Vso9A0rX/YOVMFLvXXz/bax/vV0%0D%0AEyH/M3rfr/86vI5/6bG1zzvzpLsHtq741YNLehz5evuknKy9tMMYWHeWGP3cocpurDGCCQsLa3XQ%0D%0AHuNZZBTcQ7U9Gd6Z1Z6Nz7/3xnFZTTqUzxq9vkMwA4WbLOBUPzoy0KcidnHIotZB+xG1cxr2KJfV%0D%0AcmjFrBHXNcle+VzvYMtXw+XOn0fJ1t8A5YDx6IgFdAvi9/05QTju/3MiLifqpRvb/5yE626Y+93y%0D%0A9+I5237PlLt/Hidbvhgh83d0kd5TakmHTuURa9scoS8Z8s/OORIA0APAOi8fXdpfLofFJJr6Qu85%0D%0A1eayfSfKBVXq/nXCqafdjYnarJJ12xxKgLq1vqDpEVXqMEudHTstqJftPAiWlrYAdU9Nh5J+eb1W%0D%0AMrZbffljJyZdVPthzWEbd6ZzaLt62hdYEEifs2Z00398Oxq7bJZX7l4gY3u3lHJ16kvVAeMB5WtM%0D%0A4agbNpIx7LqalGpDUF+sDZ00mhHForTxXNllhJyPhk5svpRIo0mkvnB5fsYoqFNJTwJ1jbv0UnQ0%0D%0AU32xlOs1Ro4/+bR78Xs+3k10/08ZIG5/ErffSPU+cdtfXstGgS9u+cj+1028WUh7UbHjC0+tV6nU%0D%0Ap/etGJXz73P4H7PwWYEd1hWq7IR1beRlGnhpEyNCu4V03laY1867Ji/dxJD6lhdsu1DTZw5o8XfR%0D%0AIkXGuO87Aun8+LH77AiHlWrd4Owv/nmN1pcEqNMCQ0VdrS9Q1BmZ+CVAnakv/zBHHaBOn7nxqFMp%0D%0AZ6KLsb7osF1I99/fWcYNLi/Z2F6pqGvmOpokyWdGUQ8YzQhQp6J+6K02KBQtLq9vr6mFrc6GQzX9%0D%0A08dwZqzsSW9i3f3mRrG+dP93k9f/L69jVhT2o7+pmGNgNAIzZfFq7DEwr4NqXgf/6Iv+140g3UYX%0D%0A98WeXKxwnTEdG/6yd80EUVhfOU6eWjFWdi0fLY8tzpD7Zw2QG8d0kXm9kbcJ1WJgkyqS2b6uXDey%0D%0AMyyKI+Tt66couKtVJkyPmaOFpwlgB9R72ezaCdUVnqrCbiwx2gFVfexQfzHUqqH+ac/Lrr7rDRbc%0D%0AoS4TaF3Uo+uC6jqhaooMVGodiaY+rhjTKNyREeaPb8F2jJzggZ3ke1pu1CNvR1IuuX1t9Y5bAPcg%0D%0A/CdAuJ4JCIcr9jQFn2FDKC38tAksqpQnbCxhoSe+h+8xgfneKeb2e1KVXO0qBHNCeRTI8R07+Ob3%0D%0Ardd5dsMOFgBjfIOJ1OdQz9/ZNEOewaTt1kkoMOvZPBjasqYMb11T2tWqFGQM3ABgPmC7kx6U6RPv%0D%0AleaNB8ES85Tmn1+/+iWAuukMqop6UtOj5M6kGs+IoYo6E1nCRkQvqZVGFXVaXwDPDtRpfenYZhIK%0D%0AXDeF3VEdqDtFPReohx51E9FoFHWT+sL8dwV15rbjvajg9+427+fjjz8eOVrGYxc3gU6xHYdw7j8n%0D%0A7qBkIT/08MVNqKNQn2qZGPgPVau49Yjuo2C2bDy4ZYWvv7lvXE727pnwH1vFmfBKYKWy/CLglBYW%0D%0Ap6q7olJV1QHmtrDUKOoO1E1co8Y6agLMKhRkLZebZ3Q5fNYpJ8zFuhWJHPRC60vcfjTF95jrlGfc%0D%0Aa9rvga9/EtSthuefcfKqRpUufXtan3q/PL6y3+HPtmXm/P7YjODwnrmSs9/YYoQqu4V2/R4I7L7S%0D%0A7iwySWq7tcpo7CNV93Xo2Do3p2O7ytkj17RTP7qmrNzWU8Zu6CQdRtXOqd+tbE6nidWzptzTLlj3%0D%0AWr+c2/9/zL0FuBxV1v39YnEXQiAhhISEhLi7u7u7u7u7kyBBA8EtARJCQtwFd5uBAWaGgRkYNC73%0D%0A9v7W2uec6uq6VX0v/N//9333ec7TfVurS3+1au21fxwXcyp5WjCnam7U861WPX/xNNXyqfLS6TiY%0D%0AE8S3n54p289gnJ4lr2BsP4PbM7Mx3C3vz9bH42OmAvy204B4DAI+AX7LL1PkoU9HyIwnOkiv4TVk%0D%0AUr/6cnD9UDm9Cyd2gPX3N02QWxFpyMLNeDHpSvWf39FtZKxgqfL/yZs//8yaNWsWuu7qq/sUq93s%0D%0AXIKizgJQdid1oM6klunMUweswyJSsRtAHZGHXtoLLDRluo6Qlo1qyD+3zDaeeaTQyElc9UDGteZd%0D%0Aq5rONvVYJ20jHXqQXT48oe78G4/Kjrsm4SpaA6nSuT/sMOu0A6k/jlGtKLDg+BsdaddQa3vx4ieh%0D%0A9t/eupfcUr8t/Omu0DXemdQUuQZB3aS9GEhnbKTJaw9GQVLBrw3LTPWRCyTvTcXexnpcxK3n6TFF%0D%0A2PN+iEy2rSXjmT/yvox8X7LXhGzTON+7tt5txQq/es+MflfOnoJ48D5EAgI7VXYL7FTZtfMugdxB%0D%0Au6+xl2noZSCdUYwaQ4ooRnkLdRm4KvPj7pWC4lGCKzPSk9p20tln5a1RId+7fz8E9RoFpfHGR8xU%0D%0AJ6ijERJB/fP28v3JNtK7fTH5+b0eUMKhhtNnztQXqOUxgLpT1F2WOoH986MDpG+X2+XyN3wNYZ2F%0D%0ApPGOpLGvraIOUP/X8dbSt30R+emU/V5V1KnsN5bdD1RMyZs70334rf5kId19pre8M/KaqM+Iem86%0D%0A68SfnqbQHxQF30Fw9h+IghPoP0gnOzAHZ0Twu33Pq9Umd7ZsVQa0rP2tB+oANAfqe1eNld3LR8mu%0D%0AJcPk1YVDZPvcAbJlei95cFR7mdO1gQxrVjU2rHn12ORODeWekV1S9ywdKX/ZNCcO7cGkGH9ajL/w%0D%0A1N/91A/sAZXdy2RPsMc4aPep7S5BRsHdqu4K7xx+eGeyjBtxkKcaT1X+MzT+mT2os3z/GtTuBGU8%0D%0ALZDr9yiMx1NXFMR3UxV3w4C4Xh1A8SxHQsGn9ZbrlQSfjcUUeBpvOW1CahfioGrOkxuo5UYxR+dY%0D%0Ap44HgdzCuMI5oVz/Xy7/emapfLpprry2bLRsHNf9Mq6i/LNZldu/7FK/UmzhgDayCY1Qti8aJruX%0D%0ADZdnZvSR1o26y5I5ezxQ37DydeSqz5NRQ9bbpkcAddudlEq5gjo96g+ZIlI3mKWuDY8I6g8YUKev%0D%0AnA2LaKFhkacDdealB0F9IkCdlhiCtQF1KPpWUVePulXUqdQz8cXfmdQUk1pQt5ntTlHn58HS83uu%0D%0AXHl7BrYVtcH4t0sfBKdRzx2IR23jYdup//uC23vUNu//njCQDfuc4OvwmutyZs80sXXN2/65cXKb%0D%0AlD3r+l86dM+QC8fuH375NzQrUjX5LaeqA4Lex0GM9g6/BcblqVNh94M6mwjRDkJvN4o0qaqfPrg0%0D%0A1rt5pb8DmJvbg5+/mCzSG+v/LWE78MCyCar0wcJV/l8I09Aqa+brlt5erOCOdnVu/2xa73q/b5zc%0D%0A/vKrq/tffueRMSlfbZ2a+tXWaamfPzsl9hnGF1ump/5z++zU/+5ZmHLhKJR3NlDSQlRrkaGvnRYZ%0D%0Aa5M5f2KdTBvW4krf2U2hpPeT2U/0kYELW0qzvlVS2wyvcmXKU21THvpiWCotLFvOTJIXzkA154hQ%0D%0Az7fCosLh2Viomp82ivg2QPk2C92vnJkDCOeYKzt0zJNX3TjL+/PtmKfP6WtOm9ea9wHgAff8PH6u%0D%0AU98J7i8A2lfu74NmSXVkeM9asm/tEHnn4QlyS5VaAHUTh0hfdfXhcwRAfhFWl12Y1w0wruG6lzVr%0D%0ApvY3V633O20s2qCI1hcL6rV9TY/qWVCn/aNK/4maFhMH9TlSonZTeWoeVMLDOIlSUMc6epK2F1iR%0D%0AGKfHxBqrpqvaykJBWhzoRdbIPww214GK+u+962X6QBSdNmuLTPgVHig7vzgh3X+1gNDMbqp6xcBX%0D%0ALFu6RVcp2bxbQiKNKSb1/UYm2+iJCK0vcVA3+e6JJwl8XotKtUAXJwf4zhsrVP8O87KuDxz9wBJW%0D%0AoOcJDv79UQa2oUieyQi0BT4/4cphRqAuZHsOXiXj/4Xy58nx2L2z+l2+/BYjHXn1hCdmVNgNsHN5%0D%0AawMvVc8J7PbW+tJpeYnxPXzvO/gMprwgipFNjd5DFONtRQu+iu/xrmD45ntoQa/vuOB3VVxza9Ec%0D%0ATzNpRT6HBqQdSmk7of2F1pc4qP/ydlvp27GY/PNkFw/UNZ5RQZ2JLhN98YywvgDUf/hghPTsUFp+%0D%0A+RRQ7zU6Iqgb64sDdSrqux+tK/NHl5LLH0Hd5/d6FpwmSM8pfgZ++t7B3+grJk24gpwMvKPWr+Ax%0D%0ANL1jZJJ1JXSdSrZuBY8hCaTvX3BRwB0F1MH3pvmi4Bt9//vBIuplmTL9z22dG1T5REEdg/aXg3dO%0D%0AVkV9H0B9j4L6cAX1V+YPlG2z+8pLM3rJFnTtfBaNgDajMdCQppWuFC2Q994KxW9a3apa2aOTOzf6%0D%0A++ZJvc8eXDU29vGDM+UfT5rupybu0d8BlbGOTIvBrSrs/s6nK6EOmzx2v8pu0kicn51Ke1xt/wlq%0D%0Auw6FYGeVYZKMtct46rvLbjeedxZqet53D+g3yRdbN8jM/h3l2x34PCrjCv1+z7hVxYM2FQvhOh12%0D%0AmrwizwQYNwWfavPRxlDx1BUPzKmaO8Wcnn6/jcVvW3EquQNy202WKvm/MXj7HRpWff34IjgRZshr%0D%0Ay0en3jO2+2+j29X/sknl0vvL31pkRfEbCnbNlyNHmaLX55u8eGDbK/uQCLQfV032rhyN9WCknrCN%0D%0AaNdMxgy9R+0v6hEH2C6Z+6q0bYnouMV75QEq6g7UkWNOUGdBqQF1KOoW1rXpkYL6h4mgjve6Ik8D%0D%0Az0hiIajDE78W30nrCxX1iaMI6qfioE7rDZoXGetLvKBVfep2uIZHBPWHcULgOpMS8hkx6RT1McM2%0D%0AXihYsMgYbDPeTili5+sdyKK23yBgBz8nuD0nO1mP2p5DwDvNATbZztHulIvcmD/nvnVjml9aP77l%0D%0A5aXDmlx6dHbnyz/smhOjbzve0ZMWGKjF9GM7vzoLR7XhUbyLp6bCaJdPRhniwIeGQqaoFCALVfrE%0D%0Ag6OvVC5142F8t4ua8w569vdkxDqU8JrAvNSDujvA8Df6loW/aJX3M+XOnTsvRnHYY+oVzJNz4E0F%0D%0Acy+5rWiBpyuVLLyzAsYdtxbazlG+ROGdlUvdtK92uWJvdm1c/vPJvRt898icHudOPjwuhbaeSyfg%0D%0A4Val/U5Jxe2uDcMvdxxQM2XaIz1lwILmsWb9K6X0mF3n8sqjvWOP/Ws0fOYOzI21xajlAc+55z03%0D%0Ayrmq52prAaD7VXMAtgI3QfzsfNl5doHsOrtQXtOxyDcWB/5fpK8zYwHeZyEen2PAnYPKO8ZZnAyc%0D%0ApWVmujz34yRZd2yA9JtYV3p3qCpFy1eVupNWSq1xS+T2tr0vFyhe6rNrM2cdh/nLqFOvmPDaa/+n%0D%0A+k3lq/3HNSkixNI+ooq6BXWCKZv+ENJ5W3vsEilasYZU7D9VLSXl0ZW0Vs0q8uUz0zUmkmp6DGp6%0D%0ADFYFQXt3FgJqa3qFNquwqoeZzXM4/F1Xjd3h9JG7ZeX4rlKpcXN0QF1l4iYtoLsGRKaw06jphHS/%0D%0Ams7fU6pZFwPqPkWdlhg9GfF1S2X3VtN9dUPc8mIbMSWo6mp/QQKMr1Npycbtz6OocYh/nxO1zWRE%0D%0A/PPDVhRcRQB+mEARvEoY+pqgYBg2nQH2CZ5o+0/Eb6pwW9HDRzfNBGjz5AzLnRYWl8PuXU2x0Y6q%0D%0Astt1wEYxEtJdFGOM6w9rHGCh+vw5XLkpXvggpiW33U+6yUpTAOvf1/vmozuGXJU3V+aRa6eXRUQj%0D%0AC0ppdUF2OiFZB+5/isfRhOjiJx1l/IDb5O1XENdIRR32Fa/hkSrqKCZlB1KbpU4rzIW/jZXRAyrK%0D%0AO6+h66gCPa0v8Kir9QX2ma+R+vIVPO/oSnrn7AryxKrKsAGheJWWG/WpN5XL7zeVLs2u/xbTTi++%0D%0A/3fyflSxZsKJYWCZJZxABtetkGNq0n1+ekAfOGkIvbrt/aqIheWtvMEVMngADdtQMjqB/gNV2ESH%0D%0AzBhO100tqpU9dQi2FwfqtL8cWDtRCGp7VoyS1wjqixJBfeu0HrJlSjd07uwqMzvWTrkpf66R+CwW%0D%0AfeTLlu26SjfkyTmgeuliGzvVrvD2jG5Nzj42tQ8CFKbI358w/va4NcZfeBrPY1drjFWFjTWGXU9t%0D%0AxCOLIgmwLsFE7TGmA6rJADe54CYn3OSG67ARkGox8VRuqt7+EY86/GrrepnZr5384+W7TLqKfY+x%0D%0AqDhF3KriNm1Fv1cVcV8mucYhcvrMYAziD8iUd9NPm4/+HgvlPDGJF3sabznTVzgfPP+49ZBTHee8%0D%0AIoyrpcg3vgeY/wsnRn+BleW1paNk7bBOl4e2qvN9y6pldpctXnhp7hxZO9l0k1z2QMr14epbChcY%0D%0AsXxohysH1o4HqI/DCdsY2YsTtteWDpe7R3aSzi37o6j0uIL6BoD63atfl2ED18iwASvgU39LPeK0%0D%0AsVDFdqCuEY2eqg6VXQtKQxR1C+qE7nvX0vqSCOqrF8Oj3nGmFpMS1M33v4nX+kAdEE4Y3wT7TRDU%0D%0ATcOj91S594M6C1IdqE8d/8Tl6wsUm4N54SK4dNMJqgfBnVLE9pWwb0gP3NMB9YSDYLJ9hX9f4Nvp%0D%0ApvGou+nBhlurX7Ny36YcnAOFcr6Y7HH4kFlwqVGG8SZBGl/I6EIL60x30ZQXC+wG2m2+uEY14nmN%0D%0AasTBj91A31gvl46vlI3TOl7IkinTPEwfLTB6MAjbHyZ7LPjbwoDC/5rgPjLqs+20cH92HQYvA/PW%0D%0A3ef0FsIofc01/9M0c+ZrxxQtlG9Tixqlvlk0ouWF95+cnMLc+LOHl8cGdKpxtuv4+lca9aiY2nV6%0D%0ArcsrjvROefaX8R6Up1XOnbXFKOdb1dYyBaq5sba8rOo5rCk+5Zww/Sqg2oD5AoXw3ecWy+6zS2TP%0D%0AuaWy99wy31iO+4ljD57n68xYgvdyAObPGYDn5xL8+R1Ocd9+1kA7p+XZHybJwu09pFyjMlK8brNY%0D%0AodIVfs6cLdt6zJ/ydr/iLVu7LEpff1vZf1YcMluTXxyou26i8Sx1groZ9HSXbtpebgMEM4u9XO8J%0D%0A0qdldfntNdQYWG+6dkv1edOFsGZ96U5Vdd5lBXZ6mbXz6mNe19XfD94pi0e0kzLNOwHWqXzju3mF%0D%0AANYTB+k1UNTpIJ2NjLSRk23AdGvDtnJbyx6JoI58dxNBuUxz11loS/B2DZ1oc3HdUrWAFR55Y725%0D%0AxzRYcmq+TZop13VoLFvO3LQnBE9uk3ql/+g+Ib39RnqsE/Z9YaJC1D4v8P4E9dq3v9DfjKs0Xcd0%0D%0Aa3w2RtsKLU+sTYCNhcBO65NaWxTKnY/detI9Jd30C1DL1Ou4+sd1CSd+Zw+ukQ71K/wDNpuabv8U%0D%0A2J9EquqBfdFVOEGt0b31TT9d+QQWF+apW1XdwLoF9c/aSurnHWX19PLy3N31AdgDAepD1cYS+yfg%0D%0AmznqjGBklrp2IY2Pe5Y2kk1roc5bnzpB3cUzCj8HoJ76ZQ+ZPfJ2Ofp0XYA64hxxcqCqOmD9P0cb%0D%0Awp+ehzafG3y/MUO/L3hcizixi7SSuu/LyLrwZ16TZl2MOhCnd7AIfpCdmARFzw8KwQNOcKMJO4AF%0D%0ANxL7ngKVS928a9+6yQrqh6GoO1AnpO1ZMVoBTRX1eXFF3Q/qS3s1kluuz8MDrjvrdTtmgk6WnJky%0D%0AlcqVPUvv4jfkv6dV9bInpnVt/K/HpvS5dHjNWFhlZsu3GgXpgD3e9VTh06rsJi3G+dlh8aDS7stm%0D%0AN3YQwrsBeJMiY5V3Va0NwP9XAd5BPEDeQbz1vv93lwP6++QfLwLU+7aTr15Yh9cR+t1wMG4/10G4%0D%0Al0NuMsh/1GmxAO7sKrhVEPcXevJ34OoBO7pqhKUq5fCRc/gsLNpMyl15CIFzQvmXyMQ/gRqDZ2cO%0D%0AvLKoX+uf+jSu+l6VkkWez5cz+6QcWbLUx/Jgx00CSILdwLfTv+rWG/OPWjm8QwqvquxfA1XdXll5%0D%0AbekI2T5/kPRr3jg2fcLTFtRf19SXlQv3Ilt9uKxesk8h2N/0yGSpE8wTrS/RoP6O2mgI6oTw9bDX%0D%0AGEX9FBoemdSX8SMfVutLENT9TZc23esHdRPNmLaY1HQm9Svqs6e8kFK06B13WzDzQ0aCqhB2IEu2%0D%0Awwl7Lmy7De7kog54f2QfEHWQttN0NVaI2oNbVfpX7BBBfR7SX5AAo151NApCYamcQhQfM8eZAqPd%0D%0ASqGMQyFnzrimnWgnT9vBU7t2MqKRw/jUY+/BiuAVlSLmD59z8ehyGdm51k+5s2UeZtdJb5ZiHiQo%0D%0AIsnmSbJ9n/vdwX1nsmVnn0s4qPge8x+4/Koet6e8SKZonz939seHtK/x/YOzuly+4YY8/23Qq+zp%0D%0AVcd6pz73a3hBqCrpv5vEFuM9Z2oLAJ1wbotB43BOX7lRzmlf2XmGcE613ID5boL52eWy79wK2Y9x%0D%0A4NwqOXAe49xq3y3u4/+DfEwf5+0q2X9+pQ6+l4NAT3jffXYpPn9JGnDfcRZK+9k5AHbjc3/yHxOk%0D%0A76KGqdcXy3Pwuus06zt4PHDb0g2Fbi35FQtMDai7rp0E2RWweNimR05Vt7BMK83NFatL2a7DpVTj%0D%0ADrJxUmecUCIq0nrTYwQs9aZjfVNVlWo6m+TQ/kAFFV5ltUDEFXWX8hED3MXeQC0F7A7nAGd9UJdT%0D%0ACQWsdSbHAd0UjxpIp1WHJxjsrMrfYDLdESFZq4mUatvPWF+QckOAd91X2fyJoM7P5MmHvwmT86eb%0D%0ApBmTNqPKOopMVdm3+fQ8Wag6ZIbkuemWz337J109/dtIEGaitv+obce//YXBdfD7/NtTcNuK4pbg%0D%0AtpmRfafvOJWwX8Y/xSqUuvn9Cydoe4IwwHWAwysmBrBrwSmBHXYnDv5PkLdRjGqXom2KNQ62Z8AP%0D%0AO5fKrAEtUrNmybQflpD+AHYeQwvYddtNcsIJk/93+OYTX1Ow6A1Z93x9AJGMFtRN+gsKOnXAuw54%0D%0AFjQ92v94fZk1qpxc+guz1A2oC0Bd/edIfjEFpWY4aP9gXx8Z2a+cnPkrXsuCUk19gRUGnUlj3xDU%0D%0A+8qVv/aQiYNKyQevcBraGRUfqjph/W976knF0rmOYTpp83HzN414Egblybg3ar2M2KeH7veD60ay%0D%0Adcq/XkXu5yMOvEkvEfm/NGomhEF2RmeYH/pDvivnrTde/+Su1RMMqN8FUN8ARX3dRFVTPVCnoh4B%0D%0A6ncOaCa3Fc5PBcWvQPovDalSi5Ela9b/KZIzZ9ZapYteP7J++RKbezas8sHifq1/3jJ30MW375kS%0D%0AY4b7t0+5THZri/GaKBl7jEmNsdDuK0R1NhnXCdWDdy1MhYJNFdvBtKdwWxXegbxVw6mIf4tIwzn9%0D%0A28kXz6y0Srgt5PQ1BfrByyM3GeQs7HQgbmCcEG5U8bRFngbIdbirB/xtzJ63QK52IL9SDpWcViGq%0D%0A5f/ECc4XUMvfuntqbOvcwReX9G/zc7+m1T5tWOG2Z8oWu2FKvtzZm2XOnJlFMFTM3bIJLpcgkFxd%0D%0AokjBsWtGdk45iHXAqOqwQPGEbdkI2Yn1YMWgdtKz07QY7S9MSWHBJ1X1wf2Wydjhd6n9JA7qrukR%0D%0AIN3nUw8q6uohhwJO24xreuRAnT54Z31hZ9JezFEf/qAB9RX4bqjuVNRNd1RYX2yWe6KibuIaCete%0D%0APKNLfcF7/R71BTO2x8reXvd5zLOwYsfIg2LUwdEe9Pz7AHe5MLhf0MfDDnTp7ahCnk/PS+j5++x7%0D%0Ai5a/tdCRH1+eFJMEWF9o4xqZArPCZI6/wRQU+LI1+cQ0BtIiU40mZJa4Vdc960s8U53FlerhJuwj%0D%0ABvGLLdNSOze643PkJbNVtUY2unkQBgjp7CsztJ8Nm5e+eR52id3tv9y248+E9h/Q+Dy3szxZsmSa%0D%0AU6LM9b/3W1I/5aG/Ddfi0PiAF92LU7TKuRefSGuLtbWocs6CUBZ7AtABxkY5n28tLVTOnWpu4Hzf%0D%0AuZUK5AfPr9Fx6PxajHU6DuvtnToO8/aCG3j8Agdei3HwAt6Lwc9RcD9voJ3KPMH9NXwnVfsEpd1C%0D%0A+ws/TJPZz3e5XKrajYczZ7umFeYFr0YE51H2fDcVe6d834led1LPGqKgbpNfCOqAdA5VtQHwFXuO%0D%0AFthm5JaSt8pfn4HVwRWQ0vKCxkwKabQ/EMBsUaHpZGlTQD5yKR+wQSD9BSZkVV5d90mq8jF0Xj2+%0D%0AcaxUrVdPao5ZpHBNWw6jFRXQYWNRSLdNnBykVxg8R4oi671s15GqqKu1h02dcCLC95kMdYC6NnQi%0D%0AqDt/uoHyeNqMD9ShthPUCfXmysIaqQkb0A3lqlzATC3F7cWCSaQNLMl2FLb/8W9/yWwrkSJiEMz8%0D%0A4BQGbYFtOuw7gyd8YSJTYeScn/jtEPZJiFWMcQC81QJlIzqNuo6rLKqim/taPMqTNEI6LC8O0i8d%0D%0AvVP23TVGBrWrLWN7NJap/VrG5g1te65Pq5rflbq50L7sWbL04nbuW7dDrRZ23+/2G9dlynTt7CdW%0D%0AVUpNpZL9KVR19YgbWBeAuqA7qXzeAQWfbaRfx+Lyw9vdTWdRALfzqTP5xVPStUspxwQ5+8Vo6dO5%0D%0AtHx5AoWjjGikr/0f1qf+DWIeUVCa+kUvmTb0dnlrayMtXNVuqJgOniT8ZRcaipXKvdfthy2z6bSH%0D%0AgXFwX+znTN8yT7DGhO2/fe/zasD860xg/Qn9vOA6FljP0sJ/RkHbfzAOmyj/wSTqtcHvCjsABeHB%0D%0A/wPs6zMXzp9n/YtLR1tQZ0xjENRHwPoyNMGj7lfUNw5pJWVuKvAMPo/tZr0sZPe7fLfBDNVr6Q3N%0D%0AmvXaWgXz5Bpds0yxJ6AAfzivT8szz80aCMFuqvwT/nZtpGS97CYxxqTGqO3DJpd4wOuBu0mR8Tzu%0D%0AtomPV4jp1G7bgVNtKGpJiY9/bV0rcxHf9fFji32FnKaY0yWtaDGnG/4IRE1eiavjDsb/vSWYtmKv%0D%0AGlhPedC+8m8AOaFcB+bDV1DMj0LpfmRir9RZPZv/2r1BpTdqlC62ifMva9asvDznFHOXAZ4AbMGV%0D%0APmQ9u+q2IoXGr0Nx8MF1Jv2Hqjp96gT1XVgPnkHHwg6N2sSWztvrgToV6VWL9kq7ViOhgB8OAXVa%0D%0AX3wxjQHriwF1QHQCqMOO4hR12Fw0Sx2g3rf7Eu1MqtYXnCgoqMO6QhU+QVG3Crq/K2kCqOOEghab%0D%0AoKK+dN4eqVqpFX2JOeyBMPQSc3o7L//6H9zGk23Tvs/1dkrBbcnt3ILLL2qawl4XmAbYXq8bvmZk%0D%0A0wsX9syIxQ7PRV62UdZjR2GDOe4iG12TIOtb126etMLgUvE77OAJVZJWmPfZ+If+dDPUHsP0F1XV%0D%0AAfd8H5sLnVwlHz05IbVBpeIf4/ur2vntTZp/Hxe2f4uar1FAEDbfI/a13glscBrCpsl+Bt9zHVC9%0D%0AfZWWt3y5ZF+3lOediu5TzI1yblVzBXTnOYe1hf5v9YED0KFUq3qunnNnbbHqudpUlhnlXJVwKOQ6%0D%0AHJgTxtfLkfMb5Oj5u8y4YG/1/t0J/x/Bc0cubMB7MC6styBPsAe4A/ipvO+H6s4TASr2hHYq+FTy%0D%0AqehT2ac9hko/TyruOjUktfnAij9my5FpNuYJFUj/33U5CxTaU7bbCB+oxyMaXfKL+tQV0i2oQ4mm%0D%0A2l62bW8Z0r62pKKANHYC6xELSFVNN7npqqYzAUTVdNfB0uRr63C2F9fchqrrm1g/2YUVnxU7BmvW%0D%0AgRUypntjKdd5sDY0ciq686Q7Jd3FRVYAmJfvP01uxElE+X5ThBnvxoNvC0mdP902O9LOqwBwk/hi%0D%0AQN1FQ+qtVdad/cWAOhstcR6sktItu8UwQ0fzeBvYX0TGQocBdMgxOmHbi9r+Au9LgPaw54L7Jf/K%0D%0AEPacn1sIu4H1xy8u6ckx/jq1ql3u+8snIQSwky6vjuDqCperUdixXtAKw0x9FBgzstN0HiWk43m+%0D%0Ax1peUrEOPLmgv/RrU1vefGKOXD6F5/gajIsnN6IudYGM6trwbKF8uZ/Cd9MCx7+E/UXIvNbnaTXt%0D%0A1rLwr/99HQo6019oefEUddudFAB9CT71Eb1KyKmX4CMnZP+dyjjAG7YWU1DKpkfGq05o5/1UAPy8%0D%0AiTXkxYcA3/SpU4EHqFNVF3yG+tT/1keWTakgW++pBT98B5wYUFWnV72lfLUH3XRvz3Uck5k9sB9O%0D%0AgPWwfWgIZyasl8HlHbbPDSzzBFYM49g/uU6liXXUaQnbyUeciYRGqkVtSGEH5OAMDL43YkO9JleO%0D%0ALDMfnTnIB+pTPEV9r1pfHKgPMsWkM3uLA/XnUVD6yKh2UqV44d12AXu/O+pEwjedwUvHWRGLd0Oh%0D%0AfLlqlLzp+ok1br/l6X5Nqr+3ekj7H16cM/jSG3dNVgX5X2zApMqyz5PtWUJsJ1QvScbA8g+2K6qD%0D%0Ad6N020hDB/H29kdNVFkn/4IvfB5A/Z0H53jRhyaT3Knj/gxyquIGwo0iHrepRKrjnH6rkOutDmMB%0D%0Aoof/G8RefnD/dNm3fHTKI5N7nZnetcnXbarfceyO4jfec8sN+fsXzJ2tUo4cOXgQzMIdtm/jCr0U%0D%0AF7aBhayjV5UuWnji+tHdUjX9Zx1AHVdWCOq7l6GgFKC+HVdWRrRuEJsw8sEEUKcC3q/nPJk05gHZ%0D%0AdI9pesToRZf8QvuLFpNuMrfO+sLnXZY6ox0fIkAjjeVexiYC1GlvoXrO5BeC+oDeK2XEoLvkTthh%0D%0APFAPKOoP4/s1+cVfTKrdSgOKOlNfAtYX5sPXrdXtc8xbnvSk2QmHbWdR22myeR4FgBnYbhL2LVHg%0D%0AmN5BNrDz4zqTs3jhPM8/Mq3Nud9enRqjDYawTs+6ENa1q6e1wnjqOhsDQR3XLp7OCmOb/tgunZoO%0D%0Aw4JS2mNgk1F/O1V1eNUZeZiCKMQ3Hx59pW75Ym8g7Lwhs90D63Kafan9bWnsKcF9azoHiOABP2Fx%0D%0AhSwH//5KbX358+fPidv82G+xYLJYjryZR9TvWebb+z8dEtMkl0ADohfPAswxXjoLOD9LMLeJLQrn%0D%0AUM7V+004p3puC0LPoRgUfnGjntNvvtzCOSwtUL4J01TICeYcBPJjAPFj5++W4xfuwbjXNzbiftiI%0D%0Av+YY3nP0PIaF9yMW3A9DdeeJgEL7WQvttMecXWasMQB2euSdl/3Z76bGhq5qdrZY2YJbEFrATr96%0D%0AkGSBb56ChTaVbj9Ac9GrwMOtqSiAWU91hsWjribI+BR1Nhkat1Sq1a0rR+7FpX2b8kLA8gpICV/W%0D%0Am66xe1ZNN01wnjf52gR1qulU3N99zPrTAXVQ5TWHXbuvrpYdKwdJqbpNpRoUcU9Ft1YXJtbQ2kI1%0D%0AnZBeYcgcKdNtpBSpXFuorPNxVdPxesI9YZ8FqLSumMQXNDpCUyO/P900XLJdUn1Z7g1tt1KmxDD+%0D%0Akp9RbehMyZwlC/PUWeQYyhlh+6T0TnyjYMl9VhTsuw0nve0vvff7vycIZ3afELSe5cmbI9uMbk2r%0D%0Aff/G5pkxXlVhhr5aWHRAJSewM8mFyrr6181QtZ2qO+1SLB6F5YWQ/v4TM6Rv65ry6ZbF5n0W0tUa%0D%0Aw9ejW+nvhzfIpjn9rhS5Id8W7LNudvur4O/zzW+377j21qLZX9zzSI2Y6VJK2wnUdPWrE9ShtKOg%0D%0ANPaXTrJ5VXVZOQPZ6F8NUPuLquPO/qKqelxZVwsMYH3PM51k8rDKculrNjxiQamNaWRRKQpTY1/3%0D%0Ak12PNpJ5Y8rIZZwMGFinV721/IKTh4bV8v8Vv+UW344wqUgVdiyMWsZRzJreOhNc94LrdbL3h+3/%0D%0AvWUSdeAMblBhZwn+FT7q9XhfwmXrZAfk4AYU3BC488xy3dUD75nYS47cQ+uLaXxE28P+NeMBaGOs%0D%0A5YGKOkB9Tj9NffEU9Uld5clxHaV26Zt4JpYvuKGnswEHD7RpwB3WjeK5kGldqkihGc0rl351YPOa%0D%0A364e2j5l97JR8pdH5gJoAbYe5BpbiAfwfuWd8OwsM7CZ/AC7iRdl6FR4C+CaNoP7/8J7Fg5oC7va%0D%0ANM83bpRxB+I+GE8o5rTT4Z8uq4o7EHeefH/WPIts/4YTkSMA441juqZO6Njglw41y5+oXqrYXTfm%0D%0AyzPQti++HvOURW1+CwtncxpoCa5LYTv0kPXhqtuL3TR5w7geMa1VoP0F68E+rAcK6ouHyo4Fg2Tt%0D%0AkHbSo/04wPIJ2x30TW06NGfas9K14yT1qbvupI9plrpJeUlIfUExqSa/PMimRyai0WWcm+6kxpJi%0D%0AupOeUvsLO6MO7rtGBvVdbSIi1Xrzpr7OWF/eUdD3RzQ+iux0Dn/qS7CYlIq8KyZds+SYtGg85Ifc%0D%0AmXP7d1g6OwPrd5rLtGEHtODOLGzH8kf2GVGf90e/O7AzdutQsSIFcz8wsn2V309tHJRyfs9M5GTP%0D%0ANbCu6joKTNG5lEWm7OZJRVybImnSSRzWvVQYKukO2FlUqp1KcQClAk/rDOMNWah6fLkcuGvw5epl%0D%0AirwDH2gNTAxtMP71OkwJSaN6Bw8GwXll/4+yt/hfHrZ9UWkqB69qj6uvvXrOdZmuuy93wWzPFrw5%0D%0A144bSuQ9cEv5699sMbTCj/d/OiymHnNCuV8xB5g7OGdyilHNOWYBzA2cu8SWXYRzes89a4tTz+k5%0D%0At8o5wPkw7CtUwqmIGzg3YH4CMH7iwn1y8iLH/XLywv1y6uIDuH1Ab08Fbvm8Gffp+zgI9MfwWfzM%0D%0AY1aRV9WdlhnYaA6cW6Mq+/6zRmXnSQSB3V+A+tIvs2TmU10uFyld4CDUxNvdfitLrlxzSzRHwgo9%0D%0A3LCQGHuIA1oUXKpP3UQ9evYXKOrlOw2S8T2byJn9qJmwmema0kGgUj8ywJvNjWwsn5ehbbO01aeu%0D%0ARaQoKmSRobW9xF7HOkk1HfCvUY+IfPx48ySpVKu2VAaQM0ZSi0a1MyqaLhHSFdANpHOUQKHrrQ3a%0D%0AmEZHgRMQettNo6Og7SVeSBrvjgpYn+e6o6bNVKd1hl7+greW/grHBBbshv7ZbSGNnSDZ/ih4zPBt%0D%0ATwmfEzyWBPdpGdmfhZwIJ0xayLYc3CYz5cyedfKwzg3O/mMH1gdCOYuJqYz7hgI7YdzaYVg0aqwu%0D%0AgG77HrU8YfmzeHRy7ybyynoUbTr7jAfoRlVXSw0+7+Lxe2TpqA5XCubNdTcmnGJZaJ2A/Z0e22TK%0D%0AdE33kb2K/XKF/nC1nVhVnbDOx6xP/auDaHzUubj840RXVdWZ4CL/gO/8n2xoBFXdFZY6dR23P3w4%0D%0ATIb0vEM+PYSEF75OYZ1FpQT1IVqc+p83ukr31jfLt8dgs8EJQeyz9grrqShyHdWj2M+4OtE6sO9N%0D%0As1zCln9661UyUA/Ou5DPT2Mt8n9fFKyny8ZREB5cOcP+D56R+P+PmkFhr0k28f7vZZbwosEdYkfu%0D%0Anq6gzoLSg3caUN9jLQ87oaTu8EDdr6h3lafHd5LmFUt8hGkrxh1x2EYb8ZuC3k93YPZvkP77VLHy%0D%0AsdFBvlw5Zle5reiLQ1vV+svaoR3ObF84NPYBYgf/8aQtTHWQHEhCMZYZM1T1diq4Qrwf5lfId4Dv%0D%0AZfBjH4L9w4uPDHrG9fOdGp6ointRlC6SEir593Z89/QiVcxp73lx3pDYumEdzw1sVuMvtcrc+iqa%0D%0AwSyFZ7clfmtRDNqJ/CqCH17CFMGEnVnYiVOydY7fVbrYjVPvHt9LQd1/wrabEY2LhwHUB8uWmX2k%0D%0AU+PWsnDWDoD066p8E6zvWn1COrQZg6jG3apeE8AV1B8kqPuz1Jn8YgaLTamoa5a6r+mRAXV8pmt6%0D%0AZEF9+MC7YX9ZpIp6AqjjRMFrumSz1JnNrs2UrJpuUl9MXrumvlhF3e9RX7fspHRpP/VCzpwF69h5%0D%0A7/YJzk6k8z24zbnHMjLP0zvQ+Q+Y6W3/f+b7Qo7s/pPkTNjG6ubOnumBqqVvfGtc5+o/3zOh5aWX%0D%0Al3S/vP/O/pdPbBySevL+YalvbxqV+svu+TF28jTdO03XTlNk6jzrOCCyyNQOzV+nqs4up2/hdex6%0D%0AyiZCAH42Gfr8mQmprWvd9nX2LNcxy5frvjfvQ6Y5ow8F9yfJ3ud/LU8WCjLvPWf+rEtur1Xkw1bD%0D%0AK50dsrbxlQWvdLu8/s0BsUe+GhV78vtxsaf/MyH23M8oBEVHT41OVCiHWq7DeM0VzDXikH5zp5rP%0D%0AVc+5i1LcrYktib7z/bCb7Gfxp7O1KJzD1uLBOdVwA+YnCNsE8YsPAsY5HpLXLz4sr1/A4O3FTXr7%0D%0AxoVN8gbvu8d5i3Hq4kP6Hr6XUG/G/fj8OLg72wxtNYfOQWU/B5X97Gq1xeyBwq7Fp0iN2YmTjVfP%0D%0AzcfvnSt3Hh8SK1ur6HvXZrm2IbepqjVqDCher2WskkIwlWcko0SAuoP1GkNnSZ3aVeWrLbBluShG%0D%0ATXmJW168hA+rppuUFyrpRk2PgzrUdNuFUoGNYHcCV3mO4eoQClTl8Ep5+8GxUrZGbU2ZoTpO+PZy%0D%0A3Fk8GgD1IpVrye2dh0aq6XryoQWyzvZiupHS5uK3vRDSHbTzOdP8CF51TX8xNiDag0o263QlU9bs%0D%0Ak4P7KN//6Yo3GQXqZK9LbyMMYyE8FmpBSA/e7W/je2++7pprFt10fZ6fVk/oJt+8AtHAB+rqNbdD%0D%0Ar7hwPeEJHX3oCu1U0a3dBa9TyxPWqbcfnSr929aW8ye4fzI+d6OiG2XdU9dps8JnnTu6Qcb1aHQ6%0D%0Ac+brWBBPPvEfn/2zxr8s8hQpnO3FI0/W9OwvpuERBwtKYV2B0h37Sxd5dGV1WTSpolz+Er5zq6qb%0D%0A9BefBeZbpMAwCYbADqX9wPOd5eiLgHumv1CBp6rOotJvUFT69SBJ+bKfLMFn3rsAav1nnaHgQ1mH%0D%0ABYawvndTjdRC+bLSxuySuPQ3hDBDmuUXxbz+mRBcj9L7P/jdwc8KTNcfX6fCzh6CB9RkQB6xcif1%0D%0AnwW/0wcO3tlwGLzjoFxtUremFw/fxe6kJvmFtoegou6BOqwvL06PxzM+N7GzdK15O8/uWemfsGDD%0D%0AoN1Ol3+m+iEhTMkKO9DyIJoLiTKlbyqQt02VkjcvbF2tzJ4Rret89cD4Hqf3rRh95cMHZgCG56tV%0D%0ARn3utJX4PN+e7YTFmQBu/6Aqz9zx1cM6yt4VY7z3BRVxA96wqjBy0hc76e5/DyAnlP/zyQXyxSNz%0D%0AUPg5JbZz8fBLa4Z2+GVoy1p/bVKp1KsVS9w498YCedpBcWJxUB4MfypLcGP3z6vgTiENuAfXo+Dy%0D%0ACW4IvCx9xy1FZmyc2Ns7YTuwZoLsRUQjFfWdUNRfBahvn9tfRiNTfeywjbCmxEH9vvVvy4TR9yGq%0D%0AcbnGIMZB3ajqwaZHQUU9DurvQiFnGosBdQI5wXwtFPWxwx6UHp3nqhXGZbkTtKnoe02PvIhGA+pp%0D%0AFXXXmdRZX+KKOr9rcN+Vki/fDV3tgSEBzKN2HukdZMKej3pPcN8QPBhGPR92QE1vuiI+m785Ky7r%0D%0AFsP+oUHObFn6F86fY0axG/Lei3zxJ0vdXPDZsrcUem3JsGanLx5eYjt4IoFDbTDwrMMGoykv9KVr%0D%0AgSk96+xSyqhGA+taWMomSAR8gD6Bn11BAeuxIW2r/DN/rmwzMQ15/csgOK32/0gg8b03KuWIB1cW%0D%0APLLguiDulcqS49r6eQrmGHND8bybS1Uv/Hq7sVX+Pe2Z9pce+GxY6nM/TTJxida6QhjXPHObLU6l%0D%0AnN1AjVpuO376wDzRb05LC5VzJLb44HzvWSa2oChU4ZxFocZ3foSecyjaR2FpoT3l+Hkq5xbOqZAT%0D%0AzAHaBO43OADib154xIyLj8pbFzB4q2Oz3vJxM/ga87o38b44xMfB3cD7/XLiPK0zUNrVIgNvuwL7%0D%0AnQB2o7DvhW/eqOuE9UWwwizQLPZVBwamVGpc/D3WIlx//fVNb6pc5yzTUdQi4ssaZyMhNhRiOoqD%0D%0A9Nrjl0rlhk3lmYX9JQUe8tjrOMlTSI+nvJgCUqrpbG7EzHTrSf/Ewrp60/G486bTr4w4P/Unn8T6%0D%0A6qnpuMJzaIU8OrO7lKjfGqBuLC6uaFQTXTxIh6KO/9kltUilmlJh0MwEy0s8O938HhaE+m0vjGF0%0D%0ARaRqfSGke6AOVZ2grlGNNv1lhm1+BPtL5f6TJNcNRQ7ZY0bEphH+8J/cJ6T5sD8D8CHQl5H9q2OA%0D%0Aq3nFrVTxnIcXjSl1aeudVWX1lPIyuGMVOfTAZEkllGtqC9YPjVgkgOOWMK7PGbXd3OIx9xpanjAe%0D%0AmNFTNkztlcbyYqwzvjQZT1m/H8mfc6Va2Vs+xMyhUBn8C/Zv0OezZ8/cfECnIqd/fRPRjGp/MaBO%0D%0Ahd10KAU4/wXNFk+2k0Fdb5XjW1tL6tdGVY9BVSeA069OVV0Hk2CsHSblH+Pkyt/HKMx7qjrfQ0Ue%0D%0Aqrp8NVD+dqiTjOpzm7yxFXGO+B4WsNKv/tOp5jKoc9HTObJe0x2T6UTCNL/Jt9/N2rBhQ736mWyd%0D%0ACmPTsOOO/7jmnv8zMJ/u50TBeLKtKAymogArvRkS9uPSO+hzBRvcpu7vBzcgS11BfWoA1A2g0fKw%0D%0AHdaXl9Wj3lO2TGWOehehT31gowrfYQOqlWz6/gCUJFzSDs50+3+ay95FihThWWCJHFkzdSt5U6Fl%0D%0ALauV2Tu+Y4Pv7h7V5TKaL5muqQrtrvGSBXgvGpIgb4D+39YnfteozrJzyQgbH2ne66D8ewvnhPHg%0D%0AUMUchZ9v3T1ZnpreVxb3ayU9G1T+re4dJbYWLZR/VubMmnLhV8x10SVbKaPWk4yuE2HrYMiO9qpy%0D%0At9408/7JfbwTNhaUmi61cUWdoL5iQOtYzw7jYwR1RjRSAaf9ZN3ygygqHS73rD1mQd0lvwSLSW3T%0D%0AIyjq2p0UqjoVcNpWmN7CzwoD9Sljn4TiPQ3FpSfioK6KvgF1Nl2iYq4+dVXU6ZePW18SU18Qz+g1%0D%0APDI2G4L6xNGPSKGCRWdhnoWdUKZZVn/0hCi4nf7RA+cf2Ym59SMZxIedwPvXl5Dnuf3lL1ow9zOH%0D%0A7xmWknqcqTBU1lHgh0SXGPLSY+xGikZH9KYbRR3eUC0uBRxZv7pJgdlgLDAW1gVxkD/tnCXLhzc9%0D%0Af1OBXI/ZqL8wGI9Syt2VuiJQw5vBqtIPYzg77jFejcIEHm+J//tgTMueK/Pa62/O/fzttW86Xrdr%0D%0A6b93mlz99Jj7W15ZcbBPyqPfjErVYs8EP3mibYWpLK8ojBul3Knlxmcebz608xyiFDWb3KrmUJ5N%0D%0AzrmLUzSJLQbQ4TsH/PoLQo3n3Nha1NJCOwvg+XUPzg1gE7gVyi8QxjfL2xces+NxeftiYFxw/5vX%0D%0AvHWRA+/Dez2AB+jzc99QZd6p7RbYcbJAYKe6T588p5vqv6rrsMPQCrMTWew7UGz6yul5cufRIanF%0D%0Ay99wAnbL3oVLl/93RVhGCOqm6NLZX1zjo9WakFJ38iop07ClLEK++cUjXE8AXvAUm+JRNjYyKS+M%0D%0A29O87IQCUtuFkrGMeFwhna97B8WELCSkms7EGFXT6U3HCSPU9HN7FiOisY6UsQq5wrmDdW1mFP+/%0D%0APJow3VSplpTtPEwtMv44Rp50sEGS/g7bjZS56P4iUoK6p6gngLrJVDcNkKiq3+WlvxD6a8L3XrRa%0D%0A/V+xHXby7aeCQlckeqS3z/oT+4SE/WIYkIcd38L2fUn2hzlLFMuxY+t6NOz5EDaRj+Gv/ghXvTfX%0D%0Ak85NS8kXL8Kax1oDAjqXKe1ROlBwrPYWrDuEcwV5vsYAuqAo+QqW/5huDeXophkJ6rmxuzA9hpGP%0D%0ALEql1x33VWF/QC6fuEfunNQ1lidHNhZOO1uqm+9RHa2zFcyb6ZHn11dKSaWKTljXBkhshET7C20p%0D%0AUNX/2kVObmkKC0wJ+fxgZ2Nf0chFWmCcsu7UdWasO3DHfS0opf2FA6r631FY+g1An8D/VX/55khH%0D%0A+eoQ/PB/hfpuYZ3K+pd7G0nzOgX/iZCPSTlz5sxv1y3/epWpYMHMJa/DNoz96F0FChSgwJh02fuf%0D%0ADzJy8Lng8SoK8pPBf0bWPW/DwIvDomQSkhz8ExUE6qgNJdlEJIPyiOe4APJ1a1z133uZpR6iqBsl%0D%0AFZYHWF/ioA5F3YL6CwD1Uc2r/AzvVVt8VmRRbBgwBH9j1IYchPWo+cbvt4MqWe4COXOWAhi3L1es%0D%0A8JrW1coeGNe+3vcPT+gR2wuP+8cPzLSpMnFLSiLEL5YHxnWXl+cPMXBPyLeDIM6hgI6YxG+hmH/+%0D%0A0Ew5CKvQU9P6ypL+rWQUqsYHN68Wm965vizv21RqlSr6PoxsPOsOyzFP8D9HzSvfSu3VKXA9C84P%0D%0A/2P2OQ84w9ZL934q6gD1WQ9O7WdA3Sa/hIH6I+M6S/sGLeEVP6ag7iIS77vzTSjeU2XxnK1oegTr%0D%0ACwtKNUs9xKNurS8EddpfHKi77qTOO+4p6oiEnDnpBZwIjENh6bEAqCP5BaD+ILuj+kCddhe/ok6A%0D%0AV+uLS30JAfUFM7dLkRtLP4T5wvUoqMZyWYXFiCVc8XKvidgR+Zefpyj5toegtzQjyy84TQm1LMn2%0D%0ANf6jefC3haxbbhu/mlfROtS9/ctvtk6NCT3r8Jub6EbbFElVdQvqWlRqQN0UlzIFBuoWrTK0wPB9%0D%0AfD8bLMEDf+HgAtmxqs+l1rVKfZYtW+ZB3E/5tm9OltvW/fevA4jXKVgk113VWpX8otv0Oj+Pu6/1%0D%0A6Ymb2p4edXeL0+3HVftvi6EV/91tZq1fRtzd7PTUZ9qfW4kmRPd+ODjlka9HxZ76z7jY879MtI2G%0D%0A4vYVVcpDFXLnKzdATvWYNhaFci2ujCvmrgGRKwh1cYpUoen3piJNKwkBner50XMmsUXVcwfoCudx%0D%0A9ZzwTBuLU8MJ2ArmAPJ3OC48gVuMC0/i9kl5lwP3efvOxafMrX3OvM683gB9HNzfBPg7cCesc9AW%0D%0AE/ey+2AdVhjC+h5cGTCFpouR+W5gfdvvc2XR9j6Xi5Yq+G7uQkW+rTBoRkKMod/+og2Gxi6WO5q1%0D%0Ak7lDWsvPe7B+UUnXhBcTxaiFge9BGbdquraDZ8t4G8do2sabAlItLiXI+7zpan8guLEwld50FJHG%0D%0ADq2Eq2EM/OlQyNEBNa6k+5V1W0g6cIYUq9NCYOPBCYfJTDcNnExhLAtIPW86u5EC0v1pL56iTvtL%0D%0AQE2n/SXY/Milv6hPHScAFXuPi2XPry3ueeXJ7ad464ULBMDoz+4TIiP6wvYPEcepBDaw05Umtcb3%0D%0AecFp5fZet3+7Ij+ceRMKNABdPu4INbqTpHzUSbZvrCMTejWU3w/AuuQBOiGcIw7t2sGWwwI6IZ21%0D%0ACf9FZnp/HLO/3YX1QAtNnd3FQLq/EFXXO4V1k73+750rpG7FEh+jaLqsb7/kBIM0sM7jLF5Xtn61%0D%0A/J98tB3Nh1ynUgV2xjRaVf2v+G1/6SbPbqgjQ7qXlK+Pd1NYN7GLRlmPITNd1XMdBHQD6eZ/PmdA%0D%0AXd+D9BhV1bUBUj+JIa5R/ooIyL90VQuMwK8e+7StfLWvsSweV+pC9fJ5P0D2+6P58mSaky9Plrk3%0D%0AFsr2YPnb8xxqVLvQt7cWzfkbQH0jYd6/LB1v+I4jaeobwngl7PVhMO77rgS+Dllv0lhVHft4x7vA%0D%0AxpFwaScInf6DcxgA+A/0IdAVdpB3G1UagAs5WPM12dvUKv+pZqkT1JGlfnA9rS/W8hBQUlVRn56o%0D%0AqE9tV+tMnuxZ+nIlTfL7vBkXBuhhMB7y20Nje/zz224oQSWUcJw/S6ZrZw5uVefypC5NZGir2jKj%0D%0Ae1N5cmpfeQddU7/ePA/AvVC+A3hzEMA3ocj2+VkDfI+Z5wnmf3t0DjqiT5THp/SJze7RLDaide3Y%0D%0A2Pb1ZG7PprJheDt5fFJ32TqjN1Jyesmz6ODatELxj9BJgOkQ/r/IdSNqXQjs4BKKLILzNQKy0uwc%0D%0A3XdxB1K+RNG5D0/vb9YDJr9AUd+nivoo9ag768sLWAd6NqgZmz9jmxZiOlC/HwWdY4dvkDHD13sF%0D%0ApQrqAZ+6yVL/WCHegTqz1Gl/IUTTRsNEFo1opPVFk19Oyrxp26VVsxFosnTYa3rkPPL3hSjqCuo+%0D%0ARd3Ya6z1xRatmsz2NzxFfQWSX8qUrsMkIx4AFQT9O5Lg9h32XHowHzxQBZaVLqOo5Rd2MAtsA/6T%0D%0AiSDk+w+6Yc8leP3C1infNnZN3pxZpq0Y0fz3FNhWBKo6i0sVvDVjnQ2RfPYXl62OLqbasdTBOl/r%0D%0AKesG1mNQ6VOPosD6uYmpU3rU/uXGArmeYHc/fLfmrWP4wYSzJFvmrNeOrNGu1Bezn+1y6cl/TIy9%0D%0A+JtJVWFXTzYQ2vLbZHn+V8QjalyiiUjcemayV/TpV89NwSeTWKiYO0+5jUqE91p95bCumMHCTw7a%0D%0AWOJWFtPt0yS1eFGK/qxzwjkzzi2ca5ziOcA57S1Qq529xajnBHTjOTdwTmuLtbEooBt1nOAdB/Kn%0D%0A5L0LT5tx8RncYrhb3nfPea95GiAPgCe8E9r1MwHuCv8Ad1XaobDj+9XTTjvMeQPsqqzjxOLQufU4%0D%0A8Vgr+5AMwyJTetZ3EtZVWZ8v236bI2PvbXslf+F8V8r1RcEmijNd8aXp4LlUc8urj5gnZesxw7qF%0D%0A/L4PNQyqpNNrTLuLhXTXLl7VdNPcSOMXvSjGeBwj1XRhbCOj+d6ims6kF6yfVk1XSEcRacqB5bJg%0D%0AUHMp1byLp6LTS2+G8anzfoUB06RY9UZSoFBRKdmwvVSGyl6N6TUK6aZ5k6rptLwwvQapLdrkCLGM%0D%0AbGRElTyN9cWq605hd4o6VXVNf9HmR9b+As97DWSqF63e6AJOmAfb7YLbgW4X3JeHHIvDQD3NCb7v%0D%0AuJvm9WH7npDHgqKF/7gd5JIE0SK4X+T/FmyvgYo7aOm428/LR1DSmVryKQDzM4DmZz3k/PtdpV+7%0D%0AMvLOY9N1mTIPX4uDmbWP21RYpi4fXSeXjqyVK8hJ5+PmOTM+f3a2DO1YT84cw4mgU8xt4ySN/XTd%0D%0ATrnOuWhH2mGwHqVCxV8xuv2l3GgsaPdNbhb6Id2bz/b3XJ0jx3VDB3S66bcLHyCuURV1k/7ivOpU%0D%0A1QWq+vlPusozgPW+nW6Vd3d2kJSvoaxrZCObGjG2kV50QLkWmjoVnUo7Qd2kvxDUVY2n150JMFDV%0D%0AY3/rK6KwjhOAv0KxV1iHyg5F/9JHreSvuxvK3kcR+XhP1diL99aI7X60rryzvaksn1YhpUjhHLvw%0D%0AIwu59SxwvAsTjcKWc5R7wq0jUWJ3kHGTfZ87jsZF8jBA91NZ8GDqVvBEdgs176exeiT7LreBhn2u%0D%0Ab+N1B+RrmlQpfWT78rHxiEYCGkDdABosD0ssoM3pLy/P6mNBvTusL12FivrC7vUvFsyVfZwFmjTT%0D%0Amux3hkBP0t+azjxzB3CFK9/vV/UNO7Sey4Z2uMRCyb0oln1y9mBZgGSX4W3qxka3qxdb2LeVPDa5%0D%0AtxxCygk95Ztx//EpveXvsLF8dN90NPwZJveO6hKb2aOpDGtdG++rg2SY1vI4VPRXMY92I2v8NdiE%0D%0Adi4cLDvmDZDtiLN8GSk5zyIdp3Xlkn+BN+emwDJJo1QE15fg7w07yYlax4Kw59uhhn6vUdSLLIwE%0D%0AdfzGHfht2+cOwAlIH5ndtRH83MvVR071mzYSgvqKBa8i/WUCgPsttb8YUA+xvtjkFwPqH2rToyCo%0D%0Am4hGA+prAepL5+yTlk2Hy7J5+xO6kxLqNUvdWV8A5FToPVC39+mdT5P6Yk8InPWFBaV1a3Wh7/BW%0D%0Aux6lOfBEbVtR89x38EtTcP2/sfzCtqOwfUSyfdCf2adg2vPffH3u545upAVmuari9KprBOPbsBXA%0D%0A/hL3qcOmAFhnx1JPWWejJNpk6Gv3J8Gosg74R8rMlcML5di9g6/0b1nxlxvy59gAUiew+y8z58pb%0D%0AKPuynjPqnX/u+ykK1yzgVEjXBkIAdZvEQjBXQPeyzE2TIa/w0/rL/XAeh/I4jO+xvnKCuINxB+R+%0D%0AtXw/7Sz0mlM1p98cEOuU87i1Bbnm5wDn54z3/Ph5Y20xKS2mMNR4z33WFrWoPBZXzhXQqZL7ofxZ%0D%0Aef8ix3Pe+MB333v8wnMA+GcNxHsgb6CdSjyh3QD742qN4QnCG7DEnLKwziJWFrTSP38YVwIO4srA%0D%0AfhSY0q++G6p6HNTpV58vW36YKb1nN4gVY0oK7C8mcxwxjWwmNGw2stJ7oXC0ijy3dBA62GJdolXB%0D%0AFgRqTN47UDi1sRGgWzPT0WmSSS+0t/j96aqkm+ZGMcYxUnl/2+amMw3E502PHcYJImwvf39uhtxe%0D%0AoqjcWreFlOk4RMr1niAVAeXspFoeJxa0w9wCFb30HXWkdcMxMrAz4LtmHylZHlaZ9v0B6wvFWF5W%0D%0AatGna3CkRaQW1I31BYWkNkPdFZSaiEYT0xhvgGRy1vmehjNZUGpAnQ2gqNhXHTZHCt1W7ntcSZrI%0D%0AbTFw3NNdS9hJf9hxJerYEwR+/74suB8MOz6HvT9EWEgQrfzHKvsdV2e+9uqx982rcEkA6fJZNyjB%0D%0AvQGZUIb/Cuj8S1+5Z14NeXBWT1XRNWOfMA5Lyzdb58kD07vLmK61ZGTXqjK1b0OkTI0WtEf3QP2N%0D%0ATVNkct/mkqI2Fxvf6JR0C+pskGSy2A2sq6pOCxZSgz58Gjau0kU/wLS6Qkw/x6Q5abK/KXvm665b%0D%0AtHJy6dSz78IvbmMaDagj35xe9b/ihOSLLpIK5fvIM7DBANbXzqku/zjVE8DO2Eao5KquG2A30B4f%0D%0ABtKZ/GIUdQPqLlcdnU+/BKh/0V1tNq6wVAtaab9RZZ82HFpkOsiZD9rJ6hnlrxQukPVJTD9Fx1BW%0D%0ACx7rQpZlwmoTWD/94lEasSq47vlZN2qdCltHvQ0jQomKfE/YRpKhF/s2xGSv909P4HVX1SpT/KXn%0D%0AF47wQJ2KeoKSumS4p6QS1F9URT0O6st7NbpSNH/uRfjchLPljE5/1MaeHpT+0c9nws2sPq0uHEZT%0D%0AJ8ZQmgjCSbJ75TjZsmCYPAAFfVH/NjKuQ30ZjTbSvRtVjQ1pUTM2rWuj2IhWNWPj29WR7nXLp87p%0D%0A21JeXjwCqThjtCHQ/tVjUHQ6SvYQ1JfEQZ258wT153FC06F66a+wBRcJTnPYSZX/ZCpwpprGq+ub%0D%0ARwlnlb6NI/LsNGSHe3W54jct3TR9gHdlJaioM/WFoM714MFRHaR9i0GxO5cdB6jHfeIb170uXTtM%0D%0AlDVLdxtQR/ILYf1JgHmaiEZPUQeoe8kvSGTZQEX9bVXUCeosHCWor5h/WFo3GykLZuxIAHVV9KHC%0D%0Am6ZHcY+6l/jCiEZ/6ovNazcedaPcO1BnHGS7FmO+z5IlZ227M0rYYfjnrV0+3o7Yf6DyP5fk5DmN%0D%0A0hDY0WV4+dl1Ia4c2A+K+u6M7PTCdoSBz7sKfsYaPZuW/9d/Xp0d0wSX1+H3tdnqXlEpvelU1D/C%0D%0AgQ5DYV2BPd4MSZjFzvfRBvM6gP8UFHqkwcROLFV1/edds2Tr0h6XejYp98XNhXLflQU2F/yG/Dnz%0D%0AZpnWfVqd/z773ZQYPeMvo6unB+ko/HwRQyMTVUEnmJthElpMMahaW+Az16hEFD9qB1CrllMlV3Uc%0D%0A6jCb/cR95abh0AHaV6y/nPGJGqHoA3PNOXeqORTneCMi+M4ZqahwbiMVqZ5DpTZw/pB6wxXQAcZe%0D%0AIaiztwCgVT0noKsq/kwCmH9w8Xn54BLHC2Zc9A33mD6O1+iwQA9wJ+AT2gn+ZhDajS2GXvY3Aexv%0D%0AQF2nwq82GJxcMM7xCK4IHIJ1x6nqxqtOVd0WlmK+vnJmnjz1zRSp1r6qlGo/UCqgWVC5HmOkbMuu%0D%0AUqN2TZk+sLV8/NQsuQxVlIV/TklXvzDhybaGj71PbzoAnGq5i2Skou4G/eoW0mPvMo4R65trcKO5%0D%0A6VBefd70i/uWyMoRrWQBrojeO7OvDO3WTJo3riUN6teSevVqSbNGtaR/h4bSvOYd0qBaJxnZe5OM%0D%0A6fsEbh+R7m2QmV6lvZSs3UKqDJquHU1NzKSNmARgq/XFdiSlQq6quia/2O6k/g6lXuMjB+pWUcdn%0D%0AMF+eSj2/g+p9xf6TpVjNpmdy5C+4E8DOfVbCVbGQ/Xyaeqio41KUABDklTABIAhsYZ8V2F+G7mft%0D%0A51ydLcu1s7aur54S+xTq719Q9PkFmvh8Cej8G+ATt3s3t5AJPevJVy8ukN/3rpSLAPEdq4fK4A4V%0D%0AZcWkcnLyidry6ba68hI87kM6lkJjo76SAoWdivtegDvXO3rQ1YtuPemaua7rGyEdJ4Y8OdSGSdiP%0D%0A8TmmwuCk7+zhO2Vk53rnwBiN7fSGHqt9z7nn8xYvkn37I0vvuHLpQ5OpTq+6H9Zjf4nD+leH28uG%0D%0A+dVkULfbZN28mvLWKx3k148wHxTYaYmhck4wp9ruBtV3QjoKStnpVDPVkc9O+8vfemM+9lBQN4o6%0D%0AO5biigUhXUGdo638cKqlLJlY5vyNN2R/BL+B9XWe9TB4IhYl+GTkhDHsmBTFSGF8GHW8Slg/o6Ap%0D%0ACMnpwFmaBZxshc/oBuaDC/+Zq85s+JI3PjF7SOoRZIZrljoBlpYHtI9XywNBfeEQD9BenI4sdR+o%0D%0Ar+vfLIb4lY34LJd/rJMVnGnBjTs4TcnAISPPhe2Q/N/JgteJXZuco/+a49B62jsYQ2ivICDDfA9S%0D%0AXlhA+szMfrIGeeELezeT+0d3lGen9pAXAd2zUHCyEmkwhxBheXAd4pDWjgeoj9WmQAbUh3mK+rY5%0D%0AaBBFUJ/STTrXLPMP5MLfElxe6f0uB+ph8ypqxxc278OWRXDnymYz5UsUWfnIDIC6LSpOBurPY560%0D%0Aa9A6tmz+bs0yJyyrTxzFoMMHrZQp4x7wkl8ifeouSx2qOkH9ERufSGWeBaL83A1MfrHWl1WLjkmH%0D%0A1hNk+oRnkQTzOpoevWG6k2rTIxSTeqD+nqeoh8YzAtRNXjuKVp2i7hJmAOr9ey45ly93QVa/u+0x%0D%0Aqe0quI37lmsaG0vUgTNqewkup+AOL70D4p/5vuBnBtcp33zhU5ny5sy6+JFZXc6lHIcSfgpKFYpK%0D%0AUU0N9cnYX7SgVEF9M7yldhDaYYNxnnXNWH+XyjrUeL7/DXzOKWS101IDYKd3nTnuv+0GTK/skzKo%0D%0AdaXvkfu+q07HMj8+9sX4mMYgKqSbiEQCuoNyP5wT4jmM93ymFoK64k+nntNbvQfFkK7gc/95QvkK%0D%0AC+SrTCdQhXF6y5nMYtJZDlsry2EFcus3tx1CmUdubC02tQWAzuxyl2Pu/OcK6DZCUYtDbVKLKwYl%0D%0AMBPQ33PqOYDaqeMGzg2Yf3hpix1bcbtVPrqIwds0993rthiYV7i30H4JivwlKO0Y714CrF8CrGO8%0D%0AdYmwDmUdFhymzRDWj0FVP4LfZ0B9ndpfdp9eLo99MiX15f/Sw78I89lYYF5Boe3SV/tL8YqlpFyV%0D%0AStKrdR25c0JnWBDQDfIorFP0jttmRhqn5+wuVDIBSp4vnb5zB+pUz/1D7S5U0tE2XjPTsQ6ia6V4%0D%0AlhesY0cZx4h1DEkvbz0wRno0rSI/H+LVoIflCl577tg98uuBdfLT3jXI2b4T03an/PPlBTKxZzNp%0D%0AUquPQvqoPo/h9jEZ2v1BadVgrJQqX0+7mmp6jS0k1eZNUNWpiFNZp1fd+dWdwu7ZYXzg7lJfaJdp%0D%0AOAvWF+1SiphGgjo+n+o97TaMuLy9wwDJXbjIO9ge2WAqLFYvqWodtZ/5I5+V3r7mjxyzfMdK5ZRM%0D%0Ama6e/tDiyldUTf8Cto2/DQZsAk6/HimX/zpc1s2uKVXuKCRdW9yOwtB6snJ0e+nduqSceqaBpLwP%0D%0AdfojqMMfoKnQ+83k05dqS5cmxeWbF9GBGer79tXDZA6O96ZY1D+wvnHdcescr8rowDrIdZFedkZD%0D%0AYl3dvmZEKo7xa7k/tNPuwWw6+8+St92cfffTqyvELltY1zQY51dnfCJgnTYYqt+pX/aULw60l00r%0D%0Aa8vY/rfLtoehxqNIVP3nCuPBQRWdw0C686gLOpWqok6fOqwv+h38LqroFtQJ7P862kz6tS9yukCe%0D%0AzKvxO2gH9Y6JYceJsPUlveNJsmNfeutUet8X9v7QfGU/ZIVBeshC9K2jydNAEl74J/8pcWOBuQ9N%0D%0A7Z9yFFnqRzxQnwhQJ7jGQf0VVVL7plHU7xvaUqqUuOE5fH2aqJ70JilqfoS9L9m8iwIl/+cgArH0%0D%0A8Hb1ziaAOvPCGUepJyb8vaYLJwtoeXLyCjpxblfLj+nKuqRPU1nMfHWA+iF07jzoA3W1vjhQnz8A%0D%0ADaKcot5NutYq+z2/P/i7kv3+sN8UtaNLdhYbduYZXHntdFxdrsRNqzfPGKgnbGEedVXUrQWKV1YG%0D%0ANGsoMyY+ZUCd1hcL6vOmPyt9e86Giv2eZqmHg7pNfgGka/KLD9QJ3PcpqL+l3UnpU6clZc2SE9Kr%0D%0AyzwZN+Ihm6VOUDfWG6/pETzo2vTIl5+usA5VndYaFptqMSmmld9BUKfFhhYedjuloj5uxAOxIjeW%0D%0AmRe1k4iYf2m227CDnx+0M7IDCy6/jL4n2euC0xBcD5OdHNgdtTsIudsbq99R9OA7j41N1aJQJrnY%0D%0AolLNTn8/DuoxgDqHAruq64R1kwYj77Ehko1ufMsWmTKnXYEdJwE+YP9hx8zYgI5VLq8/MSRl+2kH%0D%0A6TNMjjntLgmgbh7TOEWNUGR8oklqYTqLyzJ3cYlUztVX7nnKfXGJAHMFcu0IamBcwVwLQI3PnIWg%0D%0AZjjV3Crn/oZEFtKNem4UdAfpWiDqPOhMb9ECUVMYGqagO1X8Q4D2hxcJ3g7KXwSY+8bFlwDsL8nH%0D%0Al3Drfxyv/xAg7+DewP7zgHQAO2Fd1XVrhVFl3arq1gLD/HbmrRPUD2MeKKijqHT3meUy95k+V8as%0D%0Ab3f55Z/o8TeFpTugrG/7dY6MXt1Klo1qK7+hWDSVvmIXp6fJLsy+ZpY14/Gcko71RUEJCjm86Qri%0D%0A9Kez26izv/BWIR3PE9IJWYQvAj9sCkwF0SJDqOkuN/3sa4tlfNe68sJKWAW0eyUtEPEGN6aZjksU%0D%0AWS+/7l4uUyHitKg3UEb2AqwD1Ef02izDez4ifTqge2iFtlK6UXt47ed7sK5edY1odOq6LS5Fl9IE%0D%0AWLf+dQ/SbZa6etQdqNuCUgfqLGJlek6pNv1SMmfP8Ti20SzJoNjPHFH7gj+yTwgeq8KOORlln8Dr%0D%0A3P4lE7LTN/ZtWyz13HtQ1L9AtvhXgM+vR8mVv42RzWuayIRB5eUv+7rJ7+/1lFVTK0nL+kXl+2Md%0D%0AJfVTgP0ngFz62lmE+mFLSX0PAtzcsrJhYic5c2C1zBrQXGYMguXDQrq7VRhXy4s9OeT6ZEFdbTBc%0D%0AL1nvgPX1v7tXSplbbnwT85ZXzkP91xE8dBWyEIsXLZztpfvml7l8+q0mNledsI4TC1dcqrAOoP4C%0D%0AnvIve0gq/OUXP+sll/4C4KZCjiJR7UCqA1caCOW4VTjXgef1dZx3FtLxOfSoG1CHJ552GwvqFz5o%0D%0AKTseqJbasEaBr7JkuboHph1ldmn/wtaTsGNPFAcHIT09JkrG02HH1vT4Os0vCjvgpjdRwQOmfyLD%0D%0AJviPgK874N6QP9eoO8f2uMimRywodV0pPVBfCkV9EaEVoA47B5VlKupbpsCjjojGh4a3kRolb9pf%0D%0AsmTJzOlBSHqgmgy4w+ZFRj+Pr0MudNH+zWr9TgBVRZ3JJkFQ126sJorQgfo2H6ivQHHTnD4tFdKD%0D%0AoL5nuQH1XdajrtYXFJO+gIScHrXv+NFlzUf9jrAdKx5LsFX4f28UgCdZZxKKM4Kfhf+vKX9r0XWb%0D%0AZw5KiGf0F5P6rS8E9SkdG8qogasVdF1BKeMVVy/ZIx3bjlafejios+ERikmtou6BOiMaAdIK6hER%0D%0AjQN7r5Ah/dYoqBtF3XnkEdGI9xHCH7JNj/zFpK47KSH+obvwHetNDCT97Zx+KvP8PIL67MkvSOnb%0D%0Aqm3xQak3u6LgO2L5JaQd/G8sv7AdTzpgrV+b3vYTssNM4xeMOtDg8atzZM3afXTn2j9eOgq7ikY1%0D%0A2m6lgG/61NXqooo6QOsTgBYH7sc+xoHwI1phmLfumiIBit6xRaaMfHwDn6d2GFhrWGwKYD/10MiU%0D%0AvuPrXNr2u4N040n3A7rzqBsV3UYrWkD3OoEynYVFoKqgw9oCu4aXZa5pLIxLNEWfBsiRyqIquUlm%0D%0AcUO7g+pgUksAzGFtMeq5i1Y0HUI9QD9PFd1nc2G8IotEbaSil9oCWHZecqrozt6igA1AN2o5wByD%0D%0AMP7JxZflk0u+4fv/YzxuhgV3vo/ArgPqurPFENjxXaqqQ8V/59KTRlUHrL+BkwlnfyGoH4XP3vnU%0D%0ACep70bn05f8skO5T6l9ZvW9I7NUzVlVHMe4OjCe/miLd+9eUUw8jB5tedKa6EIqpUmqzGZu6kWA/%0D%0AwHpjQV396YRygroCOyMY8RgLTPka2hTgS5c3sf4ppOM7aKlBcyPGMcoRFJAeXC7blvaHbaKJ/HKY%0D%0ADbuwLro28zbdQ4tYtYMplH4WoMIu8f32hdKnZQPp1GyajO5LVX0zYP1RwPqjMrjrfVK/Rm8pWb2J%0D%0AVBuGZk1IsaFdxSnsBHYP2qcbS4wq7Bz0sNMa4+wxqqYjnpEqvAfqazVRhl1PWYBLfz9V9YoDpkv+%0D%0AW0p/e+ONNxaNAqg/Ckb+YzqPR34Ii9gfePuawHtD3QLuGBcFWfY7CpYsUOCTxhVvin26E/D6BWwb%0D%0AAPXY16Pl+7eGSB9YWf5xEo/RCgNwXTu9smxaXhfwicfwfwxAG6MSj5SYGIpRCetvPVNLerWoLHeO%0D%0A7yyVb75JZgHUjT89PhTUXdGyW+dYF8FIUF23jE+d6+zFYxtkUNtav7L3hP+4EcJkCUq7fS3na7Gb%0D%0Ab8z2zLyRt1785fXGOMFgXKOLbKQVBYo/M8+RBiOMVaS3HKAd+xt+G9Xxr/pinnC+cMC3b4daXHTg%0D%0AebxOB5R0Y3lhISlOYngS8LmxvaR+2kZ+PNlUlk0udblMiZx7YedpRDaw0xnGtZ7tNhkUR7Gpn3Gi%0D%0A1ln/Ohdcf0M4JiGZLdk0hdo+kkG3byVN2BCiJipsYwuCW3CDitgQrsqRI2vXJUM7/hYH9SnaPt4p%0D%0AzK8tHYFCyqEK6oRPBfVpcVB/dFQ7aVS22Ef4vmzp7RySbYxRz/l/Vzqgk9Sblz179uu71K/8771r%0D%0AJyYFdSrqHqjPHwhl3CjqTLxZM7ClTOnWFLaXRFDfR+uLBXVXTOqsL1tgfelVt9wv2a67rnLUji24%0D%0AIgaWb7oJPsFlH7YupPcaNi+oULzIXY/NNqB+CLageI56YuqLubLSS9b0bxHr0W6EerzjoP4O7p9C%0D%0Al9JR6FZ6SNVyp6gTzulTd6kvpumRy1JnQanJUtfkFx+oq9Lta3pEVZ0KO5V2gjoVfarj9LYrqLPp%0D%0AkV9Rp0fdKeoEdXcygPckgDrVe9hsls3bJ1UqtuA6ncPtdMPWw+BjwW3c/p9s+QUr1tMUmwYPdsmW%0D%0AYxiQp7fc/8zzvgORX1nPmT1blvv23DXkSiqLSm36i1pa2PiIyrkP1AnrOgjuqq4T1vEavpZ2Gb4P%0D%0A6joTZLTQVO0w9K+vkVR44ReMbXF52a4+KWwypJ507Qhqcs+N1cUo6EZFN5BubC4u3xyJLWw4xExz%0D%0AFD2aZkM2y9xf9OlXy61KrhYWwDhtLHoLpZwxim4w79wMgLm/OFTTW+IedKOg226h1ouuDYoAwVSt%0D%0ANWYRUOxZXS6xWDReJErV+0O1ucQVdAfehPBPLm4DqCcZAPcEWLcqewKse8o67S/Gr66gDq88p5Ud%0D%0AT0+i6FVBHfPDD+p7AOq7zyyTjafGpnQcU/vSc9/OiqkF5gw6l2JQXb/39dHSp2ct+eRZdB31tXyP%0D%0AK+lUuK1H+F2sK1Q1nZruPOrO5qJWF6ekU/Gkj9jZE2xmOpM+jtk4Rthevnx6mnRtXEk+exH2Klss%0D%0AqPnsqqxj8P22m6Uwd52KvIX999DNsnG1mjK0x33GAgNVncq6AnuPTdKh6VS57Q50OO0zXgtMCdeE%0D%0A9rq0xDj/OlV22mLUw+5UdgPs/kFQ9xR1FJQqqKOgtMbYZRbUF6Ewd64Urljrwh133FE9arv27yP+%0D%0AzLb/Z98T8r1pAM/32f7nrgIstimeP9/lsT1uk1/fBKzS+vIVrBxQ1N/f1VsGdS8DEIUN5otBkgoo%0D%0AnzyojBx/AeBp/evyF6jInwNQP4XNg7GOH7aWd5+vI7cXzi9za9eW+5o2k4VD2pvlbUHdRDL6rFbe%0D%0AemfWL1XZ9UqNiWlMxUncQzN7xQrkyTGHwkXYccN3fAhekXT/58mS5dopHZtc//ORJ2pIysfWAsN8%0D%0AdTZDAkibhkgG2BWyobDLl/hdhHbYYgTgbgaKbRXi7f98jgo6B9/D9zrLi1XTz7/fSl5YX0Va1C34%0D%0AL6TkTcNvKOA/6Qjs9/U3RhyfMnJcS/c1gXUmzet93BT6XGBdjYueQVC1XxR5xhG20gdhLmxGRAFf%0D%0AyGsjZ4ab6WjA03hGn9Y/HLkHijp86sa7bbqT7gGAxkEd0ApQfwmxg1unxbuTPjGuo7SqVPKf+Lzc%0D%0AYYAYcsKQoBIHoTQMdsJA1v+6CEAKFqfkbl3zjq93rx6vxZJ/VFEnqG9Apu+ETo0UYAnrzvpiQH1k%0D%0AwPrCBlG9tPC2X4MKp3NmvbZm4LcmpIkEz/z8yzLsueC6FjU/gp8T3GH61qVrKt5a9B7UKyRYX0yO%0D%0AugF1o6ibExeC+iNjOkiHRu1i65YdRZMjJL8wecXmmfftMVsWzX4h3qHUl6WuRaWb/E2PPtKmR5r8%0D%0AgqxzL+ec/nEq3QBoKt3sTjpl7FPSsc0k2GCOmyx1C+r+7qQK6rC5JBSThoA6k2KcF959D+Gfn92s%0D%0A4cCf4Dks6d/hhm2bwWUaddKV3nac0eWXbBsLbmt/5KDs31dFbW/JTgTsfLqtXb2yf//7ttmp7Dqq%0D%0Amer0qdPWoqAOePIUdaien2J8ggOfBXa1xQDYTTdTKFXvw/5ARd4DdqiZsMT8a+eCWP/hta889c+J%0D%0ACuEGyKmmO4uLs7nQs85OobC5nGHMorO52MZD2nTIATrjEp3X3Ff0SZWcQK7ecpNrzpQTdun0YNxC%0D%0AOYsqFczPI7WFwwNzm3/uikQB55rkYpsUJRSLwv/99iUbtwj1+l2M9xTQ4UWHqq1Kui0SNTYXKulQ%0D%0A0NXS4tTzbfIpIP1TQDrHJxe34xYjeKvPWZBXaI/bYpwVxvnWaYFRNR/TQlX9LaTAsKhUQR2/ywN1%0D%0Atb7cqdaXvbAOMfnl1V8Xy9SHuqSMu6fDle2/LgCko7jUjdMLZdnL/WVgr7ry9x2wwFCh1MJRQhPV%0D%0AbQNLxn7AQfuBg3WsPwrtVNCdig61Uz3pjGHE52heOgGbsX1IA0FMn2tu9PvORTKzT2N5BPu1K2/j%0D%0APSxQpVqqRYMm4cPlZqvFgaq611RnA5JD1sr9EK2a1ukHUN9s/eqboa4/KiNUYX9EerRZLGUqNJRy%0D%0AnQZroyItNIW/3EG7AXdbdOqsMc4eY73sCvAY7GyqHnW8nsWqNbWgdLkw2pJNoyojOvLGynUvVqxY%0D%0AkclI+pfe/j8ZeCfb3jNy/I3im7B9WJITi+uQjrLhjlvyyftbG2g0o7CY9EvYOb4aKW/v6CFj+pUD%0D%0AlKKhz18HyOWPe8iwHqXk7VcArwB59bF/CahHOox8DmhFMWrqh23luTWVZRby8k+PGScvte8gcwfC%0D%0A+mKLSePKOgtJsc7hBJFXaHQ9s1drtNGWLVA2PvV75Y1HpkrpYtfvxHyjTUTh2/+7fMcP/9UFv+eb%0D%0A93HYuaZVWajZC0aXPPvxK3Xl3LssNGUajG2I5AE7Ti5YbErgVvBGZKUbtMgQyN3Qx1E0agE99heA%0D%0APgA9FQWkv7zVSvZvrpk6sFPR/xYtnPXRrKaBZdBr778SEFpMmmQZhl5lCa5f6bFfMg4MzufIaQmu%0D%0AuFEHyeDGg/elAdeIxxIuoyeD06iNNPBj9IyI3fqGtav3TwfqrtkNQX2vWkGgqAPSXkHTo23oTkqv%0D%0Ath/Unx7fSTpWL/1z1qxe/GACIGdgY02jOIZBTUZWgihIso9nbla1zMe7Vo5Nrqi7zHBYWOhRN4p6%0D%0AH/3dG5EIMAapMJw3DtQPwNu+b5UFddiEdsImtANKvNcgCkWXg5tUOp83R5Z6GV2Zopa/HxTTA3Xf%0D%0A+pcmuzZkHeQyu7ZiiSL3PzkHoE5bkM1RT9vwyKS+ENSfQ6JN14YNYotmvWJA3XYIZVb5pDEbZfSw%0D%0AtdrMiKq6v+mRQrpT1qGoP/6gL6LRgbrNOTfJLxbUkfwyZ+rL0qbFaFm18Gi86ZGmzrimR0ZRZxfS%0D%0ANKCuEZBMhYk3PVKfekjyS98ei86jrkAbedmRJi3BLs/I7PHg+vh/a/n5Pzds2brpTLYjjHpf1H4s%0D%0A4kB9VZ5c2ebcObHdmVQtKoXPHE2N6FPXglJCONVz2l4A6fIpFFBvGGBX/zpf95HJWxcL7PIeu50a%0D%0AS8zue0emjlnV4vJLp21WegKgxyHdZKG7YlEkuXg2F9MV1FlcHKAfuQBAvwBLC7pt0sZCC8sJ+soJ%0D%0A5TaZRVVyn43FFYNq3jng3Cjmztpi7C1vJHjQHaA/bDqJqoL+KBR0Wl1MwyIq1mp3QQEnB20n6hWH%0D%0AZ9yDdAV0Y3VRwAaoE7odnBPMPyGcX3olcVw0/3+iw7wmrrwb0DcedqPSq+8dqr3aXzTCEaCOaVNQ%0D%0Ahz3ndVwJ8EAd84sedY1otNaX3Zr8sky2fDs71n5k7csPvTc+deeZxRrbyNtdGDt+WyCLt/aVwd3r%0D%0Ay+cvLlHLi+kESWXbV9DnvMJOWadfmPc53rGATqsLLTOAdFc8qr50NjayKS+0vKSigHTT9K4yEV7z%0D%0As6eYPmSA3wxjr1E/ssK6KRyMsRjVwrp2uIQN5ufXVkBVryUDu9wJYHwcNpjHDbAT3AHrvO3dfrmU%0D%0AK9dQ7ug0SK0q9JbXgG2FirhfaVdrDCCcEYxqjyGw+wYLUul1TwPqYwjqi6XS0DlyfZlKv5fFXxDQ%0D%0Aw/53xxn/sSTsuJJRQArbJ4R9dnB/FDze+/c5BbNluyF75szHhrQtLufeQEOgTwCnzE8neAPO39/V%0D%0AAykotxv1HI9d+bg7rmwA1Hf0hE8beeJfIbbwb0hFgdou9HN/2kV+PtlKBrS5RU72QurJxMmyq3NX%0D%0AnLABghMKSQOKurduGGuVrhu2SNlYozbKj1gX6lcs8VdMvyfwBIE9wGb+zPsEvoMDoFDWzNeOqlQm%0D%0A9zsTBxS79PpzteQ8vPWmyNR61zVGkb5yzBPaYtwgvNPOorewynj3zWPa+RTK/M9vtpRXH6wufdsX%0D%0AOQPbzcu4ctG+cOHC6ozwZaSnOakIPh9ctwLHDM9yG3b8S8Z1IceeBOE5ZL1M83xwnUw4Y8joyh6c%0D%0A8OD7/AfP4EQHYTx4sA77PwCKXACEjOLdG1X75KhV1B2kxUHdFFe+ojYQA+ov+hT1Z1Gt369++UvZ%0D%0Ar7vujiio8X1vUnuKfwMOmze+FcI7uUmzIOwb/Tsh+76rG1Yq9cb2ZaNVTdffGeVRZ3a8LSb1g/pD%0D%0AozvISEQ3ct74Per7cEKjijpAfZcf1NUm1ENGNK96KX/u7I2CK2XU8g/b4YWsCwlXapLBWkYgDK+5%0D%0AtsKtRR56cq4B9TDrCxX1baqo25hO2HpGtWmA4sv71H7igTrsJ8sX7JAeXSbDgvKuZ39JjGc0ijoz%0D%0A1j1QtxGNDwL0WezJz3Ogvh6KOpseLZ69G7FpQ2T5vAOB7qSwviD5xVlfMgTqrqAUoG4y203hKtX7%0D%0AKWMfT8mVqwAvY3qZ3enskNJcBvRvs/83l1/YfiK9xwL7Al19/Otd2E412Y7WPsd9yo3lShZ+7YOn%0D%0AJqdqpjqtK9ql1OdTV486FXUc9D6Fr9jCuj7mvOu0yVg7DHPXWWwagyXm8lv3IG6tw6WV+/qmMP/c%0D%0AWF6CSjpTXWB1gR/dWF1Mt9Ddmn/OBkSMVTTJLZrWQkBXz7nxmavH3FpZVDVX+4pVyjXj3A4Fczfi%0D%0AgB4vECWk097CZkWuYZEBda+rKItGMfygroWjLnqRarpV0oNqukly8fvRjULuKeeEdAXzHWZc5K0P%0D%0A3PU5C+pU1n1WGJcOY1R7B+pU1QnqTwVA3RaTWlA/gHkaBPVdZ5bKip2DU/rPbXpl23+xPM4swTIx%0D%0A4zWMnacXy8pXBknvvnVkz72T5dLrWN620Uzc+mLj8RTO3X0Tl2ca0dgIRusbVs+735duO5CmogPp%0D%0AqY1jpHfLGvLlq2jS9QGbJuGk0Q1aaFQ9dX5ka6PRzzXKOhsm6WefuFvWT+wqbRoOQwrHE4D1J9Sz%0D%0APhqwTmB3Y1C3u6VC+SZye6te8eZIsK0wYpFecyrtBtqNn92vsjtPu6rpgPi0oA6fOkC9fL8pkqdw%0D%0A0fduvvnmvGEMEty+g/uA/+19Qtj+JAjuYZDuZxsIidUL5crxj6VjSyO9BTD9MeIDoYpTVReo6t8c%0D%0A6yO92t8mFz8dqJ70Sx92k8GIL3z/NVg/COrwsRPUYwD1GLLXYwD1z19tIh0qF5dfx46X2OSpcgzA%0D%0APq1Hc0n1RTO6E0UTy4j1TdcHQroDdUZ+Yr3Tk0KuExuR+79eujet8juAt5tvfxhaWBq1LPz7WCax%0D%0A4f987PxeuGDW51vWLfD1qsmlrpx4uqZ8d6SRXPnIqeyIllRoZ7QiBiIVaZHRLHYdfKydXPiwjXx9%0D%0AoKns3lRT5o667WKtivk+zJc300ZE7NbE9+hVgCj2COPNIGOFLVv/a/yfEfL70whe/mNScD0Jflfw%0D%0AsyOPZ1FvDH5Z2IwIApwD1uDMiXhdQuxS2GvCpsF+NmfO9S1rlnvrICL5NKLRqqmmO2m86dEOKOpM%0D%0A/HhJIQ3WFxRJsunR82h6NKpF1VjOrFl5ucTBf5oTF/ebwmA18Jj/rChoG3JnZ+n5m7yzON+8vLpO%0D%0AuRIHtywakUZRN3GUSH0BcO9eZv3YjKQMKOqPjO0oQ1rWlD2rxnmgbhR1gvooA+qLraI+l9YXc1Iz%0D%0ApnW1K9fny93Mf5ZqV+Bk1qQEeIpab5KtoMl2BiE7yGsrliy66el5QzWe0YF6dDGpKSqejwZQ/XrM%0D%0A1e6eCuoWlu9ee1wLSu9ff0o2U1Fn46OHnEcdmepOVbc+db7Gn6XOolST/MJEFtOhdB186svnH5KW%0D%0ATYbJopm7FNSZs64eeVXUmaVORR3JLz5F/VH1qFtrDZshqU/dRDSqF54FpYB12mjWo6CUJwWLZu2M%0D%0AFSta/inM35z+HViyA03YziG43DKy8wnbRoKfHXWAC9uh+R/zA3zUtuh/Tdj0Rv0Gt/3nzJqp/cQe%0D%0AdX85c3hFTO0v7FLKTqQoGNWYRrW/WEX9MxQDcgDYPXXd2mHi6TB4j02HOfP63bHRwxpffOjTEakO%0D%0A0o0f3aekw+5CP/qrmokeh3QWijpIp4rO9Baq6HEF3fjM45YWV/yZFsZfd6o5Ek94n8q5AroCuUlw%0D%0A8Yb9X3PRdQDUtbso012Mqv72JSjq1vZCawkH/eC0mjg1/X1neaGa7od0n+XFqOhWSQeIfwYw/wyQ%0D%0A/hkgPeFWH3fqOpX1IKi74lJTWKqKunY39Svq8Kifp6IOUMfJzJEAqO9R6ws7lC7TPHUAeqzv7Cax%0D%0ANXuGyWvwrvPx+Fgqu35fIvefGiu9hteTO6f1lH/sXI2YRJykOVXdD+5ObaeCTiXUr6I71dtLeGEU%0D%0AI33pgHL40j97fIr0blZVjj82FwkgWA8/ZBa76W5q0mNscgzBHbDuqaea8mGVelpqGCEJK8y7j8+U%0D%0AZrWayOh+my2sQ1lXdR3A7o3HZUCX9VKxQnMp06aPVEXxJy0r1aCGq8oOYKfSHqmyU2nHoOpOkPc8%0D%0A6rS+IKKRoF6289DULFmyPYjtUG0LYdu9f5v/s69Jtk/4o/uXZPsg7k+uvvrqHk2KFz89tmdxOf8W%0D%0Aund+BK/2J1CPtelRP/n9g/4A89vlywMosPy8r5x9F11KO5aUL4+goJKQDnuMfEm1HXnjan3pIqff%0D%0AbCPDOxeXU/3wmmkz5INBQ2BpbSyX34BFz6+qO486Twy9lKH4SZxJFDKgrolCuMqybFS7FID6Ukw7%0D%0AIZt/CRaYsHmezvx0V3RzIZCiSq4cmcfcVizHjiY1C/x9RI+bz9wzt8yl1x6qmvLhtnqxfxxqHPvu%0D%0AaBP5HoO3X+9vFHt7a93YK/dVTVk1rczFgZ2L/lancr6/Frsx+5PZslzdH1eMS+G72aTJs98k49P/%0D%0AG+tLRrjmj65T6a2fjpn0NuwAHTwABl8XcoBMoxxHHfijvjNqY/WtRLlqlb1172trJlpQj0Oa509G%0D%0AlvqOBQR1KurxpkdbLKhPa19LsmbK1NGtlCG/I82Zmn1Nwu/z/YZQH3sQ9gMLJHJe2XlwVbXbi219%0D%0Ahoqx9agz4caLIYR33YB6WOqLsb48OrYTIgmry26cwCRaX0zTo93LDKi/SuuLA3Wc1ExsUzOlQM5s%0D%0AaqMI7iijNtyweZiwgvnWMT88utdErX9Rn1u1atXrKt1286PPzBtmGh5Z64sH6uxM6mt45PL07xrc%0D%0AWrq0HirrV54ELBPUTUHnA3e9LZ3aj5V1y/f5CkrjoP4EO5My+UUV9Y8U5h9lh1LNUsf7Cer4LIK6%0D%0ASWQxoL5as9QnIqf9Sdv06HUvdUa7k0aCuoF1jWi01hcH6lpQakHdqeqrFh2WWtU7vMO0oOCGH3YC%0D%0AFLZt+5dXsmX0v7H8og7AYdMQ9X1h61fUPivJb+NOP3uh/Lk27b17xCXaX2LW/qJWFgV1qFT0pVNR%0D%0At6Cut4R1vcXB0Krrxr9uohypsP/n8PpYn+F1Lj357fhYmJpOJZ3RiyYbnXYXq6R7kM78cxOvGLe5%0D%0AmKQWZ29Jm2/uV8vjiS0GzB2g89Yp5xbS8ZwH7gB0JqS4jHSjqgPUnfXFD+pWUVdvugN1bUhki0d9%0D%0ACS/GVx4vHI370C2gE9LtoKLO+0Zh91tiqKpbWPesLyY9RhNgYH+h7YaFrJr84llfgqDOeEbkqGP+%0D%0A7kPWPD3qvIKxG2k6BHVaYDaeRF75pAbyyn+xXCyoszGSG7tRN7Dth/ky/aGu0q1vLVk1sZscenCa%0D%0A/G37Svn98L2S8iaTYKie28I/AjoLPrX5DICJBakEaF9Ci1peAOrsQPr5E1OlX8vq8gL6X1BJN5Bu%0D%0A4Dz2Ebubujx2mySj6rorHqRiTzBjASFj+ehNvk/OHblL+rVuKAO7rpbxA5+ScQOeUGAnrI/ygTr/%0D%0AH9T1LilfrrHc3rafRirSW07IZh66A/aa7G6qthjrZVeV3SbH4JaqO5+jEq8edQvqt7Xoegnb3hiM%0D%0ANMfVqONMkA8yss9Kj1vCng9+ru97PWum/9jl+CRPtmwL723YKKVn1ZJy/Ilakoos9NjHUIk/hcf6%0D%0Ac8QUolB0/ZyaMm1YednzSFPZ+0hj6dm2pPz0HnzphHTYY+SLwdrFVD5HQSUbJuH9Dy6sKHe3QqrK%0D%0ArDnyl5GjZVDzWnL6KIvXabsy1iuvmNSBunfFxdqjfNGfpn7hHtmzYYzkyp71OKbf86lbLgruXvX/%0D%0AZPPfzQP7fk8Exf/XMByDCTPXXX31CERXrsyTI9NjhQtkeQke8/233Jjt4M03Zt17fb7Mz+fMnmkT%0D%0AThwW43UD8XrWLuTm+pFsmkKWQ8K0B9gicvn5jzPJ7keJTmHHo7BjV3B9C2Msb14n+7LgRAbPIsN+%0D%0AREYP3mFnpP4JDzuABz47U4USNz2zbfmYOKjbpkd+UH81AdJsd1JENFJRX9SjgeBMb7RbocJ+X0Yf%0D%0AC5n2NMW4yRZEGETZ33t1pZJFH358JnLCbcMjBXU2PFJF3XjyNUedUBqiqD+OKKf+TarKLuStO+uL%0D%0AKup4XxzUh6KTK05q1CICRZ0xhu1qpdyQL4e/gY47kQurTwi9QhKcL8GNKZ11LI3lKGQeXlu51M1P%0D%0APLtguDmRCUl9iReTGo86FfWHR7WXzk07ohPpYS/5hU2PGJHYp8csWTLvJYVwk/xiQJ1qul9Rp9r+%0D%0AGIYpKI2DNNV5bUhkQd0lvwzwIhqdoo6IRm16ZECd1pmgoq6frao689RN8gunk9+hjY/Up44sdZfb%0D%0AvvS4tG819r85c+arFbUN4fHQKyLBHXBw3xC1rPzLNLC9pLv8fK8PrlN6dSnZZ7vnQ35naBxb1D4n%0D%0AcGCp1K1JhS/+s3tRTDPVtagUcEMbCy0tjGZUWIeS6YP12GcAJvxvwJ3WGEI7rTJ8/WPy112rUntN%0D%0Arnvpuf9OSugyajqSsnB0FiwvrrsoYXCJRi6qks4GRZ7Vxeacqw/deNDTADrUco1RJIwTur3McwPo%0D%0A+r9fQVcwt5no7nGnruutLSLVpBd61KGq+5oasZGQl5muTY0Yx2iSXhjFSFDXZka0o0BRd8WfGsGo%0D%0ARaGuYNRCOBV1p6T7gN2Au7XF4DWu2JSq+se2qNTkrNuoRoK69agrqCPP3XjU46Ce2PBorbG+oHPr%0D%0AnvMG1I2qvkxe+XGhDF7UQtbuGS57kLPOtB0CPaMcdQDsmcKz6/fF8szX02Xhs71lyMym0ntoXRnQ%0D%0Av77MG9NeDj4wVX45gPhPWlGcHUUVbqqaLu8cz7N4VCF9jVw5uEpO3jdGIf0lNKu79DZOFqmiA8xd%0D%0AN1P5+DmslxgfPecBu6rstDsw6eMd25XSnRx4wP6AbJjcW9o3GSMTBz9tYf1JT12nd90/Bna9U+4o%0D%0A30hubzdAYb3KiIVSxQI7VXZCO9NcCOEG2mGLUWvMKrXHcLhCUr6Oqjxhv2TjjhewDQ7ygZ0Hg0G4%0D%0Ayug+wb8vs/cjTwLsdyTsf0Len9QiGGCTq4vnyfPcgc5dZE/nzjKwXinZMK2cfPhiffn7vubyt70t%0D%0AZffDjWVgm9LSpeIdMrJ+dRlQtyI7gcuex2D/+JKQDmD/60BNfVFvO20zH7eXx5ZVlvUA9dS58+W7%0D%0AyVMQ+FBdftiH9cUDdcK6KSbVAmNaX2wcqNqk+L9GNMY7lLKg9PPn5krJogXP4neX9YNmBJeE1jcF%0D%0AwdM3Dx0b+OcxH8tEb3m+fPlyIZozP+4X4C0eZ2pZVopwwXXCt6/2JvN/Y/mFcUmSY1OCLz943PTN%0D%0Ahz+6Tvnr8tK8N+HsKLBhJGSIBg/cyc4Iwg7yYdAbBudRwB44IF9VptiN9z4zfxhAfbqvOykiGmHx%0D%0AUEtHQndSk/ixFUWSjB4kqK8f2FwK5MrGBjFpLvOEAWZw3mT0N2Z0vkXNzwoliqzaNK2fgvphpNsY%0D%0ARZ0xhBPRYdSBetz6Em94ZBT1J+FFHNC0mryKeeKB+hpjfTGgPgKKugH1VwDq22gTmtFTpnesm3pD%0D%0AnpzYW0iCoh71f3ADD0JW2MaQbFn7Py9sJ8DHUH+UqcrtNz/z/EJag8KuqvDkhakvtpjU5uk/Ma4T%0D%0ACkobw5Ky28AyoJewTNV6SP+lMmvK4x6oP8nkFx+sa0EpfeoYBPXNUNQfRcGnyTp3PnX6x2FLsQWl%0D%0A9KlPGvOEdGo3WT3rVNoTmx4B1F2WukY0fqDNlByob8L//pMBVdVtTKPnh7c+9UF9Vl658YZbB3K9%0D%0A9q97UQefiJ1xqEcxyU4pzToStvyilmngQJfwsrATjuB0BF8TXNei9jPB6cH/V99UMPfih2Z1u8So%0D%0AxtjbzKimVx1wBRtLjM2OFNZZRGq86qqmO0j37DB8DAdGFp/ite+9tCTWd069iy/8MjkW7zhqIxjV%0D%0A8oImRmhTz8JRB+mmcZGBdDYoUquLTXAhpCcAOuFch4VzB98J6rhRzp3VxVPW7XsU6nXYtBeruvN1%0D%0AOs4bmNdoRoA6h1HWkZ+uBaX0qDOW0YG66z6aTFFnIahRxk3Ci8+bTjC/7FfT/Yq6v6A0HtfoedRt%0D%0AnrpR1J31xZejfv5hJNygMylOdI4gvtIp6vvPrwKor5DdBPXzSz1VncC+6d1JsS7j68Ve/n6hdjDd%0D%0Ah1hMjv16n7BOeKdlhio8ik1/ny8v/Xe2bP58oix9pY/0GV9PxvVtLF9sXQw4N4DOjqPOM64NjTSG%0D%0A0VheUqCkPzWvt3RD59G990+TKyg89RT0j58FuBHQn8e6aAfuC2BdAZ7dTpHTHnsP66gWrdpsdgU0%0D%0AwJzGNz4kB+6bKo1qojh18JMK6xMHEdifVHXdKexj6GHvT2h/AgWmS+W2MrWkXM9xUmn4fKk8fAGg%0D%0AHcA+cpGBdrXFxFV2B+2qorMYFRBPBZ5Qz9fyfaVa9rh89dX/M4XbXgDEQvkj6ticbP+WkWNT1D4o%0D%0A2f4xYv+aqXKhQic/7tNPUsZPlE8HDpZ1zWC1rFlGOtcpLl1rl5RJjWrLKwMGyu+Ll8r5ZcvlNG73%0D%0ADx8uPRrdLt8eg9VFi0iZ+ALPOuIZ6W+/+F57mTaolOyC9SV14WI5C1gf1KCm/P1VNFbT7Px4fr/W%0D%0AQliPujbS0mFA3ViibF0Er67gJPE/O5dJg8q3xaBez/QthzSpJ2HH9DAOSu91YfvvqGNLRpdrFCP8%0D%0AieUX6iwJLuuMTlcYU6c3TcHn0xwQo8Ap5IAWejCNmlnJDpxRG1HYd/o2pqtKFi44677JfYXJL+xK%0D%0AGdr0iJDma3q0xRWUAtQfRNOjG/LmuAffo2duYQsi2e9OBhdRvzfZChy24PlYmWI3zL17fM9YvDtp%0D%0A3PqyH8Ctijog3N+Z1CsmRSzlM5O6ycCmVWX7khERijqaHjlQn2dBHYr6nK4NYjfkyQXDnCRAW3B5%0D%0AhWyoSe08YSc8YTCW7DHfvLquaulizztQj+xM6nWoNYr6s5M6y4AmtWXutOd9oP6OKtbjRt6l6S8E%0D%0AcK87qV9VTwB1JL/YDqUPq+JtPOQmPtGAuikoPSWL5+yWZo0GycqFh7ws9Xh3Uqeox7PU/aDOPHVV%0D%0A1ZEuw5OBeOMjU7hqfOqmoHTGxGfl1uKVHsI8Ytfd0DSjqINdesshIydtYfuQjHxfcD2K2hFG7aOC%0D%0A0xbcF0Wtx3g8IWEItqGby95a+PC/Xp2Pgx/giakt7FTKxkaEde1Syjx1C+sW2I2iDiWTt1psyv8J%0D%0A60/KqecWxPrMBaj/akDd33F0+5lZxvKCfG4C3h7YKNhhVAtH1e7CZkU20eW8S3MxPnRNbUlIbDGK%0D%0AuSkMJZRbMPffV1i30O5g3MF6QjRj3Dqz8x9rU8ev6nrp+Fn62v0Z6qaolPnkqqpfAKizE+kFKOoX%0D%0AmJ3uGhz5u4+aWEajqBPUTSGpP+3ls8tQ1QHptLsorNv7n+JxHZr8YopQjZr+MpR0djCF7cUWkqqa%0D%0Ab+MZmaXOkwhOJxsencJvcKB+GF1ZDyF3/gBy6AneezDvdxO4z0NRV1jHoN0FSvrQpa0vL982OFUB%0D%0AHctn/1kM3mIQ1rnc2ICKBcDMu995Dk2Szs3HidhceenXmbLytX7SqXMV+fLFRVZFv0czzmOAdCrp%0D%0AhPTLh1bDFTNRxnatL5P7NJdvdsL+QhsLGyNRKafNhZCugP6CDuHtx7i1yrqCOm0xVNXfxbrKqD4W%0D%0AEVr7jYH1h+XLl1dIg2rN0CHzMZk89BmZNORpmTD4KYV1B+y0w5jxuN726bBcipetIXf0HIsM9PkA%0D%0AdsJ6HNipkrOZERVzB+3VqbRj8JaQ7tR0gnrZ7qNj2XLl3o7tNbvbX9nb0JP/sOPH/+k+IQScEqwR%0D%0AYfvFqP0cHi/U4pZbvv9uCKIXJ0yS1ClTJXXGTLkEu8r5ufPk4oJFcmUpGqytRCO0Vag/WLNOUtes%0D%0AlSu4v2f4COnV5HZ5Y2tbufIZGv4Q1D+DVQZdSnc/WFf61ionv89fIDG8/wrgfnj9WvLmE3OxXBkN%0D%0A6rO/2IZHCuYeqJvOt6q0+0EdivqZg+vQ+Kh2LE/WrO9i+l36S1TNXppjin9fbedVpKMg+No/crzI%0D%0A6HL279Mz8p70pink94UWsIYdH33fHzVP0l/Xggcv38Ey7PJ4wheFQWzY50Ud/IPQGvXeqAV5yw35%0D%0ABqwZ3U2Y/EJQp9pMS0hi0yN2Jx2o3UlfsmkmVNRfAKhvHt1eihfK8ww+P2nlcBRAZARa0llwkZGQ%0D%0A/hXjlsL5Jq4Z2eVKWlCHou5AncWkgdQXFtAyP/7Zyd0ApVVk64KhER51gjoTYxjtaBpEvQRFfUGP%0D%0ARrGb8uWcFCgmTaO0uo0iamWOAqb05l9guYdeuqSiXr3MLVu3LB5pc9RNw6O0xaTxHHWC+vOTusq4%0D%0A1rVlwsh704D6tAmbZNTQNT5Qh+WFCrqzv7gGSE5Rt6CuPvJAh1Kq5q6gdPXiY9KiyVBZMHOHPka4%0D%0Avtemzqj1JaE7aVxRT7S/0Atv7S/+EwKb286TgmXz9qLxUfOTmH+8jJi0aNvO42QWk4R1NCPLOL0T%0D%0AsfT2ERHrRQJMh+07uB763psm3tN/AHG/O+Kgfw0KoPqtGN36wvljVKuQg45MdMK6qF/dKOsustEB%0D%0Au1dc6gpNfQWnR5+aG+s9t955A+ooID09TbPUjeUFajpSXoyabiCdTYwOQk13nvR47KJfSX8ATXuc%0D%0Akm4bEql1xSnj7r7vMetPNzCf1sPu0mD88Y28/9p3a6XTiAaXDvx0d8wp616muhaW+juSOlWdirqN%0D%0AZ7RxifH8dF+GutfgCIq6QnhgeHDug/TLriESIJ2gDvCn7cVreqSQDn88QZ0NjxAXScWf00nbDk9U%0D%0A+LuO4cTnSBpQt/50APprHB6sL5f7To5P6TW18ZVdPy/XEynC/QGk8JhBYIci74f1c8he146mc1GD%0D%0AMAewPkPmPNNFFgxvLReP4IoNO4aqkr5eLh5aK19vmSurR7eTgW1ryROoG/r9GDP5AdpUQwnpUNJp%0D%0Ac1Ew/3SLDuH4BPcxhKo6VXao6l5xKd+vqjojGw2sm+JD1E7sXS/tGjaRcQM3yZThz8nkYc8qrE8E%0D%0ArEcB+5h+j0nbxuOkRNVGUr7/NMQrzrPA7lPY/So7wF0LUJmbrtnpAHkMdiUl4FcYOFMKla70M3QF%0D%0Adsd03SRD448D+4Y/tU8IASfPZhfYhxDG3Hfoa/z7l8C+Rq/K81hJD/aAsmXPnxk1RlInTZHY1OmS%0D%0AOnO22lViUMJTAdmpK3yQvg7rwdo7JRW3lwHs2wYPlkFNK8gDC+vI53vay3fHOskr99WTgU3KyrGR%0D%0AoyR1+UqJrVipt3NawN++cbKtdzCKuvrUGc8ZUNRdB9x4RKMpMGZx8WU0w5o7qKXUKVbsbI7MmbVe%0D%0AIAww7TxIeC7k+B6cV/4TrsjP9e/Tg9+dDmxn5PvSW34Jtt6QY4VfyA0KkWG/yfu+sPkT+H1uvUrD%0D%0A3P7jrcfbfiANzrTQN4SQevAgHDHzIxXaZAdg/9fxe4rdUKD1vAHtUpn6ciQB1P1Nj0JAHckvtL48%0D%0Agyz1yrcUeg2fy0IFtzKFnaD4pzc0jicIMCGz5k89xN95Y8F8g5cP7XghFNThNTce9ShQZ254dxnQ%0D%0AuLI8O2dwHNQ968totb6kBfVesrR3EylaIBej/iIvQQZ/1B85MQkuz7D/w06SAt+ZqUaZ4i9tJaj7%0D%0A4hmTFpOi2ccLqFNY0L2RDOg11+sQ+sAGo6jPnvqEDOq70GapG4sLfeouQ92La8Rjj+O5zcxTtz5y%0D%0A2l9cQanxqcM/7utQ2rndVJk85nG504K6Px4yyvrigborKsU0GlXd2F9UuaeqbjuUrl12Qlo1H/Ev%0D%0A9hoIztP05mdw+UUtE/92HrZvCO5L/EAcNk3Jno/a94Tta4LTFbZdprefs9OXtVyJGw68/diEVHmL%0D%0AcY30q6NoywfrLBTVhBdfbKNJgDFe9biH/Uk5/MScWO95DtSNou6BOm0vtoCUamw84cVEMB5l8yIb%0D%0AvehFLvqVdAfrPgiPe9H9vvRwONcGR9royAxmrpvhmiNtlAM/r491Hdvw0itfr7Qqvs8G4xWXJnrV%0D%0A6QtPyFFXWE9MfqFfPd6F1NpffLBOZZ3wrrcE+MuEeQ4fqNuGRx/7QZ1JMyxkRUSkdiYlqKMhE5sd%0D%0A0bJzCic0Jwjq5wDquFpxCM2O9p9do/PeKySFKq6gjluq6iwc3fXr0tig+S2urNs9IlVBHSdTOiyw%0D%0A0zqzDx53tcDgPSwKVlUdJ2K0N22DzemF/05BBGw1+cfLUNUB6pePrJMPHpuG5jUtpGezKnL31J7y%0D%0A3e61ksr0DhexRzWdvnSFdCrpFtA/3Yr1bauBdsK6BXVRUMfr34eKqh0pqaJiXVVYt5GQAPVfUeja%0D%0AvXljWFsekKkjnpOpCutQ1q26rsA+yCjsfjvM6L6bpUmdAVK8VjOpOGSuVETTIk9dp8JuLTHOFlMV%0D%0AyjkLUNUiYwef4+sq4b1lOg+XnPkLHcO25zzSaQSCMDYIO/6EMUfU65Ltp8IEhWT7OnucvPaqq65a%0D%0AMbxChdTzaErkQD02a7bE5kEJX7REUpetgJqOLshU0tcB0O8EqK/HFZU7zUjB/19BeV/XqaMMbVBN%0D%0AhkFkm9S4vrw9cZKkUIH3jXvggX8UllW1MjEz38vyZ1dc41HnSR4h3bO/8MRNT9hc8stGSUVB6f0Q%0D%0A54ZVrJhSpVChD/BbbgxjQPf7o47z/ueD88r/nuB+Odk+OeyYFHX88R9H/ujyC/tNwWmO+v3pHQOj%0D%0Afl/Y54eyZBRYRwFYsgnNyEIM29iiJjbs8/zTddP1+WpN6NL0zOG7COroTsqIxnXwqPsLLBcNjWep%0D%0Au+6kGtHYBbDeWercXuQEPvOGqOkKzoc/+n8YOIR9RrLXFcydo+uCge3OJoK69aj7rC9+Rd1FUlJR%0D%0AfwEK8mD4HJ+cOQDzB02P1o4XF8+4FwWmLER9DWr8zgRFvZes7t9cihXMvcTugP7oT//Tr8/oPLNf%0D%0AkKnWHbdue3HJaJ9H3dQpaGfShNQXV6fQXesU7h7cSroi+eXu1a+rVYXgS1BfMOsF6ddzjoL64w9Y%0D%0ASHcdSm1BKWGd8E5Qdz51vzXF5akTxP2Njwb2WSVD+q3V5BeCtQF10/RIk18A+q47qbO+bH4g7lU3%0D%0APnWjqpsTAlu4au0vG1acUvvL4H6rz+fOXWDI/9vLLmyHldEVIdnON3TnhQfDDrQZ2WmGnRj4vl8h%0D%0AIdM113QY1bn2vy4dXwk/L3zDVlk3sA4bDAtMmQbj61yqaS8a4WhjHG3W+pEnAepz61pF3YD6trNG%0D%0AUd9h4xhpezENjaimI4bxgkl4MWq6i2C00YuBJkVGHTcgHq2W8zW+PPUIMOd38cSA3+tuD5+5S/rP%0D%0AaHFl8xszL2mHU30vP88Um5p8dXrVN8NiAguM86oHmh4x25yqN73kBGsv/YU2FsI3hoI4/eq4/cQD%0D%0Ac/d//HW0u2iTI9hd/EWk/I4PVE2HP11B/SmNjYyD+iad7hMX74el6F5ctbCgDlWchaEG1Gl5IajD%0D%0AwmKBncWlfO6htybGek9rfGnHD0tjXE4HAel6a6HdwTpPul47h+ZI5xbqiZiC+ulZuJoyXTp0rSzb%0D%0AVg6Vpxf2l1Gd68rA1jXk2SWD5NsdyyUF/nXtLMqOps66QCuLVdKpnhPO0wyfoi4fGlBXOGOUo6rq%0D%0ADtSNss5x+th90q9tY6S83C3TRz0v00c+L9MA7FOGPytToK7TDjNRFXZYYhywK7Q/iQ6mD0iNSu2k%0D%0AVKveBtZVWZ+nt+Y+bDHOGuPg3d7SLsPn9LV4b4XBs6V4ky4p2fIW2IZNL5fdZyTYC8L2AekBUNR+%0D%0AI+qzIvYLwSuOaYrk7X5Wk6MgkDw9omJFucC8cyrqiFKMzYY9Zf5CSV2yDGo41PTVayykA843wPp0%0D%0Alx24n8r/1+MEDgr7b7DH/AywPwc4J9THOKi+2/HyoMGydFQn7YxrUoQwNPmFHWp9648FdS0otaCu%0D%0Ar2NRs01+2Xf3OJlYtYqsq1fvMpo1LcJvyRLkIv//wf065x2uKFyLkWngwIFZcJtlxIgRXj+PsPem%0D%0AJ+D43hMZTBA1jWHv/QPflyBOuvUF709z9TlkPmTkNQkFqf7PTfp7os52gjM37Owm7DX+iU92MhB2%0D%0AoA3b+MJWivz5898+rF39HzVLHaAebHqkSSjwXrPjpjY9SgPqXaRFxVs/9LVc168JOxOLgsfggg97%0D%0AXXrg6f+9YfM3V7ZsrWb1bvlruEfddWIllA43DY+0G6vJjnd2nxEtqsvmaX3joB4oJlVQR9OjV+YP%0D%0AkO2wvrwMm9B6XAq75fo8K7kTitohBpczVzj7G9Ikb4T8zoSrF8EVNGK+JFx2KlmyZGbkzO94edkY%0D%0AU6dgU1/2IcZsDwplOU9cPCMtPS/aYlJm6dP61L5xl9i6ZUd83Unfk2ULXpGBfRZoIedjCuppk1+c%0D%0Aqv44YJ2g/hgLSq3ibSDaqN30oDv/OGMax4/cJN06zlSYZpY6GxaZLPUIUMdn8oSB0+LSZUxU4/tq%0D%0AlfGfEDj1nraaaROejhUrdsdGzFP61LlOp7EOhWzz/suDoXYY3w5LLwsHPyPwfHrWLv8l5zQH5eC2%0D%0A6N/xBrcp/3YYcbANrdSPWlftd+UsWST/C29uHpsae50dS9fhQMh8dfiKUWAqaGSkDZEssHt2GOat%0D%0Aw8Ou6TAa1/iEHIP1pefsOhee/2WS51HX5kaam25tLwBCgvoBgPohwB+96UdQQOoaGSXkpFsF3FhV%0D%0AYIFBYeQpDAPPcRh3XUcTrSxsgmRVcxRTErzNiQDh/B5V8Kky87vZUInjMDzcY1Z1TNl4cOLlo/o6%0D%0Avp4nDfxOquuEdVNc+jZ84IT1d5kA4xofsTup+tWNqm4sMKZDKb3ln1y2nnVPKbeKuYV3hXjCvM1e%0D%0AV0jHeziCSS8maYaxkKbREYtbNZoR08TpY8Skp6grqKMrKWIv9wPU1WOuSS+moRFPnug13wXgZlQj%0D%0AYf2V/y6WXlMaXdr01hSAOmMzA7Bu/eoG1An6tL9YUIei/tLv06Ry7WLSrk5ZWTi4pRy8e4z8shd2%0D%0ABsYzsgkN7QssBrS+dPWkUyGHB90p6TFPSQ9T1Jn+4gpKCWb0JRtQp0/dU9Vx/9yJB2RY52Yysu8G%0D%0AmTF6C8YLCcA+lcCOMXkoLTGAdgvshPZxAPYh3e+WkmVrSZluI32QbqC94lB3a+HdB/EeoAPSyw+e%0D%0AI+UHzZZy/afLTVXqXUQG+XBsf2qB+QPbsrd/CwOdP/A5oVfWA58ZBup8Cfd3eTNdd93ugeXKyTkq%0D%0A6mhMFJs+U1LnzFPbC73lTk2neq5QfhcK1u+GtY7jnnslFbepfAwjlQDP1yjAY98DgE/lsOr7SRSr%0D%0AjumMJkK0sCDqU1V1rj+8aqKgbmxTanuxQ0/+9KSNOf60vzCu8175+qVF0rfCHfJp777StFix77Jc%0D%0Ae2093/Hd5aK73+mecvGL+NnXVQVLjc2dPft9BXLl2pwvZ85N2bJkWYiYRUY8F7Tzx/8+/awo9ow6%0D%0AvoRxQgiHJT02BXnSf6wJY7Aoho3ivQheCp0md3wOmyZvuoITxZkTfEPwIBg8gIZtBBmYEWkmOjgz%0D%0Akm1cfC4vsqJ7NK7+1T7AmQH1qZqjrd1JkWjissXZ9Mh1J92KIknT9IiKehfpUafsN1jBKiQDDP+K%0D%0A4WZqMlAIA4yw3+afRyErmndGlz175kbjOjX6IQHUNYqSHnWb+qLqsQN15KED1NmJ05yc9JRxbWrI%0D%0A/RN6qJquirof1JfD+rLUgDpPakzufG+5d1hbePjzbsB0JhQ7RP2+qA0uMG/T7FCjdqzJvsc37zLX%0D%0ALV9i1/ZlY41H3c4XBXU7TzSy0p/6otaXbvIMutN2adRCliH5Jd6dFP7vu94CPJ9Q8E4P1KmqP0ZV%0D%0A3fnUqXirh5xNiaB2Mz7RF9M4b/p2adVspKxZcjzQ9MiA+oN4L2MYqZyroh4EdS9T3YI6vscUrjK3%0D%0AnTGNr6v/fencvVKtSutPMJ+cOqWzLALOI4u2QnaKocsvyc42jW0qbNtJb/sL2U9FJtqE7WiTfX7I%0D%0AfsYdlK5CYWnDkZ1q/nbu4BIczFbjoIbYvLdQ9Oep60iEYaEpUmGMwo6DH2McnYfdxjm+9cJCFpMG%0D%0AQH1GIqgDBOlvpqWCjY1e+3GlPP3R7FR2Hj3OItKEbqO2mNR2GfWDuMK7e1yB3hWe8tZEOrqRAOmA%0D%0AcybLKJjjJIH+eCbOHDpnxtSN3S6vfXXkZe2GatV2WmQI6yYNxsY2usLSS/CqQ80mLKsFhqCuMY3W%0D%0AAuMp6wa4P76MwlI7PvYp7E5pd8/x1kU8qqKuwI9IRo1/hJruB3UUtfKEQQtJkUyjoI7pVFCHos4U%0D%0AncPnNujv04JQxC6a/HRTDKqgrpDOAQsMYR0gv3rn0NRhS1rH9v6+UjvFqqpO+wvA3RWWMl5TQR32%0D%0AF/rUnfXluR8mS/cOVeRfL0FlPYqTP/iD2XRGgYmgRchiwZ/1pWuKixaPoljU+tIdqMunL1plnT51%0D%0AFpTSn47XQlFn4alG8xHUtaA0DuquGdO5kw/K6O4tZESf9TJzzBaZaWFdgX00FHao7NOgstMWY1R2%0D%0A2mKgsLPo1Crs3dvMlRIV6kqFAdN9gE5Ih1JulXYP3Pk/FXQdc6CkG0hXUB84S8r2niR5ihT/Gttr%0D%0AJUKcH+T823Bwe05v//N/sk+IArfgd9rpLZwvT/bjve64I/bb6DESmzLNA3UmtaQi4SW2CrYXKOIK%0D%0A3YRwgvk9SP/B4K1338K7g3YD7gB4QjveGwO4/w2+936Nasq543h/CKi7+gYP0qmsu4hGgLpaZhTU%0D%0A6VO/S3pUryB/7dtfTnXpJhULFnwbcjg7t/P4z+HtF+19LoYcWa67rk+JvHkP9C97x8UHmzSVI527%0D%0AyieA/be695QXWrWW6VWqpjYqUvT7vNmy3YOrDWww6UIO/J/Hz+L/bGTUMFumTDNvyJnzmcI5c27B%0D%0A/bl4rLjvO716gGTL3Q/LYa/LyGO+9SzSBx/GN1HM7Pg62clA8L0Jx8uoA2EyWPbBUujdIJz6D/pB%0D%0AALA/Nk31a9jG6d6LEvHr29Su8OZur+mRaXhjQJ3dSU0SigF1gCs7biqoA9Rs06NBjSr+B2eOdcMO%0D%0A5O4x/63/h/pXhKh5EYSSsNel9xoG/g9tU/efflA3WeoO1M1v9UAdxbNxUEfKCUB9cvvacufIzgbS%0D%0A/daXlbC+LKf1ZXgCqHNe3T+inZQoXOD+hg0bqiob9duTzYeo35beb062bgXeC1C/bfcrK8ZqnYIm%0D%0A/+AExkV07mKRrJelbxV1JP/Qo84TtV5NGsfmTd8ibB7kupPSZ67xiEFF3dleeOsVlFr7C0Cdyjff%0D%0A5xoTGbWbOefGP04VfcX8gwD1EbJ49msm+QUZ6PesfdPLUqca77LUHaTzc2l/UWWdoM6TAddgCar6%0D%0Afehsql1K7fcQ1nki0LblqLPZs+cpn966+f/l8guD9owcdIP7krDfEPVYkp2oO6nw3+a85cZ8zxy7%0D%0Ab/jl2El4S0+huPR1pHDQCoNEmNjbd2uhqTBvnZYYxjiy4BTQrl1JAe20xny4bUlqn9l1Lz73y0Sf%0D%0Aom5AfYcXy+hPe1krj7wx9dLwxW0vHz6zQUFdu48Ssm00o4Fko47zNsxb7l5v1HjCPj/DfNZxQKoq%0D%0A6DgRYKoMIyCpnBPODXjCe41UE1M0uVqmP9jj0tKtg1MItar2axINmy45WHcWGEY2wq+uoO46lQYK%0D%0ASwnrNlfdKOK0wcStMMbWYgZV9Pj/bJRkhr5PO50S0E2DI0L6Bxesmq4dSaGmI4XGA3Wo/grq1vrC%0D%0AKwNU1PmbNUOdiS/MQ1fLCvzlKPDdCdDmfT7G6Ewq7tv+vYCqujz58QzMI1tMqremoNTENTrgh/Xl%0D%0AzHzYnObIy6dnysZ3h8nIHnXk/P4VWkQaYydS2g8ITVQ5XaMabWZEJd2kuxjLCwtIE20vqrKr7cWk%0D%0AvsTVdJP6Ymwv9CUb64tR1bFeYlBRH9G1uSrqswDqOsZutQPgTnjHcEr7tBHPewq72mKgsI8d8Lg0%0D%0ArT9YSjRoJ5UA33H7SxzWDZgbOFcFXQfg3AJ6uQEz5Q47ijfulJopZ+77sI2r9SJqe406Pge3+yCH%0D%0ABJkm2evTY5yQ52+9rVihTzuVK5P6LyS4KKjPmCUxFpLCnx6jP50ecxaQKqQDvAnpG3HCvxEn/G7c%0D%0Ai/+9YSDeDKruuCXEA9p/xOf1rV1dvnuNV/yw7/Fg3V9QinXAl/yivnUtLsY6oDGdplstTxZHtKoj%0D%0AJ7v1kCsohH2ieYsrxXPn3pP5f/7nFvxO17HU/eSr8XiJQjlzPjikXPmfj3TpFvtt+EhJ4ckJ3qtj%0D%0ABApfMS4MGyH/6DdAHmva7ErzosW+ypcly2x8SGEMvyicmQr+jTlyPdGl5G3f39+kyeWjXREU0q27%0D%0A3N2o8eVS+fIdyoEiXbwnDYv8iWWkb/k/YZAoHvqz05Lu+8IOlOm+6U++4I/MmLDXhpw05G5UufSu%0D%0AnavGm6ZHFtT2r5nggTpBjd1Jt7GRj687qQP10S2q/o4uYrw0k+YvChj+5M//Q2/z7zyg+Jfv27zG%0D%0AF0FQPxAJ6s764sC0p8zsXE+WDmpnQX1c3KPuQH1pANShxj80qoOUuun6x7p3766tnf1wlAzA/dMe%0D%0ABYHp7Tz9O+h01pvMDSqW2vPqynHGo+4p6sjSt9YXptkYRd1ZXwyo86rKiFYNZPLYRzIA6shSt6D+%0D%0AlB/U2aXUdir1QDrQpdSo6qaodO3SE9Kj81wZP+IhL6KRajhtMgT7B+8KgvqHqtYrqHsnA4hpdCcE%0D%0AiIO8f8PbekKQoKrDAz9qyD2SN9f1o9wO0b8+/28vv7AdX3D7SbaNJVveUTCf3gaVbL0Jrn/B9dtN%0D%0Aj0lx+J/6A1pV+e7n1+bE5MRyxOnBY3oKB0YH7G8aYI8xGcYCe0xtMVDZYY0htP915/LUXlPrXHr2%0D%0Apwm24RGKSZ1HHYkgLDjU/HRrfaGdYuPRCRcGzG4JUF9v89MJxQRs51c30K3DB+Dx++71poPpcXrd%0D%0AAeXHOKCcUz33AJ3qOQCc38sEE2aDa4IJFGaqzATYqQ90vbR468CUA+jeydjIQ9ollbDOabjPy2d/%0D%0AkykwiEB8G7BOywmHaYBkYN3ANLLVLxhYj1tgmATjYB0wjiQXhXJ3q4BugF4tM6qim+ZGqqTj87SA%0D%0A1DY5eo9q+oWnoKgz3/1xteRw2pgDz+Qanthw2nmFIBHUUQQKKN/pgTpgHT5zA+tsRmVU9XlP9pYZ%0D%0AD3bXeaWAbueZiWmM56nv1NSXeQD12bC9zJAxd7WUx+b2QlMjqKonkfriWV4IV9ZX7CCd6jiKR/0p%0D%0ALybphbDuEl9sRKNV0xXUmaFOqwNBHZBuikkJ6aaQ1LWcPwOP+qAOTWR0/7tl9ritOuaMe1HmjMcY%0D%0A95IdLxpwt4r79FEvxFX2YSYpZnT/h6VC+cZyR9fhtkCU/nTnVw8o6AB0v4pOJd0P6mX7TpGCt5X7%0D%0ADttgQ3/iWNg2mpFjUrL3RT2X0f1jcB+E9vZlm1S//YeetSrK5wNR5BkEdSS1pK7GiT4LSGlrIXgT%0D%0AyAno92GfYUequ/XBeyrvO3i34H4RFpipVLEfmuaBOlVybWik9hcAeaCg1ER2EtSxPmjHWnarZab/%0D%0AvbJ4aFt5oU1biY2bIBcA20+1aClo3nQQYmF9/FYH61cxqKB0vnxHHmjcJHYWMO7BObqlxpBMExsx%0D%0AUlIB7hwxPsbX4PbfAwbJgho1Um7NnftVcE0le2zKD9V8QdsSJX54Gd99nq+nbYgefwzeHoBKX79I%0D%0A0S8yX3NNK9906OwPO8782eUXPI4l49CMHkP862hGjoGhx7XgwTvZ/76ZkiwOJyEOzv/DM/JdYT8q%0D%0AyYLIXqV0sadQSBhLAHXE83ndSRXUB1tQT6uoT+9Q+2LhPLn6hk2nfyWIuo9pS+P9Dc7oMODn+4I7%0D%0AicCC957PnPl/SnRvVPXDQ4ifdDCqXmwH6vbqgd/64veo8yrCwh6NZF7fllCbAemwvXjFpElAfdOY%0D%0ADlL6poLPQVFPo2wEpj2jNqbQKybBna3/hCwC0rzvK1asWJaGFUvt48mamzcHqagjDcdZX9Iq6ib1%0D%0AhaA+tUNDAO06A+oKyqbpkVpP/Ir6w3FQV2AHnD+16RNNgnkczzFv3bO/KKjTQmM6iCZ2KX0dkP6w%0D%0A9Og0W9YtP6H+dS0oZXdSW8yaqKgHQB3A7jqVernttL/cCbsOU2ag0KsnHqBO1f6Wm8s9g1qOnFHQ%0D%0AnN72Htzmg9tJ2DqczvJLegkxuON121fEPiDdOKvA74t8fdg26vtt1xW5PvffxElHAAD/9ElEQVTK%0D%0AB6Z1PJd6FD7TE8sA61BDT6HIlHYYALsWm6rCbj3sfpUdSvvXO5fFuo2pefnp/4wHqE9RWH/57HRT%0D%0ATEpQB8yxeNEUk8JOAQvFA8cnXuo/s/mVQ6fv9HLUXUyjAW8MNkDSJkhphxaDKpTHh8K5AjrtK/Sf%0D%0Axy0uWgypirDJA9dumyygVG/2Upm0sdPlFdsHXWGGOGH+IMDeNGIyXVITLTBGVaeSTVBnAowD9feh%0D%0AeBPW1QKDQUVcYd0rMPWr63E49wDd133U+N0J6AR1vzfdNDlSfzqy3ZnxrtGMPkVd4xkx7R6o4wTE%0D%0Ar6gbUF+gthWeSDlYNzaYpfLkZ9Ok6+i6suvnJabpEQpR442PXJY6FXmTo74Ny/rxr8ZJx95V5J8v%0D%0ALUAsIyAdcETrgVoQqHT7oxhVTY/npbsYRgfosU9NfjpTYDSWUTuT2iJSRjlam4Oqp148I0Gd0Yz0%0D%0AJ2+S34/cK71aNZQxA+4zkA5Anzv+JZk3geNlMya+rI8R3GcD4meN2WosMqO2oPCUxadQ2QHs/Tsv%0D%0Al1IVG8jt7QfKHd1HSekOA+Q2FJre1rqPlO40VMp0HSnl+kyS8ohjTAB1n5ruVPVbm/dIyZI95yZs%0D%0AgyoSZWQ7tq/7394neDVXweOzb5qcLeRq+rSHdqhzZmSbOnK0R08F9VQo6oxmTGXiiwfq2FfQxmLV%0D%0AdA/M74cqHoB1/q/PW2h3wJ56L2wyUOQf69sPSUG9JIUWFkC3UFVnogsVc+dT5wmb51GnHYrrBNY3%0D%0AW1AqBHX41B+f3182NGmi+e+E9csA5t0dOqZ2LFHiX/mzZ18OQK/OUfX6Gz7Z0aZd6iVAdSpjKHnL%0D%0AQSB3gE5I532rrOvrMC7g/21t2qZWL1z4s+uuvrr/rXnzbltWp+7F74cMlRQCOoYCug/W+fjbPXvF%0D%0AmhS9+e+A9caE9eCxK2Q98ddRJXBa4LiSsIzdcvbdJtRuBdkt4nu9aM8k66+3roasu/5pujoyNSGU%0D%0A6u2D/hU0bGaFgWp6ZxVRABAFGPbzMpcoUmjDs/OHp7A7aaL1wXmUDairomoVdeZoO0V9ftd6V24u%0D%0AmGdsetMXdmaVwXkUWsQWBP9k8wzP3dy2Vvm3D8DWc/gudCbdMNlr7uS3+fitL/6GRwT1lf2ayoye%0D%0AzQykR4I6C28HYV4Zf/uj6N5Z9uZCL6GVL3Pm9S+4EgchO9k88b8/7PdmdB4H1omsjauUPrBr9QRb%0D%0ATDrJy1FPA+oJxaSmTmFet0YyuPc8hdxE64vxiBO+XRdStbsA0p965BNAOkGd/1tYt6Bu7C8s9mTz%0D%0Ao/fixZ6e/eV1WTBjh9pfVi46ZEAdz7nkF1XUUShKe4uxvhhQd8MlwHgWGMZB3gU/POwvTlXnZ1K9%0D%0AZwfUOtU7fZApU87b/jfnfdgy9sN5RtaBsPUobPmns/0nrJP+7022LkWtw8Edqu/zKD6UKndroWNf%0D%0APT8xFju2GJaFpRhIcCCwq8JugZ0ednQ0dbYYFp5Saf/3vpXSc3CNi0/8a0zqVgvqLymoo6BUc9Tn%0D%0Aq5eZUGyaHa2Sze9Ni/Wa3PjS/t/WxBSsMY6p3YQdSs2t6VZq4dunkhPCdVggP4qYRybImAE4R6LM%0D%0A4QtUxY2KfhCQ6gDdNOxhd01XTAkl+cwiGbGm9ZW1+4Zd2ouunYwgJKzHVXXCOrzxyHDXzqW+bHVN%0D%0AgFFlm02QTLdSKt8fAqy94lJtUmS85s4K4916qS60yBigd3YXVdI1ScbGMbLJEgbVdAV1a3tRUL9g%0D%0AohnjirrNUWdnUsQz8ve4hkWqqMP2QkjnsjED9wHsXE70r7/62yIZtKAZrnygwzP86G7o/GN3Ugf6%0D%0AsDa9cmY24jhnmgz1ES01klFgNVAl0/rSTRSjjdJjFCPBW+MWrWIOMI83N+LjfN4O9aWzyZFtdOSK%0D%0AB9WPbKIZg82OYuhM+svBu6RbsyYyfvAmA+kA9PkA8/mTtsmCSdtlwWQ78P/8idsMtOM1Cu1jX4Qt%0D%0AhtC+FWkxUNnhY+/TYYHUr9VVqldrK/Vrd5PyZepKqRI1pEbVLlLoplulSMnKclOF2nJbyx5yB6Cd%0D%0ASjoV9Tusqu7+L9tzguQtVvJfWbNmvTFCrElzXE1v+09vu486JmdkH2S/+yoUUzaf2qfp5QVD2sjW%0D%0A9h3Q7CjR+qIZ6KqoA9S1eJS2F5yo3Q8QB6SncjwARdze9259aruCvFPa8f63p+MqTZeGcv4Y1ieq%0D%0A4wrrJv0lRhhnUTLXg2DyC2sWeHUFYB/jySKu7Ly2YYxMqVPLxEoS1lGsmgpg/8fgIXJv48ZXGgKU%0D%0Ac2bJ8reh5crLP6COp1D9HmVVdFXSfaDO+1ZJV8V99FhVyjku4f6DTZtJybz5zmxu3iLlHJ/D98SH%0D%0AUdP1f6usE9ZPwgpTJn+B1+kysFdbgrAbldYSGogRXGeCx7GwdS/q+Odbf/7QNGVkvUzwfwVXVHfm%0D%0AkOygGgT19A7AYa/3vye4UfjPfEJg+tqbCuad9ciMgVdclrqxPvgUdTYBUlA38Elo9YP68l6NUkve%0D%0AkH85PjvYyCd4BhZZcBf1m8J+VxBsk60I7nOvv/76Qo0q3354L5RiT1Hn76SinvBb46kvfo86f/Od%0D%0ASHCZ0Kmh7EeRpQfqyF/fC0V9Dz3qtL4wIQc2ITevnpjQRSqXuHEXrC85wqY7neWWZn6FLNv/49cU%0D%0AKlQoO+bNodcA6t6JmkZ0xhV1r5jUgbp61A2or+rbTHp3GmetL28nKuoJxaRseORT1VVRN+CuqrrG%0D%0ANNoupbClaAdRL0LRZp1r86M3ZNWiIwrq82dslw14jB52l/ziFH0mu8Q96gB1fLaDdU2A8bzqVrkH%0D%0AqJuUGRSVQlWnT/1OpMz07jr/9M03l+4etaySrbt/ZL1Oth/4I98RPKHw7zijdqLpvSYjvyPshDPw%0D%0AfVcBGmp1aVDm+2+3To7Fji5CF0mo68dRZEpoV0sMDsLqYSe0wxoDaBeF9vXy66GVsUFD6lzY9NXI%0D%0A2NYzk4Ww/tJZF9EInzoUV2145FR1gPCWr+dJt3H1L77244rYEdpM1BfuhlHD48M9z9u0w4E54fww%0D%0Au51eWKsFqyZSEDYXfB/tGns1lpCKMWGUajCUZEDq9l/nSs9p9a7c/9bYK4T4vefZlIkWmLWqSLMo%0D%0Ak6q6iYc0XvW3mABDVZ3dSml/AaxrYSmbIFlYV2VdQdslwTgrjANyxjjG7xPSXVMj8z6COj/Dp6ar%0D%0AN50nBfFCUk9RJ6gz9QVJNUZRj+eoG1BfaYtJaX0xsYocO3iLDqMcfJwQT5jf9N4E6T21obzyk2lW%0D%0AZa4+YP55avw8vHeOXjnZ+M4w6dO7hnyzdb52I6UvPcZYPW1Q449iZPdRo6arP91lo1M91/8dnOM1%0D%0ATkVnMoyF9AtvPSavP7lQLr3NNvLOj4zPd5YX2h3Um/yQfA9vc9sGTWXKiMcB6kZJJ6QvBKAvnLJd%0D%0AFk19RcfiqTv0lo8R3vkaqu1zx7/sQbtR2uNqOy0ybRoPl45NZsvY3i9JpdItpVO9R6RLvU1S547R%0D%0AUrpEU7mlWhMp3XGIB+xqg8EoP2iWFKvTIgaJekDYdh/cn4UJSVHH3/T2VWEn7EGuCX6GA/Vc2bP0%0D%0AXTyiXeyJhQNlRaNGmvriFHX1qPsVdetPp0KeClAnpMcI6Rh63wfrvJ+gtPu87KdRmNoTeevfbMeV%0D%0AvgCohzU+0hQY2mEY/0nVHV1NVYnH+vjeE7NleN3qcpknGLwaAGBPnTjZg/aLgOVP+/WXJbXrSNdS%0D%0ApWRO9RryBuD5vFpc4qBOJV0hnWo6QD7VQTrAOwXgvatjJ+mE97/Vp5+k8PN9w31fKk4S3ImCA3aq%0D%0A7C+1aRcD4B/IlStXPjffLb+FpoyFCYxhyy+KXaPWv5D1KyNJd5EhCFFCkX5PcCKilLf0oCw9AA07%0D%0AcwmbgVFnOGEzi2dUN+TPO3L9uJ4X0yjqvni+uEfZgHq8mLSz3DmguZQrVuhhLuioA3qUQhiE7LB5%0D%0A539NFJSHLQP/d/bp0ydvvYq373pN7R1U1DE8UI8XzrIg1MUzJoJ6D7lnaGsZ2baOpuEQ1Ans+3Cf%0D%0AoM5i0t0+UH8FJzWMMnx6UjepXqrI/jp16uRMNg+CoJR0hbMflN5ONLhuREEaXpcDivqR11ZPTLyi%0D%0AQlAPetT9oI5iYnan3TCoRaxLi94xo6gnB3XnUVdVXccnRlEnrDNT3cK0i2l0EYr3wdJibCkmU51K%0D%0ANyMaJ45+RP8nWPP5+/j9SH55+G5TLOpA3a+o68mABXXNbff88O/o9NPCczdg3TU/mjjq0ditxSvd%0D%0Ag/kUGbeYbEcW3B6jTtjCDpxRyzhqOwnbVjKy/URNo389jNr/BA/wYZ/lpoFF1flyZp00rVedH39+%0D%0AdXpMjiwUIbArtBtgV1vMCRSMeYWnKByDNebskZUyemD9y/d+OASgPgmgPtmzvzCmkTBHICTg7SEI%0D%0AA5q3/3uhdB5T9+LL/1yoed2MbNQEFi+JxcC2G5o+olGBvIXarfneVL05zH0dFwDnFwjZLBJlgx7a%0D%0AXJzFxeR+E84VUKEG8yRiy48zYu1GVb/0zDfTNMlkz3nXmAndU6FGu2Sak0iZcQkwBPW3XAKMy1VX%0D%0AULdedWeBUdC2sK7KehzaXea6ecz60Z3dhSq6HdqFlN50hXQMz5+O/HT603HC4CnqPlCn358JNiyO%0D%0AZdMi0/AIxaRQzI2iTkhnsyLMh3NzMeYZYNcTmIXyyq8LpMfEevLwe+NtlGP8BEcjGXG1hN70p7+b%0D%0AJL3G1JaXVw2RVFpeQnzpqniqN93FMRog18QXDqrmBHgXvUh7i7O4OE86PuOb1zbIMCis516HoqqZ%0D%0A2TY/Xe0u9CTbjpSI9PvyxSXSsEYzmTbqaaOmT3pZQXwx4XzaDlk6/VVvLMH9JdNeNdA+hdD+iqru%0D%0AqrRP2OZBu7HIvKQWmVYNB0mfdqtlQv/tUq1sO+ne8EkZ1OqADGy5T/o0fVla1lgmZcu0k1vrtIHC%0D%0APlkLTFloysLTMp2GSKYs2R7ENukiZiNttRnZjpPtJ9I7dmeUAQrkzjHivum95PjD02RMnRqSYuMZ%0D%0AY4xnVFDHvgEZ6sajjhQX2FeMom7UdAfq/lsH7eY1zsduC0/hWU+Fz31Uo/pyAt+pyjihW3PVTUwj%0D%0AgZxRn/GYRgPqan+h3YpxjixExXu/fnmp9KlTRX4lODNWEl1V1Wc/GQo7VXY+DoC+BNj+GhnuT7Rs%0D%0AJSgmlZnVqss7KEI9O3S4AXYdVNuhpDsrCyEd7z2E1w0uX0GO9epjTmT4HXboFQieIHC+8fvcd1p1%0D%0An8B+Bp+7rHadizlMUaqX9W6XUbrNNDOyHgSPO1GMluz4FLZOhjFjcN0K/a6MHmDxujTer4izkjRt%0D%0AfcN+dBjMhU2LfV0aX6tbKDly5Oi8dGjHM0fvofUFTY/g49bUDwW10ZpmQnjdPo/FhGkV9fuGtpIq%0D%0AJQq/6NsZRHnSkma6JjvhSQ/okwENfycV7aq33/rCTq9gEuk2DtR9hbP6WzUL3anifb0c9QdGtpMh%0D%0ALWvKbswTD9RVUR+linoc1AfLK7AJEdSfm9JDapcpdqRjx4550vt9bv0IglxwOUdtAIF5kOZqRhT8%0D%0A4/GcTavefkyTf7wcdbf840k4CcWktjMpQf2h4W2kY6O2CckrjFd8xIJyPJ7RV0wasL54qrpnf/nQ%0D%0Apr8EIhTV/vKm+sdHDb5H+nRf6BWUUgm/Dz5zbXqkEY3vqxfd+OSNmu5OBDQFxgfrwZQZet5ddvuS%0D%0AuXsQ09jqg7x582r33SC8+rbhjOSmB5s0pNkm7OdlePkF1oeEfYf/s9Lb1yRZP3SVtOtnms/3H6Aj%0D%0A1s1g/UX2AnlyzJ/Wq/bp06/NjMWOQB09Ar+xQjssMbTFHAOwwxajKjugnUr75WPLZf7I5pdWH+2d%0D%0AuuU0QZ3DqOquQ6nzqhPWqazv/HWx9JzS8NLjH02LEajNYDdMm8Rib9lgh4WfCbdQyNM8pq/B43YQ%0D%0A0OMqOpv7sFjSwimaMDFOkJDJ8cQ3k2JtRlS79PJPs9X6oaq6Fr4iSlJB3RaVokCTajVV9TehXtMX%0D%0AbnLVaX+JF5W+p6q6i2ykbcUOVchNiosD9sRbp74by4sZRk3XzySoW0Xd2G1YzGpBnR51T1F/SD31%0D%0AjKc0ufHr1XNP/73mn2s8o7G+GFDH/Dg3xw7AOh5zdphpm7rIzM3dkOxi/OxMeOGyNPNvljz7/WQZ%0D%0AOL+hbJjUSc4fQj0DvMCqYKqP2OdLB2yrKm5hPH5r1HLGLXrpHfQcUxX1BtNdzP+vP7VQhndppJDu%0D%0AigZVTfeUdKOecrz12CxpVKsjoPoFtbUsmLxNlXNC+dIZO2XZjF2yfKYZyzjwPx9fOn0nQP5VvBZj%0D%0Ayg4o8IT2OLgT3ufCStO8Xl8Z1HmDTBm8Q+pX6SXdGj4qw9oekqFutDkk/ZtvlwaVJsgt8Lff0XOc%0D%0AxjpqM6SB0yVn3gIHihQpki+w/YeyiNvOg9u0/70BSFOuCB6zgse64H4oZF/jxQxeny/XnGeXDpV/%0D%0A7FgpvepWkZ/oswbwEtRNPKNJfUlF6otGLdJnbkE99oC1vVBRf9Aq66qwW4j3qerqW6cSr6C+Ue7t%0D%0A3kMehLVXoxY9ULfNj3i1xtU+qP3FrjsuW19P4Ez6yy/718mgZjXln+NgO5k1xyTWcKBpk4P2VAvt%0D%0AqRaef0Cqy7OIYexZ+nZV2P+GeEd60WNMgIGSzmJQquN8/WV0V325U2d5a8BAM1/42TNnSyqGubXf%0D%0A576T32vB3a/s/4ATgqa33MKsdyb2BWMjw45TaewowWNKxHL3+9zTFXOD61oytvMzdRgnJXxWECLD%0D%0AoDJ4ZhD2A9P9InOwjDzQh/3A4I8MQgb/R85xvem9Wv5qFHWCurGEOFB3vm2C+jbXAMjnUX94RFup%0D%0AfdtNR/BRWf3flx5wBnYGCStBGDRELJR07TWcpvHjx2e+49aij760ZJSxvniKOqIoPevL6DQNj5hy%0D%0A4nLUN4/tKAObVZfXAOUH1ow1irrP+kJQ32WtL69wXgHUHxzdQSreWvhFniiELPM0haH+5Ru8H7Uz%0D%0ADMJRsvUobAdMAG1arcwJD9SD8YzuRC0h9cXUKBDUHxuDpkf1GsU2rDxhIhJZTJoA6gRk0/QoUVE3%0D%0APnUq6q641LO/wFfOmEZVu+E5T2x+ZEB94cxXYX8ZLquXHFGoJqjTY87XakQjrDOuoJVpLwmqegSo%0D%0Asxj1PnwG1fm7aH/RlJmT0rX9tNOZM2dnAU5kLnHUTisj22xG9g/BbSvi+0LXqbB1J2w9idpmw/Yb%0D%0A7uAbtk6ls65yHubImT3TxJEdqnz/yWOjYimHoJYB2GOA9dhRAjtaw7PoFCp7jCo7oD31+HJ5ZHaX%0D%0A1OlPtLuy5fREMbAOVf2s61I6U7bDx0wA3AUfNKH5tTOLZdxd7a8seal/ioFqDN56A15xtassSzug%0D%0AeO/l0Ocx1FceH+49VO89qwa+l2oxIZPTQsikh563d785NLXb1DoXd5y2zZmYUANftmnORKsNvfJM%0D%0AnyGoG/uLSX9ht1Jjf3FedWNLsXGNNqVFQZ3Kui0wTYBzm4/uCkf9lhdtoqRdSAn9cUinzcZfSMqT%0D%0ABU6LKyal6k/ri4I6bDu07zDJhic37D5KUE9U1AHpAG8Fdu8WCjuW18MfjsMJVX158UdcGVE/unnt%0D%0AtjOz5Kl/TpQBMxtI5bI3y487WdNAX7opHlXPuLW8aEIL1XQCORVzTzXH/6qW07vOIkDAtw74zu2g%0D%0Atz3+/+PyIgIDlo7pYh6z2emaAsLvpNJq/cixUxvRDXWotITqTX+6s7yokk5IB5ivmPWarEBR+kod%0D%0Au/X+cjym4E5oB7A7aF8MaF8MaCe4cxDWm9fvK0O63iPTh+2SZnWGSsf6G2RkhyMyoj3HYR3D2wHc%0D%0A2+yX1rVWSImyDaU8vOuVRyxAesx8KVDk5jdQDO/51KM4IQyIgseWqH1QYHuPFCTTOTbpvrVwgbwb%0D%0At68dLRdP3i+TejSTwz17SSphk51JF2C/gIZHqSttjjrz0Jmbbq0vBHK1vSioQ+V2960NRu0vtMho%0D%0AcalPUYfX/eSkyTKqXQO5chIKvYV1RjXqcodPXdcFm/6iRaVU1Old18ZHJqaRSvyFY3fLGFhkTw0e%0D%0AaiIlMd2c9tRZBqQJ1vw9qoBb1ZsAnQKlm8C+uVkL6V66tGyC//zf+AwtCMVzCvVUx6dMlct4bwpB%0D%0AHCcC+tn8Ht/Qwlue2HCe8TV8LaHefie/j+C/p1OXGGIbd2K+5w3C+p9h1Kh1KL1jYzLgT++96XGz%0D%0Ad/xN9iVhB7HghuJ/TfCAmGxDCZkpkWqXhdzQpjtsVoTupP8+BEjX5BdALPPFFdQBovReqx3EKers%0D%0ATAlFdYvN0X4M3Skb31HsQ0y7Ko7B+ZHBGZmmxXDEfAqtSI+az+5xtuG97eYb7npm3tCA9cUH6rB5%0D%0AGEV9qFHUteGRiSOk3ecp+M37N6kqry4dgcQXH6hDYXfWF4L6qwsH6bx6Hpfvejeo8HP+nFnbJ9s5%0D%0Ahq3cbscXvHVw5Pu8hCslGZjXadaR3Llz521erewpP6i75b/bWV9cMXGI9eXJcR2lQ51asdVLDiRk%0D%0AmatHHLBNRf3xh0xBaTyekZCeFtT5Gk1/8bqUxjPVeRKgthTaX+BTX6s552Nk9pQt8eQXdigFqJuC%0D%0AUpvlzoJSH6i7dBn3HZzGuP0Fmer4Hr/Nhlntk8Y8dqVQwVtYh4Ho2zQJCqHrfBL49i+D/+Plx207%0D%0A7Lui4DwKxsO22+BvzSjwh51k+vdl9qCQJXuW6/rWr3jze4/P6njxm+cnpJ7ZPUsu7p8jlw/Ok5RD%0D%0A8zEWSsphjCOLMBbL/g2DUgYvqn/l+d8mANQDsI7CUq9TKeCP3nCq2+sPDUvpN6/J5Vd/pSUGlhOA%0D%0AtblF8x3mevsGfeUK+KrIc/ieP0+7Svz9jILUmEGropt0E6McE9K3ofCRxY9U+znmbu2aMnpD68sE%0D%0AU5dQQ6Al2NKOoz51zWk3ijobCtELbuwvm1XVVlBHCouJanRedQA2u5ZqMagZ9Js7GE+4VZg3CroB%0D%0Aez+kW1DXAlKT9mI6kiLx5UJcUX9Lu6duUnsOTyhMRCNAHYW4LIzd7yW/IKLRNipSRR1XGLarjQUA%0D%0Abq8y8P4rsMO89PMs6T+3kWw4NtS8BoC+7fQsefSvY2TgjIbywLyeMq1fE9mzHl5dprw4XzotKYRu%0D%0AVTmtjcUWhBr1HON9NqgxgK7FpiwO9OWguzx085hpG79uUk95HPty1+AohnQXY3mJQ7qcRCEjThqW%0D%0Aof18z/ZYvqqmG0/6kuk7AOk7AeS7ZOWc3bKKA1fm3Fg5Z4+F9t0AdkL7axbaAe7TdsIeYwbtM+2a%0D%0ADpWh3e6SWSP3SJcWs6RVzTkyutMxMzoe1WHA/bAMbXcAsL5cildtLJWHzpGqAPW8hW48hjqk68NY%0D%0AIrBNpslbj4K1sP1CeicAUfvNAP9cVeyGfE/v3wgoxdWSh+cOlHsArCkETKrT83EivwQnaytWSeoa%0D%0AFJ2zaRE7kTJDnfDtt74A1LWo1BaWeoWmQUhnMSqU+f+gkVK/ejXknztwFY8FylDHnf0lnv7CKy5Q%0D%0A0zUNyKnqdp3i1R2sHwT9+YPbyM4+fXV6U+ct0BGbB3gmTNPCQ3gmtPusMU7tvgL1/DNkpk+pWk1G%0D%0AVEBEZf8BcoUFobTM0NYyDfPCQfpcfBY/mycwvNpgh3Zw5bDfr99JaOd38iTBeufP47vGVKz0G5Jj%0D%0AmNrnkne4SNIIUhlcfmENAaOuGqex2CQ7EUx2fIpaH4PHRf0/DCz9oJXkzCBUTY6CtdAvT+/F9nk/%0D%0A4Lm3oMCrSLdG1b48AEAnqDMRxSjq4wHqsL7Qe62gPhCKurWCUFFXUO8sT4/vKG2rlGQnNAbwJ/xF%0D%0AzRP/gdw37zx1PD1ASAYhYZAAL/61RQvlX/zojAEBRX1ivHDW2XwcqGvxbBzUn4F63KdRZXl54VBV%0D%0A0/fDn66KOmDWWV8MqA+WRyd2Q7ezyj/mz5WDGdyZo07OQnaeaeZByDzNyGtCr7yErI/cOPO1qFb2%0D%0AjT2u0JaxlWp9sk2gbDynZ33BCQiLiXmixmLSZyd0kh71q8vy+bssqBtF24E6IZmWE01+cakvCulm%0D%0A+BV1D9S1S6mzv7hiT0QorkVR6eq31JdOVX1o/7UyqM8K/T+e/OL3ybNo9H2Tn05YV2uNiYH0QN12%0D%0AKvXiIJn+os2PoKrzewDqKxcelLq1uv09e/a85dJZNzOybNLEikZtN8m2dXfSFlymYfucDLwmI9Md%0D%0Amb4U3B6TfR+eC15mLZzp2munlLwp3yuNqxR/p2/z8v+a3L3Wr/MHNjizeEjjs8uGNjm3ZEiTcwsG%0D%0ANTo7pF3V32u3LnHx8e9GxwjqL/hg/SUo6y+ficM6FVmC80v/nRXrMa3ulbuPD0+l0k543+XFBbKw%0D%0A0Qxjw6B/2tkyANT2uV24NSr9QjsA84R6FkTaYlED6YRMB+kA9NPTdZpe/G269JlX78rawwNT1Z4D%0D%0AiwetOXugqCeCur+glJ1KTZ66sb84UHf2F4C6U9UJ3KqMU1GPQ7qztphOpq5w1IK6etOppBs1nbYX%0D%0A9aZrJKPLT4fthdGMCuom9UUVdYD6GxeRpY4TCpelzvQcXhlgZ1FeuTCpNyaeUTPQFcBxlYHzB1cY%0D%0AqJbTEuSgfdmuvjJ4WVN58dcZOr8WvdJL+g2tJ7vuHSNX3rxL3n5iqjSvWUbundZLM69/Ogg1laCu%0D%0AKqdV0z1YNxnoxtZiOooStjxVXG0KUEvtUNuCpnxAhQWUj0KS1YlHZ/neE/elq+UFJwtssnTx8DoZ%0D%0A0KYhMtDvMrYXWzy6dMarCulUzw2k75bVAPXV88wgsK/k8AO7quwAdjegti+DKt+1zTjp036JzB29%0D%0AV0b0vF/qVuwnY7scwTguYzof00FoHwVYJ7APa7dfapUfIre36C6V+k6QzNlyPAPrC7tV6l/UsSjs%0D%0A2BAG939k/5IeEwX2b9wvXF36lkLb3np8thYIv/XUAhlTraqcg9qtYDsfULoYV9iY/KKgbpNfmI3O%0D%0AJBcFdQxrewkWlrqCUlXgCfd8H3PY6XVHl9IlbdvI88ughLNI2VPVGfuZGNOoHW/V/kK7FNcvKO42%0D%0AppHve2BGX3kE9hTGSaqvnsPBM6GacG3Vdk9ldwq7LTy9AIh+FQWjXaGuP9+2nVxkYaiCOq4ucF4Q%0D%0Avjk/+LmcJzyBwdUGveJgb/UxPsfXLMBJDr/T2XEI/FDo34fNplzBgm+RA+zyCIaCJE0H8q9TweNY%0D%0AOseBZC9PeC7ZCWWGvzO4MrsJDx5kk4B6whlH2Jmp/zP9B+iwM5Cw7032GJ7L06ZW+Q92r51kQR0e%0D%0AdYI6upMaRX2EdtxMAHWrqNP6QFDrXqvMd2hUUCbZb4/aUYSdKUU9FtjRBL2v/p1QgnK8ZcuWa24q%0D%0AkG/y/ZP6WEXdxDMeXJdofYn2qPeUZyd1lQZ33HJpSMtav6wb0eni5im9U5+ZNSD2wpyB8tzsAfLk%0D%0AtD6xe0d3SpnSucFvdcoWO1Iob64emF7uIN3ZaeQlwSjlIkqlCFkf0lRrB3fKSc5WC7SoUe6tPVj+%0D%0AiTnqiOfEyUtiZ1LUKNgrKpqjjuXP7qT9G9dAAstW6xGHoo0mQpplbuMRCeqqqnugbgpJQ0Gd6S8E%0D%0Addul1KS/vKsZ6RuRynIPmh/dtQr2FwD09InPSbtWY9Gx9KRJfsFzxn4TP1lwHVI3A9ANrLtcdRaV%0D%0AYtj0l4egwGtuu/segrqmzCCmcdlJGTv8gdgtRe5Yj/ma5c+ss8Edmn95BO9H/R9c7mGfGbWfCVsf%0D%0AMvI7MrLfysj66zuBDmt7fV3OnDnzYxpv5hW+rFmvrZE9e+ZmObJm7YwUiB45cmTtmi1z5pZZslxb%0D%0A95byBQ/f+Wbf1Bd+nwBQx/jdp6zDs66wDgWb6jotJ+xcumJP/5Tes+tfefEnFp3SbsHhrBjGQ24G%0D%0A4dEMvk+7nuJ1plB1roI8i0S9AS/1qywWpVUDg/BpVPTp8pKOaTo2fjAstfPEmlee+W5ybAeUZaOo%0D%0AL1brSySo+xV1grrNVKdnPK6qm8LPuFfdAru1wXidRt3/vuJR50s3RaQ+Nd0q6cabbjqSesWk6lF/%0D%0AVH3qrwPU1f6C4tfj6PbKvHkWlLIjq/Gp0/4SLyilos75Y8ZMe8WB88uMx74aLx3H1JI7jw+W8evb%0D%0Ayszx7eXjl3El5R2AMZpgnTm2Rrq2qCNLFi6QmZPHyZAe7WT5hF7yBvzkPx+DBxnKudekiOAOv7n6%0D%0Ayy1EMUpRo/cIYTqgpLIglbdUUG0R4e+H75Y+rWrKN68ABq0nXd/n2V0AdieQOHNig3z78kJpW7+e%0D%0ATB/9lMxDESkTXZyarnYXQDrBfM28vbJmfnysxv8cqzBWzsEtgH3V7Di40yJjbDK7ZXDPRdKp2SSZ%0D%0AP3afzByxXepU6i6D226VCd1OyPhux2Vc1+OAdsL6URnV0SjrfZu9ILcUqxYrUOzWn6/JlKmbv+lR%0D%0A1DHl/2S/Eba/+iP7BPt+BfU7bi38ygfPAkABx//ej2VRtaL8l/YP7U5qCkqdT50FpfSpq8+cVhbC%0D%0AurO7uPQXXwKMSX0hpBtvuutQmsoOpxiH8D2TezWV80eh1FtVXU/mtPlR3P5ibFS+KzVqj8KJoLW/%0D%0AbF0xQpY2by6XCeiA5VSOpYBmgjPvL7bgTnim0k77ik/tdgWgVwDn7yHjfVSlynIvriychT9dVXgq%0D%0A8oRuQH8qQFznB09ecKUhtmq1pHLAHpTK/5mSw+f53aqyQ+GnLYbfh5ODc1DrZ9WoeTn7ddf5VfVQ%0D%0AL/n/X44hf3QdTgD9sLPPsANhBg6uocWkyQ6Yf+akwHfgzNagUqnD25ejhbwq6rC+IG9c88U9UKcd%0D%0ABIo6rA/Gs90Diiri+QBpz03sLEOaVPoFIf51MgIcEb8joQDVN20JueMh7/XDbzIQvrpQvtyD7xrb%0D%0AI42intCF1W99sYr6S2p96SHP4/c2uqP4X6677uq+ebJnn1DyxoJ3VylZ9KW6dxQ/WAejUsmbttx8%0D%0Aff4VgIsuWB4FCOhRO8jg70tYkUJOEYPPh0F3Rs5sw74HxcQFW9Us/84enLQoqGPZuxqF3cttMWnQ%0D%0A+jIV8Yz0qENRfwFXVYY1rxmbOv5RzyPugTpSVRwc038epqgbWDcNkFxMI+0phGiX/hKPaWT6y9vo%0D%0AUmrSX5bO2yfNGg2WZfP3JeSpE+o5DZtof3HpLxbU3fSYLqVQ7V1Mo4K6yW03MY3xbqiMaVy16Kg0%0D%0Aqtfn62uvzVo9uIj+v1x+UfuYjExj2A4v6qQ+6mAcpWgEX+9/XdhzUet04POvylUwx6zxj7S6Qkh/%0D%0AnsMCe9wKgwJTBWSo2ehcSmh/4ccpsX6LGlyZ+WyX1Jd+N6o7B5/Xoa816nfiMO836q+FdwC5grkF%0D%0AeOZ7GxV9Fr5zhn4vmzHpOD1Vtvw2OTZkdZPLs5/vkmI+I7E5E6MdnUedTZe8iEaCOiMaExR1quoG%0D%0A1E0DJNsEif5yp457nnNrh/FsLn4FPa6kK6RfCia9sMmRH9QfM6kvtuFRIqizoNTaX1yHUvwm+vpp%0D%0AD2InUk1v8SxBBHPO85ny0mnOL2MN2vLLNOk5s760b19Dnlk3Wi68DZvJh1C42Z32XYAYVPW12Oc8%0D%0A9+xzcu7cBfnqq2/khRe2yLhRw2VUr9ayBUlcZ18HLGlsnlHR1cNOpRzpLIRzbY7EWEeMGJJjOPQ+%0D%0ALCz6HF7zwdNzZViHunLuKF6H92lxob4XUE9/PCH9+AYUPN8pJ+4fL63qt0Xay4teEalT01fOgZpu%0D%0AVXSF9AV+WN8HcN+nsG4G7s/FrQ4q7oB3HXtkBpKtGtfqKfPG7JYF4w5It5YzpXXtOTKh+3GMk4D1%0D%0AEwrrVNZHAdZHdDgs/Vq+KNfnLXkB284iDNr10mRjB0W1ZEJaBvcJSevMouAqMB3XlLq50MtvPg6b%0D%0AC5bf7ycfwpVpnDTBu62A6vnUAZ0+nzrz1LWglLBufeoO2P3WFy8/3RaQOjWdkE4bzfcA6z64Ovyt%0D%0Atb+4BBjacPSKDK1TWnBs7S/uqo2mv3Bd4xWZh+TNzbNkSoMGct7FSTqIXgFo5n2As6rehOdFVLuh%0D%0AstNXTrXbesm91BYo7P9A4edIwPp9zVvI+alQ1fk6vp7gTQWdn8n5wXx5XmlA3GQqht7HY6kovlW7%0D%0AEL+TJzrzYcmhIs+TH6j0H/UfKLfmybsPy+IGu6xDYxrDuCxMNLSvCysyzpBY6WOZhBrEwDoaKdSG%0D%0ATZMHklEHrGQHzCggTW/DCB70ghtBRsDd92OuqVmm+LPPLxoZ96j7QH33MirqPlCfie6kFtRpfXke%0D%0AoD65bY0zmTJd04ZgGrYDiAIZ/+MhG3J6nUfTXIkIg1V+rsZQ5svdfengDqlaSBpSTLpneTzhxp/6%0D%0A4jzqL8Du0bnG7Z/hysHt+B5O27Xs6lm4cOFsvLRYsmRJ7hDZIti7VBT8fcGdYdT0JltnMjp//etW%0D%0AGCS5x7Jnz35965rl3ttLUPdSXyYgetI2vIL1JZ6jb6xArFFwijpP1ia0rQ3F+d4AqJvupExXMYp6%0D%0AWlCn7YXNj6JB/UPjHydEI83F+McB6jamce2SE9IdHUrHj3zQxjSioNR1SKWqj/fF89SN/SUI6lTu%0D%0A2RzJJL+gcJWgzm6oAVBft/SUjBvx8JViN5VhVOO1GVmng9thRv8PWy+SvTcIuWHrSNj+KeoEMLie%0D%0AJvv8qH1PRtftP7qu4/U16nW//dvnfxtvQP20uVV13e9bP834RnYwJbhPlSf/NT7WeXLNS5M3t015%0D%0A/qdJMT5mgHqKpseYbHa+x77vNN4H0ObrHLxvA9TTP83xCgfB2yrEhM2XTvMEYap+nvvcu94cmNph%0D%0AfI3LT307Iea6qNIuQ4h1qS/MZWdjJXZIVY/6RRaTGo+6FpSqok77CQpKmanOQk82JLJRiqYQlMDt%0D%0AA3YFdxe/aKCdyS5xoHepMRbSne0Fn22UdDPetl1JE4tJfYq6Jr8Q1G2eOn4LU3VM4yOThMMkl0RQ%0D%0AN/59PbFRWOfVhxmybG9fWEg6y+UPAD0fAbQ/hDf8fYA2OtPG3r5HTm2eLNMmjpFffz0t589fArBf%0D%0AlN9+OyMfvP8hlPaFMrJ3ewD7WPn9KFRyQpNG5kE5pVXFAfZxdMAFZMsxZPRjxHA/dhxZ/YBvxj6y%0D%0As+QaNKpLBZgb1R0Az8ZKCvewWuC1Mb736Fp5EPvBrq3GYJpfUlCnpzwO6tbyQkUdoL52AeCcsK7A%0D%0AbkBdB9V2HRbcCev2Md4un/UqUmW6yqTBT8uiCQdl6pBnpXaFLjK68y6Z2OOkhXWAOlR1B+rt66yV%0D%0AO0qUS82RNds67qui9h3/b+wTkgF6YD+linqJote/eBK2I4L6+TcflXHdmskbyArXAkzrU09dAjsH%0D%0A1WKAaCp96mx8RJWcoB4S0+jFMwaSXvR9VOT5GWigdAFAOxdK+PY1iEa0V1q85kfvsKjUpr9oUy1n%0D%0Af2FMI+okNKbRFBx/+dJSGVi7hvxCIKayzUFY5iBM85Zgzd8Ab7wq7oRuWmKcNcUVftp4xZ+Q/jKq%0D%0AchXZ1KaNpDDdhYo634P3GyUdn0k4ZxoOm0HhN/F38T4TchTaOR1U16nCY9rUt44TgxR8x5hKlX/P%0D%0AmilTd/KLf9+d0eUXxRtRx4Gozw37HP/xx/++sMeTTXua9R0fkOZsIrixuLMOvjbsYBc1cVEbV7IZ%0D%0AFfYePkaA5ah8W7GNj80aLEeR/EJVVRV1l4ZCUGeaCQost83uJy8B1J2iTtsDQX1Wx9oXsmW5rj83%0D%0AtGRQGASAdH5LUoU8bIGF7ZDsfLyqQM6crWf3aXXZD+q0vvibO9H6Yk5KAvGMUNSZHd+rXrkveWk+%0D%0AZGVOKAqMWtlClmnk+6LWj+DvTvZ/BlfaG9rWqvA+Qf0IFXXb8MrzqPMqg1PUNZ7TeNRdZ1quA9M7%0D%0A1pORg++MdwdV60sc1Gk38UBdGx3ZzqSPxO87Rd3kqRubivrUAeqJ8Yn0qZuc8zuXvS6TxzwuXdpN%0D%0ARTrLCZP+YvPUE9Nf6FW3VhcL66rY20GYZ1KNJsw4UPclv9y5/BTsL6dkMS5l167R+av/+Z/shbgO%0D%0AZGBZZEhBiPqcDC4/F52YcILo+8zQabCfHRbnGPW7wtbV9H5fgiKS0WkKzA/3Gc4ykydv4Zwv3v3B%0D%0AwFSq6c//DlDnUGB30E47jLHEuHSYrQD3+z8dmtpjTp3LPefUvjLz+Y6XpzzR9tKojc0vjry32cWR%0D%0AG5tdHPdwy4szX+hwacme7hfWnux36eG/Do+hE2rs2R/xWb9OVqVe1WDApbHXmFsFTUA6wX8rAH8L%0D%0AoR/f9+hXo2Jdpta8smJ/71QCKUFdU2ngbWdR676zK2AVWQ3LiEl9OQ7YPamgjnhGa30xVhMT0UhY%0D%0ANwWlUNVt8yPTQRT2FwfrvmZIrimSB+ee6h73pHtquvOmq1rPzze2FxPNiMHUF04LFH4X0Uj7iyso%0D%0ANekv1v6CzHmTp06furG/OJ963B7kAB1XIODlfxHz8KnvJ8qQYU3k+yNQrT8mqMMb/AFA/X0o2+9s%0D%0ARBfQlTJ2QCf57LO/WFA3sK7ADng/efykzJk+RSb1a4P49IVy5YSBbNpUCOSEazkKoDmChlr+oY+v%0D%0AkwuH1si03k1k/13o8uiUd95SfbcqOl8nR/AZh1fDctIYFpxlmp2+cMo2FIAC1JFGtXy2KSJdDW96%0D%0A3PKyT2E9ceyXtYB1jgR45/8LzHN8f7e246Rvx8WyeOIhWThhn7RvMk461F8EUD+hsE5VnfaXUZ1o%0D%0AfTkkDStPQP56f7nx+mJ7sZ2rPz1sm4qAnv/b+4QoWwW3byjqN7z8xhNztfD38ruPy9xhnWR3124m%0D%0AYpCAyuJMa39R+CWIOvuLwjq96igs9VtgXMdSH6jT9pJKJZ7JMQ5oAbq7hg6TmX1ayKXjODHjlRRe%0D%0AUUH6i2mqZewvri7CpL84n7ptiIUTxJ/23ykDG9aU72gxYZSkU7p5YqFqN255n2o34Zn2FIV1WFl8%0D%0AyrrGOTInnU2TcPsxctf7lisnnwwfgde5uEqAOj+D30FI52/hFQLOE/Xem6sFGmfJ71RYx8kBlHyF%0D%0Afc5TfM/Ozl2leL58W7gMMnhsC1uOaY4H7jiTgWOl+7w/uv5l6Dj8hxX1IJw6eIuC6SDcJXtdGPBH%0D%0Avd4PtaVvvmHePRN6p4aD+kiA+rA4qAesL1TVl/ZoeDlvzuxTgqCeEWhPb/r+t57PmzNnnYldm54/%0D%0AiJz4wyiYNR51W0zKwslAMek2m/ri4hkJp/0bVPwWFp/a/1vT9P+Hz8mWLVvh9rUrfLCPoO5X1F0x%0D%0AKUB9hwfqUNRDQH125wYyfOCauJrNiEZNXUHyC3PMCeoa0WgsLnFveqCYlPaXIKh7anfAP05QR0Hp%0D%0AygVHpEWTYRrXyC6l9LDTukILCz3nVOM1Ux3pLoR1BXZre6G1Rq0vaUCdyj1OBmxEo4I6FPXVi05I%0D%0A/17LYygq7e1O1v6/XIbp7Tv+/7T9RZ2U/4n5d9U111zTuuOU6uef+nGMQvpzBPTfxwHUOSywK7w7%0D%0Apd2o7Rx3vz8gdlOpfH+99tqrF2JbnnD11VePxBhhb8fidgo+f1GmLNfdn79wzhdKVrnhVL2upf/e%0D%0AbUatM5M2t72y4Y2BqU//e2KMYO73or+I/40yb0D98W9HCyA9ZdLmNqm0wBDoqb4T1F1TJsIsmysd%0D%0APscOqQbUjaLOHHVaXxjRaECdEY1pQF0h3YK6p6gHVXWX7GIjGFV1dwNqutpezOcYpd5lp5s4SKr4%0D%0AHqhrMWkYqNuYRlh3Dl+AT93GNKr9Baq6yVM3BaV+UCecc769iBMgjq24P3ZNG3ntoekG1D8iqPvs%0D%0AL2/dJXfPRCO5p56xgE5Qv+SD9kty+vQ52f3abhnUuyty17vLmf1QG6mcK5jj/uGVIoeQzY8R4+D/%0D%0Ah/E4nv/3tvnSq1kV+X77QijsTmmngo77qqIT8tExF59z5rXF0rh6HZk0bJMFdfjTEcu4zBaSGuuL%0D%0A8ajzdq1V1RXMCeHecPDufyzx/tRRD6iqvnjSAVky6ZDMGfOq1K7YSfq3esyo6hbU6VMf3n6/1C7X%0D%0AW/p3WSy33VLpW2xfrkgwzab2R/Yf6W2nYZ+VjEf8r3diGr7j2vIliuz6ZMsSBfVUQPA9s1AD1q6d%0D%0AaeBDqwYtGwBaLZyEF1vhFIWg6jf30l9cYak/9cU2OqLthYNqOgdBlgo0ByD6R6jUAxqi++02TANr%0D%0AGDQKlD51Y38R1D1oNKN2JzUFpV49hBYsPyxnj96DhlS15TOCNmF8DQYBnco2GzXRW89btacYhV3t%0D%0AKyz8tDYYVdb9NhgCO05WdnTB1ZWateQs54WNq3RXFzgv+HsU0N3vs1cNYpxHfJ5ATxsMbTfzofhT%0D%0AVcfVCubVdyx5209YBgxMCK15izqe+IXJ4HqQEX4NEzD9J5fuvp9Zo9bdkM8ytq/gRAZXwAycSaTx%0D%0ApAc/NzihYTPMPx3+90ecNSdU9t5cuMCwVaO6XvaDOpVm2h92LyOoG0V9+5x+8rLP+qLFhFDU1w9o%0D%0AllI4b86lVatWvS7s+/wzOOq3JZv+iPeH+trDPofvz5s3e7lRHRqdOYhUE2d98Svq2txJC2edos4G%0D%0AT/EcdSrqQ5pW/k/mzNc08UNaxPINVcr9K1Fwxxe2HiV7LGo9C1mpg1c5EryE+fLlK9KhXsWP92O+%0D%0AuKsp/qsMLCaNg3qYot5Z5nRtIEMHrE4D6s524poNEcIV1r38dF9Mo0K6gXmnqKuHXEHd5Kl7hZ6u%0D%0AoBSgzpxz2l/GDLtP1q983RSV+lR1etXjsG66lbpBeH/kXhfP6IpJkfoCi41rerQBn7kOoL4WoL5m%0D%0A8UmZO3WbFL6hxGbM5+z+eR1YHhnyawZ3PGHrBx6LXH5h616ybT/JvuiPqBhprF3BA7L9P2EeRH13%0D%0AkulNmCZrq3OqeraiZfLvXvRa1ysE8+cU1sdhjLW3vI/hwTsAHq/Z+Mmg1GaDy/0ra1a9xKv7Krst%0D%0A62V336CqRCUyFwbTrG7Ddt8yb6EcM4reXuDFWu1LfTpgSaNf1hzpl/rkt+Nk6+9GSad15tmfJ8ja%0D%0AU31Tu0ytcWXqE+1Snv1xAmw201R9p5893j3VdCZ1oM5iTAX18wFFnR51ADI94n5Q97zqVlE3qrpV%0D%0A1h2I++E9AeRZgOosLw7S46Bu/OkG1N+xiS9xj7oFdfjnac1hjCTz1F36y5ELGzSm8QBOQIz9Bao6%0D%0ACmdN+ouJrjQFpLS+UEkHpOtJjhnLdvdBQWYPdBIFEH0EO8EHxv4SexfKJuwvxzZNlhnTJsvvv5/x%0D%0AwfpFhXVnh6HC/uUXf5NVy5fJlH6t5MPNUyTlIGL3dKCR1oGlZhzkALAcwuOA9rcfHI+Iw5pyfi8g%0D%0AEFCuCryCuVXgAfRyiKC/XE5uHCWNanZAB9HnrT89XkhqYhlZTIoUl1mvSM8OE5Hmst1T152qvg6w%0D%0AnjAW4v+FB3Tcqbf79XbV3J3Iau8to/veJ0snH1JYH97zLlhgekBF3+WBOhX1IW13S/U72iGJ5l6p%0D%0AXK4pfeql/1/aJ4TtQ7wranYawnzL/lSRnJVLFTv59Q7MZxu7+fDC4bIRdhSNL2RSCQspqaoTal1M%0D%0AIyGbcEpYt0WltLvosPGMan8JKOrqbXegTuAHOKcAmqc2bSS7N4yxoM6oRlzRYa2D3/7iUl/8MY3W%0D%0A/nLp1P0yrW9LOTIKcaJWRTeADvWfIG2LV9Vyo98LpZtXB2hL8XvIbcGn12kUoP4Tij/7V6ggn7MZ%0D%0AEotJWaSq8wEnA3rSgs8nnLsTEn/RrCrrODngiYF+F6wzVPAB/Sn47Ieat7iCBC52K3Uc94eWX3qs%0D%0AGzzehayXwfUj7IpsmmkKg/M0JwgRB9eE4o2ws4xkjyU7W0g2UWFAmxFIhn+767wBbc+z6RF9yrS+%0D%0AKKgzSx0Nfgys+UAdueJbpqKYFMWEVNQ3Dm6RWvz6PPfTsx2c+VHfHwXmfoBNM7Ptk8nmT9iJAA/G%0D%0AuXJlLjm4VR00DpsU3vAoDaibeEYq6sxRpy97bKvqP+fMlq1t2HdETVPYTjLZPIlahlEnQGEwH7VB%0D%0ABKZFV3g0PLq5c/3KnzpQP6TxjPYkjcWkHqjbuEqfom5SX2B96lxfhkFRN4AMJRtZ5rSSbIL9hVAc%0D%0AB3VkqWvyi1PSXZa6gXcD6iZLXVNaXOMjTX5h46N3Ya95J578YkF9zLAHpEv7qbDCnIRXPQDrtrD0%0D%0AoXuMHYd+dB1Q0c2A5cUmvmhjJea1I49d7TVe6ksc1FcsOCqVyjd7E43Cimb0pDRqHYgA3DTxWO79%0D%0AYcsv4oQt1E4XXLd8n5ew8wtsg5HWmYj1OArQQy+Lhk2TO6gn2aaoqjep1ankV498MzymsG7BnLfP%0D%0AAtj947nfx8qmb4bFGvYp80PWPJnH4/MzcZ8QAHUH7f6fHyzC44EkG0ZZWOD63nhb3q0Ne5f9acaz%0D%0AHa88/cN4eeDzYTJ4TaOUtqMrX57/apeU53+dJM/DMrPqUN/YnScGpj7z7ZSYAXUkvqDJEhNfDiLO%0D%0AUDPUAeosJGWKiml4ZIpJqWArqKexvhj7i3rVLXQTvuNedb9ybu57Fhmq6K6AVJsnWSWd/nRCug6r%0D%0AqNsMdedRZ3ErffNvEtQxaNEx9heq6vfCqx63v/D3eaq6V1QaV9U9yxBVdVXWp8umL0bLgOGN5Nw7%0D%0AUNIB6jGAeux93H8Piug798p3ry1BEko7+eGH/6qaHlfUjQXGPGbA/fffz8rTTz4pAzo1g61vuKTs%0D%0AR9rGfsCJHYJbwWOE9hjG5pndZMXwVnIFQB8DkMeotKsCj/tU3/n4gWVyZd8SWTmspfTqMCPBn87E%0D%0AF3rUmaG+Qu0vryEN5hlpULMdLDHbjfdc01/iFhgD6vsUyL2xCPcXHZT1GHfi/nqM2eM3S71qHWTO%0D%0A2B0K6rTA9Gw7X+pVHABY3wPrC1NfDsug1jukZsU2MmkoXl+9ayzzNZmb23U9w9uf/0TbvzH4ttWw%0D%0AfUJkTRnFBjuCSq1/X8HnbqxT4bZPf0T0pqrWyMR/bOloWdu4kTb8UfsLGwapqk5/NooyCbjO8uEA%0D%0A1QfrnmfddSVl0aktJlWgDYA6wfrRHj1Qp9BZ6xOMVx3vYfIPVXXm8NvmR1TU1auusG6aHzH9JQUJ%0D%0AQxum9JQne/f2QF294lC1U+/Cb7vb2FJ4cqFZ8DzRoIfcK/ikX91EKbL7qNdZFKr6JTQ8WlgfzcHQ%0D%0ASdXlyqsaT6Xcd8KiVw34W70YSpMXz0hLPXmgr51edZ70WPvL39BgqWiePAewHDQMw8dfweUXKpIG%0D%0AjxtBlguuByHHteDnev8HmSu4jvqOpQmf4U1DemcRQSANmfjIosiwjSTqsbDvCTvQhR3Ys2fO3HhC%0D%0A16b/PXqPAXXPp0xFXZM/rKpKOwja7BJcXeoLQQ1t5GMVbym0FeosFaiEv4wAbHCepPcZ6f0u/wrg%0D%0APgtAWrRnk+rfMi88TTEpTkjU+hKqqJuGR/TlT2lf+2y+HFmpxqWxPEVNU7Lf74eUwHqUUJQbBoRc%0D%0A6f0rb9Rr0ls/CepdG1T5fD+sQLS+8IpDOKjzCoNZ9upRtzn69KhP7UCP+noP1J0/PAHUYTdxirlJ%0D%0AfwGs89YNBfVE64tT1E1DIteh1BR6akQjQH0dFPXFiDZr1miQLEXUGR8jYFMRZ5yjxjVqEyQo69qx%0D%0AFANwrgP3Cen62Yh0ZLMk11jJ+eBNPCNB/aSsXnwCmerHpUWjYd9ly5a7crJ5G7ITCm7n/yvLL+pE%0D%0AzbeT9Q6OwWnyr39hz/k/I2r/8ke+53/z+xo2bHhtluzX9W3Qp8y/7/tscMxYYIyq7of0J/47KjZ/%0D%0AV6eUis1u+RIF750xDQrpgW04GBnJp8NiJN3j7jYzPq1s1pyZl99cpsCPTQeWvzxvRxd54vsxNjZy%0D%0Asjz3y0SZ+kT7Kz1n1r3Uemjly/3mNb68dv/QlFd/XhRLiGZ0oA7g1WJSm/piupM+ahR1m6VOkPZi%0D%0AGh2oq5pulPK4tcXCelBN90CdkB5vbmTA3+dPd2q6niSY1BcFdcQzEtT9jY9cl1LT/AhdStHEaT/8%0D%0A93ttpvounJyY9Bfb0Mg2g9KEHluES6/6ll+myuDFTeWtF2Bv0IJSY38RgjpiGi+cvFOm9G8hp06+%0D%0A4UH6+fMO0A24+wH+7NkLWmw6sHc3eWxWdzm3c57IPnz2fg6CuoH1868tQPOgWnL0ruEAcqjuUM31%0D%0A1qrwMajvhHk5sET+vWWGdGlYTaaMeExtLywkXQR/ugP15Wx2BFD/f9j7C2i5iux7HB80ShIkuLuH%0D%0AJMTd3fXFX9zd3V2IEYUkQAJRNCFBAwSXmYGBgRncXeJ573Wf/9mnqm5XV9e93WHm8/l9vmv931q1%0D%0Aul/37Xvr3luya9999gFYH9JzGdWv0ZHfP5Fk1QhWHQAdrLlizrkIQAcwZ5A+DYXfyytA+9PUtskg%0D%0AallvGGvVn2YZzHM0edBT1KLOCPZW78yWjbuoDwP1rNoPUPmSjWhE7weoUc3edMYZ+btm2kddbBA2%0D%0AhrnzTtS44huf7HHT6YdlWtcq800e3Ho0UL9/zkCaU72aZNIUvTbkINr9ReQbc5hNZkZaPNUBRJdD%0D%0AAqOtGpMykipGXYJONcscAHXRqCspCkDs22yD2LlWOQ4o5v0BrCMgWYC68VTfIDr1ZKAOO1D49cNT%0D%0AfS09vmQQja/HTwICyYsC6lJHMPlGmgLgDgBvM92wbwSA1sGeRqsu589ymkdatqYpVatRHjTm8mQB%0D%0AvvLJQF1dA5191ZwzjomFARh8vm5iFTmJg0ohs2H5yxG+xp1uvvm3/KefXinsHrttKWqec++9i5sy%0D%0AaZeZHC/d3CXzjm8yC6uAD4BajTaFiUoHYN3vfceNArXmO2aH7uDspJ8DqO/nDKUC1BcaRl0B9YTz%0D%0AhwbqFqN+b7/GVOmGS/chy6V7ju7k7AOnUR3fvblh/0eBCnx38803X9i8csl/7eFETgmgbjTqCqjv%0D%0A9gF1SH00oz6uRZWjFxYr2PVk6uRraL4GGwb6Mr3H7vnb1zTsPcA+37MrW1cv/eEzfM+V9CWKUU+V%0D%0AvoBVH9igAjuirEz4mDPgFVCsGXUAbmHVwZaL9MUC6QDo2poxCajD41y81Jn11oz63YvZ+YUZdReo%0D%0Az5v2ErVrMYl6d7tLQDXAtQHry5kdF7AOZj0A7ADtb4uFI4qAdAkiVcmOlOMLLCBfFR089OkLpjNQ%0D%0AZ436XAbqzRoO+7Vw4bMrh/V9dyJy23wmE2DEPbODZ6JYLGwXyoaHDaJRg6vbRkMGyJRFptOG09Yp%0D%0AbCL31K1AwcL5elZsecOnEx9rkbvh697x+3/sR/f92JfWf9kzPv+1rLwWo8r8cvmt5z3KevRqXA9I%0D%0AWvCXsnjR99JNxpSyre+3PLacWaDwmU9VaXfjkRnPtI1v/mUQ6+ERyKocZCQIlYNJt3w9PD5vX7e8%0D%0ATuNq5vaZ0zB3x2eT4s8d5qykR5CVVFkzAvAmNOqaUdc+6kb6omQvVkCp1qmDJQ8F6khopMG8YeBF%0D%0Am26AugbpSbIXE0gqshsG6oFGPQHWxU+dNfVBUOnR5RxUqrKUQtbz9FEElc7kpwjTOYGUDipFoiPL%0D%0AzlIkMADrDNTxfuaejrSEjQty/8qAjYE6WHVim8Y4bBpZ/nLfjC60lAGOYdBTgboC7rYc5qOP/s0Z%0D%0AhnvTov6N6egTrMsFWOeiQPs0+nDjEOpcpyT9sJO1vwzGFShnEKRZeAH0+jcvLu5BtSvUp/GDtjFI%0D%0AV4Gk0wxQH8WMumbVZ459gjq2GE3tm42g2eN3J+wamVk3mnUjbwFrLsUC50umPycgfYkG7dNH76A6%0D%0AVdpTj7aLaCqD9SmDmWnvy0mR6o2lMje3pHa1NlC9cpOoYY2eNKrvQ9Sy/jA688z8HJkpEi8j003b%0D%0A/6JwTRjGsPumO+djHIoa83Sf4vCQUztM7tX0kDDTCNR8dwvtZPJoWtUqFEN2TjigQPctQaUMUiET%0D%0AmcVPOnQgpYBQgGAG68quUWnVbdcXAbAauIpUxmK1xdKQyw8sKWl3Z0n67gneNxyDkrTqCCrl+sGn%0D%0AX2vVkfxI3oNpB1jnhcZ7D02lXtUq0DG4u2jGX9h7ZtNFT28K/gdYBxsOPTuYbixA4LGOYFRo0XHO%0D%0AzKQroD6S3uGg0r6lS9Mx+K+DFbcYdWHqEShrzl+eLmjAjmOiDtCq40kEdP7QuWudOtxfVtSsFT+3%0D%0AYMHRfE9s2Yn3/vmwXBiOcdtHGF4Jw4IujvXNEe784J2HfR+G/dAHXn0NPRNAmOk2ns4TPNZly8Eb%0D%0AWlYp9cELy0aHA3XOuPmIeIunAvWN/ZtQzVuueLN48eIX+i6or44uAD3ZaxIGhsL2c/nll5/dpGKJ%0D%0At3fPHWhp1J3MpAaoQ+YzQWvUDVBnFnli66onLjnnrMFmsnbPIQyU+87VvU5RA6n9e7chRzVYT6dJ%0D%0AAXYM1K/iJw3/ekaCbC3Zk3makiR9SU54JK4//ESle234qG9UQB2BnADE2h4ROnBJLCQZShVQF0Y9%0D%0AKLBtVNaNBqgjg6j8xiQ9AqNuHFk8QB0gevSQrVS/dh+aPfk5BtcKrEOvDmZdwDpnHAUYN+z6agbn%0D%0AkNLgfwPSxT8dWUn5N0b2Ag/1BdNZn54E1If/cnbh4gDqPqAc+YhZ37+0k2XIgHfSwNzTRl2NX4pM%0D%0AzwX4YWOMvd1/Yxt34PdMBK72X7TlDMLLFyteaFXpRld/VKfn7b/U7n7bL3fUvuK9C64suoUlMq14%0D%0Am6JOn8V1THHJ8R0vrE5ufy1+aZGlPRbVPNZoQMmc4fc3ij/4u3Kd2XGYgfphaNRVsiVYMz760+T4%0D%0A2A3tctsPr5H70D8nCrBVQH1lAqgzoy6stTDYCUYddolinSisuvFT1wGhWs6iGHWdDCkA71qXbkte%0D%0AkpxeFJuerE83WUmTGXXDqkuGUg54hUwHiwvUH+4vdvIjkb8ctTzVOcsrWHVkJJXkUKzdV/aMcM5R%0D%0ANo33fzWUemfXpl8OMLAAo842jfBTj7/DzCbLXz7aNZn69Mimn3/+zQLjCcmL0qobWYzRrx+nr7/6%0D%0AliaMHU2ze9al3x5mAKSBN9j1zePb0OQuNSlPgDvLYaRomYzZbt8UyntyMk3oVIfaNBoeyF6Q6AiM%0D%0AegDWGahDAjNt1CNUu0pbGtprpZLCcFCpCTA1lo0C1Jktt4H6kukMzt2iwfr4wRtZAtOI+ndcxUD9%0D%0AaZrIiZDG9tlNXVssotI3N6BrLy9J/busYKC+ldo1nkD5zijAQntKcsbIZEyw5yf9+0D+EDbPWdtl%0D%0AmjDHBoD5zz+3yKa9K4bFRFoiQP1Beun+GTSqckU6wcGOAOrCLgdBpexcAh9x46mupR/ijw7JB7u/%0D%0ASDZSXcQRRrKSKvmLSniknFESevFFlMMgdjJ7lu+c20u5BglQN6w6y7BE/sJe/UlAHfIXDdRZ/vLr%0D%0Ac0upM3vAfw6wDWBs3FjAaltAXZh1YxGpLRQVUGf9uQbqYk2JrKQIqGWg/hXr07PZV/2XUZyl1AHq%0D%0AgVY/AOrsgKPPWwA8FgVYOGhNvNhCauYe+3+jfQe67uyzH+c2UtDXbsI+C2tTLiD3/e+b68IwTxSQ%0D%0AN+3PizejDpIOTNo7TLefKKDtO6koIOxZzVxa9fbrX94fMOo6Oymzz3tN0psp3TV4NUDdWPS1oPsH%0D%0ANKWGpa795IILLrgyrC4+YOqZGO3AkpR0x+5ixve/e53MNeZFROG6ZW558bHZA/iJAXupy1ODhBY/%0D%0AVPoSMOptaXq7GrlXnl9sopn0w+5v2GLFbUBhCznf791zjWg7MqBa1yFUYoFtihQpck1W7bIfKzec%0D%0AhOxpnwB1jk9wn6bARz2QvqiEVx04Sn7S6J2B3CRwXBGdOgI4jX+50p8HQaWGSQ9AugLyG7Q+XRIe%0D%0AMdBHMKlJRqSyk2ograUvANEzJzzD7i+9GLBvo/ksU7GZdQHsYMq1FAbM+d0A7vyK9wDohkkXyQuX%0D%0AxWL/qNxehE1n2QvY9DmTX6RqlTp8WqhQsds8k1mSvMXXvt375g48GvxmfP/cydG+7+kmzrD+5LZL%0D%0ATx1TJuKIbUIDyHxjngsCoiYGq56n8thT6IIrLrjyppuuueUaLpC6nXvuuWdxvQJQrvcteRWce+PV%0D%0AXLr9O2qSOevs/CMHra93YvW/e8ZbjCibM3l3qzwF1NmLnYF6wkOdrRkPz6C9f8ykWTuzc9oPrZG7%0D%0A+9s5cZXsiANJmVEHQ23bM6ZIXwyjDqBubBrBjvvAuQbtCRtGy+VFgDrAvik6iDRJn75RO84Y6Qsc%0D%0AaKCbZ/mLAerQqXOdJaiUg2Hhqf7CsbvEdhKsurJqBKtugkrZAUaAeiJJ1E5OOGUSVe34YzRlj6xJ%0D%0A7+5iVjsA6tpPnW0aj7+ymLKzmtM///kvS+oCQJ4sgUkOMFXA/ccff6bJ48fQjJ4N6Y9HxwsYz9k7%0D%0AhQa2qEB753bVUhiLbd/HrPu+yVLieyfTq0t7Up3yNWlYr3sSQH0EA3UuAtQ1sw4ZzJgBm6hK2UY0%0D%0Aefh29kNnKYwEmMK2UWUrFfmLlrwoecszCYA+4zl+zwWMOkC7BuoLpzxFI/ut4f02p+5tFtOEfnuZ%0D%0AVX+SRvV8nJrWHE7VyrYSNn1kn4eoY/NpVDB/4eVWfpO07dzX5jPsB17ywYxnYfjG9CnWo93cvEap%0D%0AX358hpNQsd6b/v4AO/88SP/as4x6VLiTfu3VRwWUAqzq5EcxzrIpOmvYG85TPuICuC1W2fZWDwJK%0D%0AbT91y6JRgj0Bqnk/+/v2p6Hta9KxF9hjH176AOtBUKmb/Mjo1DkZkiQ/uodibNM4uFVNeoFBtTD1%0D%0AGqjHsDDQYB2MvlhEaqCu7BOVI0sMQB2ZWPH0QAN1aNXBrn83YBAHlJagb8GyQ/oi589svC+oFucq%0D%0AhRco+gkCZD64XggoBVCXBQEkRXxtf+zdlypddtl7xYoVu8KaP5LurW8O05+FtYFMLBQDe0arrdis%0D%0AftKTZN2uUhagYe03Sats/9g3cYUBU3fnYaDcXDgfCPdNIu7xPMc3F6JYiWsv2/Mcy15E+sL2hbAu%0D%0ARHZScUOBlzYD9UeZZX6YGXVk64QLivHS3jyoObUtf9MP5551ZhBhHnWu7rXxgRVf3SNuYBKwsQaH%0D%0AoOFgIq9a4oYnd83om+L6gqBZG6g/NglPD5hRRyZWC6jP6Vg7fsOl583F5O+53m4jdbcxjIR3Oxc0%0D%0A+YC4uwhy24ELctLdAw3Ur+1Ut/wnzzJITwok9jLqOuGRde8fGNSMWlQsy1lC9zCDbfuYK014ANQZ%0D%0ArG8QCQzAutKri7e66NITQaQbNFCHraPJTKqAOhIevSW6cwHqDKShR4d2HEAdILoTexpntZ7GOvIX%0D%0A+bMDDNZfFnYdEhZYLS7l3wnDDtDO9ovyyk8BUADQJZES69uR9dRYMtqSlzmTX6LJo3bTdVeXBuNw%0D%0Arg9EhvVNc2/C7qEPHPvGgah24m5v96uw73yfR+0n7Jzt8/O1Q/d73/bp6ptpvaLONd1xo76PulZn%0D%0AFjitTdfZVQ9vPTSE5h/oEGvQ+47jm38cJN7qyHoaeKiz/GPvYQSSzqF9f8yhSRs75c3Z2SvnxSPL%0D%0AxEMdYFeAukl4pL3LletLQqeutOQKYIt8xQoqFcAeMOfJCY2MFaPYMVoAXfmm20Ad3um6iOxFSV8C%0D%0AL3UB6uvF+UVYdR1UKlr1o8yqc1CpcoDRCZCOzmarxhkqU6mw6hOSrBoVUOciGWJH09BVnLzoroFE%0D%0AcH4R+QuAOnTqzGyy/GVs75b03HP7NaOecH0x4Dzxqr4zAaZ4//13P9CkcWNoTu/6dHzPFJG7tKhy%0D%0AK3314EgN1JlltFh0AelcDj0ylno0LM/Wh5No4uCdgX86pC8A6gLWOenRVC4A7b07zqN6VbNEux4E%0D%0AmI7bI3p1sWwEUGc2XRh1LXG5i0E5yhIG6ncJWFf/QxKD7QDswcYP7bWCKpZqQB2bzqLRvR6nwV22%0D%0AchBpA+rRbj6NZjZ9RO8HqVOLGQzUC600GbKj8EC68SHTvpduHHDnNb3fUwoVyt9+et9m8ZzXYccJ%0D%0AoL6ZnX8eoj9ev4+ya5Snf3H2zDh06oH8hZ+IWNk5oVWHTluAduB8wkDYBFWCVdag1bi/iAwGzLqx%0D%0AMDSBnQysf2ew3LLyHfT1o7xYtFh14iRaylMd8hew6tqmUYJKdfIjHVS6ZFh72tC2vQLqOgmRMN4p%0D%0A1ola+qIDSg2jHkhf4HYDkK6B+rcDBlLXEnfQD/y5cb+RYFQEikpArS19Ub7yIn/B51jEGJkNnF/A%0D%0AqEuWUgbqDPyP8iKg3Y03sTNWgTJReMK+j755yodNfHOgewwfjv2TbSqogvzenWD/DFgKm3x9k6Jv%0D%0AW/eiudv4FgLOZwWvvPC8B3bPH6KBusWoS5ClAupGDgIvbRuobxncnLpUvf3QOWcVKO8DImHnEXaz%0D%0A3Rtq/T7psX0UEHXPGY40pW648sGtU3rFwaYrH3WT8CgkmNQB6ouz69HtV5y/go/rav6SJAm+AdFt%0D%0AgJ66u0y4vcL0Pnb8D9pesFg466yzrutcv8JnCqjzkwaPRt2NT7CDSTew7KlRxarx+dP2O0BdBXAC%0D%0AZCsPc3Z/YaC+USQwRq+uGHZTIHkxshflca6cWZKAOqQpOjMp9OMC1Nk2ce6UAzRx5ONUu1p3msSv%0D%0AczVYx/cC1qFbZwCOAv05QLkUvOcCqYuAf94OCwCRvJhFwNSXZCEwesh2qlGl80H2nq/L90+YWhST%0D%0AOMxqt/K5vj8pCzQbkPraRUT7T2Id3P2E9PMopsun1U5hT9IdxxlIQ1kVq83/R3VKdzzPeJhJncJY%0D%0An7B+mbQ9XGgaDyz9I7zaN/8yMJ41pVLOtD1tcxVQR7IjWDMaD3UF1OH48vzhRfT8wcVBsqOX4fji%0D%0AMuo64RHAMhIQSXZSYdU1Ey6APeGpnqRBt2wYFZh3dek6wZEB6bYto+X4EgSTWkmPBKiLTWNC/qKs%0D%0AGgHUlzGrviSVVUcCpCOTGaxPVBKYIKhUyV4MUF/ySg8aM6QpxQDSBahzQKnWqdOby2n9lC60bt36%0D%0AlMRHCd16clCpza6DeQezPnb0SLprcFNaP6olTe5ak91cWIfO+nQledH6dZa7AKjn7p5I64Y3o1qV%0D%0A2tKY/g8Km24SHQGoi/wFYN288vsmtXtQ51YTE0GmmlXv2XEG1analgZ1X8wBprtpEYNwI3UBOL9r%0D%0ABoNz85oE1GHZqJIgzWVWftLQh6hmxTZUtUw7Kl+iKbVpPJJG99tKo5hNH9HrQerASZIMo56uz1hj%0D%0A1cmOCSl9ywfGLXtVM27C/vRG7jdNCpx++qAiBfPvalv7TlowuC0tG92ZNnGm8KfWTaC/7lpAA1rV%0D%0AocebNlMBpUOZVYf7i2bVxQtcWGUGnSY7J9hrY9cIIK6zlooERDvCJGnVDattSWDyGPgOql6Fnlk+%0D%0ASAN1aNWVVaPt/kJ/YxYdGnXL/QUgHqz6UyuG06iaNQj7MkBdrBl1MKlh043HuSQtgvOLzhyaIn3B%0D%0AeTOj/n7P3tS79J10ZDzHWoB91zaVKksrAmr5nCVLq2HT+RXXQKQvAOrwU9d2kBajDq96XOOhpUr/%0D%0Awk8kGzr30X0akwlZGcRJuW2C25uNaVJwnf7eZdG9sUXOtr6npeqzMPDsW1X4wGnYZ5mAXndSd48Z%0D%0A9r9T5zPOLVZ48Q62Qtq/FMGkwwNGfd8c44bCjPpEZtQBXo38YVgr1iiz/GFwCxpU/868i84t2ty3%0D%0ASAg7D/fzTBYhvt+ku076+zNvueritQ9O7BHDEwMbqCMLp+2jHviGO0B9ec8GVPKqCzbZQD3q2Cf7%0D%0AnW/7MJAUtq0FhlxrOe9PGKjf0K1Bpc+f46AdAPXAmtNi1JMyk1r3HoGkd/M1aVy1EYPbly23lTeU%0D%0AHpx14Eke5sySQ3eOwNJEYXDOLLsAdC15EW26yF5UVlJjzSiBpAzUwdwvma0yk4Lxni+ylAM0a+IL%0D%0AHOg5gvp0W0kzJz4vYB2BpgLWGXijAITjt26xAbrt8jKPQfrsSftpPE/Gjet0ZQ3opR/ly5fvar6Y%0D%0A3sVZuraYyVhxMuOB2z7StQu7fYQtHn3jljPRp7StsHEoanyK6v++RUfYeHqyY+qfrVOasb5U5bY3%0D%0A/gvZUgHWZzzdPi9rcuWcrb8OiwOoKw91BdRhzfgMrBmPLGBrxsWiUQ+ykoJRP7aaAbC2Z5TMpKxR%0D%0A184r8DVX/ubKncXo1AWEBwmQUkF7AOT1dkmSF+P0wgsA0cBbTLqw6sLka0YdAaW6TnCkMYy60qqr%0D%0AoFI8GfCx6vuEVecESHwNANaNr7pKggStOoC6yvh6/5dDqUvP6vT7Kww6tPMLdOrEfurQqe9dPpCm%0D%0AT5msmfKEDt3o021m3WbTVZCpsnL84ouvOf9CFypz0xV0YHk/Zb8IX3Wxa1SAXQWQTqGXlnSn+hUq%0D%0A06Ds1TQBbDqAOgeSwvFlCgoDdPWq/h87YDNVvLMBjehzD7PryrZxFgeXQqs+c8yjNCB7IdWrnkUN%0D%0AanSi0QPWMmB/QphzBdCtorXqcIMxbDpAOiQ0YOlH9FlHJW+pQjUqtKWRfTfTGAbqI3s/RMN7bmEd%0D%0A/TjKl09p1DMZF8KIn0zmMd8xQsY69q4449YLzzprXeVLL//HkFKlf11Ws/aJBxs3iT3CyXweadGS%0D%0A7mnYkObXrkXjGShnVypDla67iqZXrEh5AOps02hYddgKglWXgEgAVgmqVHaNIjURCQyCS7kNGcCu%0D%0Ag0kVUNefawmKSGa0XSNY8HVsgbhoYEsOKOXPxQFGWTXCUx02jLZNo2Qp1UGlIn9hsP7B9hnUuWIZ%0D%0AOq4DSgWsi/OLyhwaHA+ONZDtGC91uL6wrCfGQFyCSSF9gTafCxYoe9q2o7FVqlIuL1IQEKo0+iyb%0D%0Awb4Di0qd4MnIXnCuxo7SBJNajLqRvsAGc+SdZX5nB78Wvvt3Mp+54yUAtW/+CcMs9vwU9Tvf+B86%0D%0Az7oN1UL5UUypy7p5J0B3dREywbkrlEj7N3ufAJ6FC+Yfs3FctgLqSxRge3r+YNo3pz/tmakTAU3s%0D%0AqoF6ltgVwqLPeKlPalWZLj+v2GDfzbBWT0nMsL6YKSsra3tftLrNUAa/1TfL9518hmRM11524fz7%0D%0AxnfPSzDqKphU/OKNPSOSO5lMnAzUA0tCPt+7ezeiUldf9Bgf6zSr7j7mNLjnzjl66+67vy5Qidom%0D%0ADHz5QJy5tuY3AOrdG1X54nmWPIk1p8WoS3xCSsIj256xJc3vVIvdBbLFHQWSEbDdQVCpzg4KsK2y%0D%0Ag6qEQ/dCsy7BorogU2hStlDDpCuQDmY+kezI8TfXQZ5zJh9gQP0SdeuwgMqWqhdr3XR4vEu7mTwR%0D%0Ar6ZRgx9kDf1jNGvys+zcsp+B/YsM8F8Sa0dTFrBUBp/P5e9nTHiKxo/YSUP7beD9zaNWjQfGe7Rq%0D%0AHX94Xr/48ysHU/U7rnvsnMKFb0a/SVeswSaFqXYHE3ei9AFD9/7Z7cQe2NzPw/4PWwj+N3//nx4j%0D%0A07q41y/qd3+mTlG/4e+uLVXvqr9u+WUgB5EOoXu/7Bev1/OO4/d9PTAuWUmZPX6C7QmfZJ32U5yx%0D%0A85mjc+k5DdQl2RHLRcTxJWDUOSup2CDCt1wnPBKQrhh143eekL9oVl2DdQDzJHBuMo8msfDGitHx%0D%0ATQ9sGRVIT8hejD0j6mQnPlrrYdUB1rVWHdlKxa4RvurKAUaylYJV52ylSq/OgaV8nbCoQeAtXHJ6%0D%0AjKlNf9vBgDlg1BkgvcNAiXXqf39wHA3p151gv2j7pyfsGRN6dVv6kthWyWH2PrmXGlUtRcefYoAu%0D%0ACY2QtVRbM2rXl2+3jqKmlcuy5GUqJzjaHsheJg19WFxfANbtAqYdHutN6vQS4G6sG438RQJKJyFj%0D%0A6RM0uMcSqsvsep2qralXx2mcIGkn69GfUWDd0qbDvhF2jsh0Cn/2GTyeDeq+nANLG1PTOn2E5R/T%0D%0Af5vo08GmD+uxhZrVGUxnnn7m2P+J/pNp33LGsFPZuKJVuYsv/vf2Ro3ppz79KA+6czDFkHcwIBU9%0D%0ANgApfwYXkuMMzl9o047a3XQTHUFAKf8Prbp4ixtWna0MxQEGLiaGXTZOKwyKhbkGGBcZjGbY7Vd8%0D%0AZ9hmMPEarL89bDj1qleRDj/HWWm1/EVYdc5UGiQ/gn862HQG6qogUylLYhioQ2/foWZZ+m4Ss/7a%0D%0AplF05GC+YckotpBaF29kL5zASHTjkPXAR10DdVwfXJscLrNq1KDNrVpTjM9Zzhf6dJwvzhU6dJyn%0D%0AAejQphuXG+jjxZ6RpTgA9wD50MLDPQbXna93Lrvr9Lu9xI+FChWqHTGfhM5lVrvwPcVM+5mF4+xg%0D%0A/z97vNSYsagJM2zFkMlK1V0t2Bcvk1WyD9Tb+9T7O+WsgvmyFw1omwzUGcQCqD8JoM4A9tFJAOoq%0D%0AO2kA1HV20mltqtJlxc+WQSHd6sc34flWRe51s/ftnkO648J3+fILz5m8fmTn3Gigrj3jeVGyC+cq%0D%0ALjccQMlAfW3fJlT22kte4GObrIYpfuph5+4C7zSTfsqtdc89qu1EbevWo3Dhwjf2alz1y+d5geYC%0D%0AdfHQT5PwaHzLqtSx1TgVvKmTDRkPcwRrivxF+5evF7BuMoP+ne5hoB4UBu8mY6hi0jWbDrcXdmeB%0D%0APt11ZEGgJ9h02CYaoD60333Up10revX+abSL5TwrJvSJT+nfOT64S1a8T/uObG3Wibq27kZdWvfg%0D%0A0oe6tu1HXdv0pS6tenLpygFanahP+/Y0slv7+IJh3ej+mf3ib26aRL8+s5jyXllBeQeW0evrRuR1%0D%0AqHvnK5w2oCzfh9M9YP1/7f6laxdh3/tAbVib8i0Y3HbutivfcdONXZnsw66jfQ6+z337y3QM8Z1f%0D%0A1BjF3118TckLDmz8pl8cQH3zz4Opbvfbc9f9q28MwFOAOmuzA6AuyY4Mo66ykoKJVsmOwKgz+BUd%0D%0AOAI3E4x6kJ00YMGN/MVIWgybbslcBLyzlt2AdZPgSOQuGqQL+IejTLI2XUleEmy6WDTqOslCAhp1%0D%0Alr4Y+Yth1RFUKg4w2lcdWvWnj7KvOlh1Dqa1tep42qBY9THCpmNhg9fx97Wh++dyECHsGaWogFJi%0D%0AP/Uvdk+nnh2b008/JTu/2I4vCfbcsOgJJxiTGGnZksW0anQbyUQa5wykkuBIkhypLKZfPjSKejSq%0D%0AxOz0CJaVPMSJh3ZoRp0BOgPySQDpGrADuAOkj+q7iSqWbkBDe67RkhjWrFs6deP8Ao06dOfzJu2m%0D%0A8YM3ULtmQ6h25ZbUpG5X6pE1iYb2XsYJkzbRlBFbuDxIE4bcR8P73E3d2k6mupyptFr55qyDX8CL%0D%0Ah600bsB2YdNHMZs+otcWTni0mepU7gof9fZ6fEqyks4Ee0SNHZmOCdZxTgGTXv2yy/71ZlYHLWNh%0D%0Au0UERGqmWNxcUBDYaJxOGJD/zgC9Z4kS9Dp+B0bdBJVqq0bRWINVhwQGLDGYaSM30d7lNlhX7Lou%0D%0AwrYroB5o1TVQ/5331adaJXpn0xgB6ioBEuQv7CSDhFzs/iJ6eiQ8+hsHvwqrzoWtG8GqH391DY3k%0D%0AzLjPc4ZS1Edp1cH2A6wzQNcgXT6H7AVPBIzjiwPU5XrwdfmRz78TMpMOHKS2ZcCNIFQJhMUiI/CR%0D%0AT/ZRF6cZo0/n7U/MnEVf8f4+5oXPj3w9T2Dhw0D9027dqdIll7yLp8Y+TOWOuWFjegTITzIMiZpz%0D%0AwjCSD/u5dU0zVicfNpNJNOzE002a6U7QBbm64gGj6/z+FL4x9SZ1aSxA/XnDqAdAvY8G6t3o4fE2%0D%0AUNfZSdn5Y1zzisyoF+3tmQiTnii4F9+qZ4pOyb3YvO+kbXyNRG/j29ep5xU9a/iKwVknDFB/hgNm%0D%0Akxj1mTjPBFCXRQmAOss9djBQv3dAc6p04+XvcL2QNEX+zPHc++EBQt7zCwMELvDwbRcF/qMaub2v%0D%0AJKAO1xeTlTYlmFQnPHJkT33qI9nRUnFHEVkJNOBg1VmigsBP2wFGmHUG4JIRlAE7QHuiJDKGAqQb%0D%0AJh0g/W4EkS5AECkSHSkdudGnKzcWxaajjBmyi/pmdaQTb95LMQ7uiTHDceKtjXT4jXv5Mfp6+u75%0D%0AVfTZ3mX00ROL6YPHFtH7jyykD7h8yO8/2XMXffvsSvrj5bV09DXOMPcWMs0hgcU6juJfQzHoE3mg%0D%0Aznt5Ob17/9hYm1ol3z67cH4kh4A/ty9pjmkjKYtX+96FLTLdbXwgM2w/bv9Pdwxf+/UNiL526Rsk%0D%0Aff3c7a9RiwUfCA87/5Opk12vsPPzTTLu7zzHLHbJdec8ue7jXjEA9Qd/ZaDeo8SJVf/onaesGTWj%0D%0Afni6ZtTnMaPOHuosfRFG3Xioa6AOf3KVVIiBurFnlIBSzaiz/EXp1JODSk2wqHKDUYGmwWfaJUZk%0D%0ALwHQT7DpiqkHi67lLi6bzlp5xfArOY5h1Y37S6pW3XaAAau+QHzVwaorCYzyVVda9bGBXt0w60tf%0D%0A7UmTWFZ5/G0G6JKhNBFQ+stz86hPVkP68stvLJ26nfBIyVuME4yRuyS06icY5P/KLHZL+vsmDtR7%0D%0AiVnTFxksMWCnFxiw759DPz48kZ07qlOD6l1Z972F5SzbGRQroD6RxxkUAHP13ny2kzo0H8sseSf+%0D%0AbLuSw7Be3Q4oNYz6AtabQ58ugaTToVN/hp1hdtGIviuoc+vR1KxeNu+HNejlGlGVMvUZmDemOtXa%0D%0AUfN6fah3p3m8aIBWfheN5zoJm6616cNY9jI4+z4qd0ejGFuXVtZjUwpQ/98YE8wx2rRpcxqnpx/O%0D%0APt05YG0DBxcAUIBzJN2BTSAK3kPWAsAOEM/aaZbG0ITyFegE5C+ckEjkLwiuBKuO7cGqiwRGuaAE%0D%0AYN2yRhQpjGOPGIB0I38x8hBmnvP4t0taNKf143iB8PLSJPcXk/wI3ukIIlUg/QEB6irAdCPFeO7Y%0D%0AyHhiCevr8wDEAahNYCkYcBQka8J3ANx4IgCWfJLyUBfHF7Nw4WBPvH+Mny6MqFiJDrOPPFxbAl1+%0D%0AEECrFyBWsiNlQ6mTHXFipcN8nLUtW8VqXXPN9xUuvfTjxtdd/9ukSpVia+rWi3e66eaj5xQsOMFg%0D%0AnLAx2x0jXXzizj/uWBuGb8JwlI39XNxj/R+ew8MGamZnvoHe/c6APPsEok4mauJ1Ty5qn+4EaOpa%0D%0AJF++a7o3rHTM9dMWmz4DYCexv7gG6jtGtVXZSYe1JLi+dKx866HihQtXwnmG1TXdxGz9zgvIfZOs%0D%0Au88wQItglqKFC/Za1L/1EQXUh4oOXwF1rVE35wnPeJH5GKDOSY9GtqP7edKoeftV/+Rj5E83yKVr%0D%0AyJ7GFgRrRFw/36OjsACLSBmVOQZs7FpUKfX+Pg6sRWbSICstXxOVlbYXPRZ46GvXl5Ft6CGOT1jU%0D%0ApQ5VuaMsjRm6VSQk0IBD+42soQDVAOtgwsWvXGcGhWYdQByAXV6XsxYdwF0Hja5dakA6soUqyUvA%0D%0ApsM6Ubu9KH9zk4QoAdTHDXuEurVsT8ffUNntYhzsg8EzxnZfSEkdfxdli5QY23/Bqzem/5fv9WAL%0D%0AkI9HmLG32Rv3TYD19QzU+dH7axyYw2A9xuz6t4/NZAuvGl9efsE5Pfh6nqEnRFu7bku37ARE3kd5%0D%0APnDrDmhh/dcerHzA2QX0vn4TMm5FWjGacSxk7EuRuvnAsa5LcE3CQP5J1i/p2M4+g76WZp+hdXL7%0D%0AL++/wIVXF9u28v3uDNSH0pZfBhNLX3LWftg3DwGT0GM/wR7qTxqgzlk7A6DODilBsiMtfXkNPurM%0D%0AVhtgbCQogfTFAHXj/qIdYAIpjHZ1CVh0G6SL/EWBfCWhCWHTTUZScXvRRUtxEmDdsOo2s66tGsVX%0D%0Afbk4wDyPbKVwgEG2UmbV9xoHGJYDJbTqkL8ob3Ww6vd9Ppi696tFv7zEAIu91JGhNM7OL8TOL0df%0D%0AXkxDmFj64IOPtEWjbc2Y/D5Z+qLA/OHDx2nnjp00tVdTOrGfQfqBJUQvsRXfi6wVfmEBfXDfSGpb%0D%0Aqzw1rdWXHVS2MFu9TVhrgOIJgxiUA6zrAuBuysDsleLGMqTXOgHRomFn/boL1MVHHUBdHF9UMKkK%0D%0AIk14qONzBI/OY0etOeOhb+eMpxyQKh7tIx4TJh/HRb0QRCradGbTAdT7d15HN11d9mdulxf5gI3b%0D%0Ax6K2idrWN65YY4ItPch3Vv78K15u2y4GnbmRrwgYBygHQAeLDMAN3bnNKDNYP8gAvfWNN9HbHTop%0D%0ARh1AXXzFGcjDsQTyDfwWLiZgmgFiAX4Bgo3sxHiZm+yg0K/bnub4XxxgWEOuHWDe4GP15czbR55X%0D%0A8hew6gSduslSCs93APW/G+kLzzNg2PEZdOo7ZlLPCuXoD0hakD0UdQFYF5DO7yFbwRMAJDqCFGUq%0D%0Ay15wHrgeuC4MzkU/zq+f9BtAHW67nd5j1xfJyorfYJ9G9qL16eppQSKxk3pSwLIYsO68WHi4c9fY%0D%0AxcWK7WB5y/l8rwqyw8slHNTbhhd1o/m1NvCNcQoKmzfs8T7NNl7M4vwmk23M/Bm1bcp8kzRf2mA9%0D%0AamK1J9AwQOkDs2Gg0Lf6sMGuC2x9ANDad4HKt1333OaJPePKpm8YPb1gCNl+2o8hEdB4TnqkLQsV%0D%0AUG9Fy7LrxUtfc/Ee3n/xMJAQ0nlDM7tGAXCzL9+CJAyA4PP8+c9oP6d3i4MGqPsYdSP1eBRAHeeq%0D%0A7SiRnXTz0FZU945rP+fjFnMBh28wCwMl7n3xtQvfvXLvdzpA42tjbvvk//PddtUld981sF0evNRV%0D%0AZtIhSrdvgLrR7I/tSNt4wXLPgGY0qlnFYyWuvPiLqhXb5syc+KxYJBrvcoB1OKmIXl2DdQHsnFkU%0D%0AoB2e6EhgJIVlMUGWUAbmkMoIi64BOlj55WDTtdOLsOniyALZC7u9iOxFsemzJ73IjPoO6t+hA+UA%0D%0AXEM/qJNSxHkgjTNYjwlYV0A9UQDY9f8C1lHwCFPpDeMM1sGOAKzHEUiER5+vsvYPYP3xWTSnX5Nf%0D%0Arrr43P5Fi/4lJTOvDQTde+rrny4Q993jsLYRMWD6HE0iB8eo9hw2yJ7shH6S9T0ZL94kbeL/xHH4%0D%0AXN34hHzFLyty/5K3usS3/sFZSbksfTs7vvWX4SzjGMuBpJzsiAMoAVCfYqD6LMtA4DP+wlFkJXWB%0D%0AOgeSglEHUNc6dQHKApwhTVHAWoC2cX9xgLoAdpN1NAmkaxbeBukSnKr072r/iUykJiOpsmbU9owB%0D%0Amw5WHQGlVlCpZCpdQy8fR1ApHGAUWFe+6syqs9znadbn72OdPlh1ZCtFkK3LqgOob/tlBHWbUIv+%0D%0AuoPBl0hfYN2ngPrxV++i4d0a0+uvv5lkvZhqz6gylJqAUqNh/+mnX2hgn570+j3Myr7CbCmXGIP1%0D%0A3/fNpW0zs6lxlUrUusFIGtLjPmaqtwpQH9ufGfUBOwSsj2cJTFBYtw7t+pgBD7ErTHuRyYwfvEM5%0D%0Aw2igjoDSmaNVMGkSo66B+mLNqAOwq+ykyo4R8hjj8oLfKpD+KDP1j8j+wfCjbvBNF206g/RhLHvp%0D%0A3nYJXXrBtS9zOy10Eu0/U8B00n3x2muvzVe0YMEVL7ZtF0+SroAx1iBdmOQpzIojKyfeA7DrZDzQ%0D%0AaK+tV58mM5ssrLoJKtVgXVh5bOuCdYBZAGEAYgDjQCPOYBwSFwHtmmk3tolWttIfWE6TVaG02DQi%0D%0AoFQ81Tn5kejU+UmrZCLVjLp4v2sJjHzGIP7ggbupY5Wy9DHqJ6y6ZtbBrsNOEnWDXhwLCzwNwFMB%0D%0AnAMcXcYyUAdY53KYnzyMrVSZljdsTLlg3Q2brp8YSOImrU8PgmQhgwkWHiy30QmVFjRoeCLf6af3%0D%0A9YxhSWPaSbSbk24PYTg3YuH3p48R4Ct3cs3gYCkdwgbYAP4+IOgAr6RgUc8kGXWMpJM2N+zcYmc1%0D%0A6VS3wtcqKRASAjFgY0ZdATYtCbGzkzJQXwnXj1LXfVmoUD6sxNJ1dG8wQVTdbVDubOdju9zPko53%0D%0A5pmnNZrardFv4vgCQJokfYEWnxP8QPrCDPKj/PRAAXXtpc6SjweHtabGd17/HdvzBSyFDww7jdDL%0D%0Aytn31wXPUWAtg+PZQRhJjK4PKOIzBJSWuu6KRyd0api7ZWIP2sP3f98clfDosak9aNvYznTvkNY0%0D%0Au1Nd6le/7Ikat1711wvPKTLp3LMvuXdg7/V50IijKO9ydlcR73Jld2jAOqQrklyIAbvJEIqsoKbg%0D%0AM1OwXQDQtcc59pdqm6hBugXUBzGTNX1gF8oTn1uwHcyKW2A9YNZdwP53A9T51WbWdXCQAuy8TwHr%0D%0ADBgYrMeYXYcU5ujzi2nZsNYH77jh0iV8Oc+zBsDg1mYyMLnA3Qb5vgWwD7BHjT1um7O3DVsQuNv4%0D%0A2qo7Vrn1zqROvt+cTJ3CrpV7TdMtJtz+FfK/C9Kx2ZnFLix077yXOrBGfSht54ykSHa0i73BjTUj%0D%0ApB4KqLM1IycCSgB1JDuyg0nh+AKNekL6AqAc+KgbBlxnEk22aVRJkIISBI9qh5jALcZm0nUGUlv2%0D%0AYrPpAOlSLNmLgHXlpS5gHTaNqLNl1RgkQbK06s+Lr3oiCZJygLFZdeUAY8q4La1p3azu3IfZnlGA%0D%0AOpxfGKi/tpRGZjehF188EEhfkjOSGj16AqgrzbrSq7/yyqvUp01tOvw8s5sMvn7eO5cend+bujep%0D%0AykmDGlPXVvME8AL8QlICb3IAYkhMxqIwi62K+n9M/63UvslYlqm0ZCeW+wTEizsMS2PAqsNXfQYD%0D%0A9Vk6QymCSUWjHiQ8UuBcAXTtma6DRwHsBaSzywsAP+Q0PskLnF5QZ+jTW9Ufk1ewYOFF3C5Pz6T/%0D%0A+eaV/7T/2cfV0pcRq+vUzTEBpKK7BhBFwh0Ac4BUgFAUBFQasA5pC7PK33ISom7MKL/C2TNFq26Y%0D%0AeYB1I6ExzLrRrIPJRmIfA9g1UBa/dRu0u04s0Lbz98cZXI+vXZseX9BHMeoC1lWWUnpT69QxN4DY%0D%0AwVNb/URWHGDwORM8Q7idPcsJm8yCQQC7YdIB0jWbLhp71BsLFEhfcC5cjvC5L+VFykgG6r8gwBQS%0D%0AGe30EmjTtX+66O8RTKqzrqqnA3CV4YWBXhCsaNwkp1C+fIP0PIXbbMYzvDf2mUkJJ09mTLfue2Sy%0D%0ARV/7cttquvE7Cg/5cJRsH/qF9R1AuH3S9sTnm/AymICS9uebfN39ev43N+rMC88p2qZe2Vvemden%0D%0AZc6WCWzJOK0PPc7yh0en9KAd47vQ5hHtaHW/ZjS7Y+1Yv7plfi9x5QV7zilUqA7vU3S6+vjyCMI3%0D%0AKboTva9u+rO0GQ3da+4DM/Y9yXfaaTVGtK39kwLqkL6ws41xfRF3GwXUH7eA+sMGqDOj/tDwNtSq%0D%0A4s2/m0ALH/iy6pROApTyvX0t3Hbh+98+36jtM9julCJ/+cs5nMK543WXXXhPlduvfbFhuVvebFT2%0D%0Alrdrlbz+tTLXX/b0tZect/HSc4uOPqdIoTr8yOwCPl7xW26osgcJgMBqC1BnhhtWiAlm/VVm1hms%0D%0AI8kQF2T/BABXgN1T2H4RWUKRQXT5fKVJNx7nhkkX60RtyTjH0qaDTZ8+7lnq0GIQPbNmTFxAtQbq%0D%0AAasufreQwGgZDAB5CsOuPxOwroODoDnkACEw60qzbsC6ksLE2ULu2AtLaPeivsdrl7kRjjA36QEv%0D%0A8jZmcF+CcSWT9hA2lkS1nbA6+MYyX/8Kq1fYWBh1zun2745tbn9Jdz19v7cH+rDrFDVe699g/Dyz%0D%0ASPECa2c91y5HAfVhGqjbHuoA6jMVUIeH+hEw6ndJwGWq9CUEqAesNwI/LZ16UoZRH1hPMOmS3MhI%0D%0AXoRNV/uyExwFrHogeTEZSZVmPrBolIBSk6UUYB0SmDXiBZ8A6qxVhwMMn6vKVqpY9b3Mqu/RvurQ%0D%0Aqj8SBJVqoM4SmPUfDqABvety3AgzmRZQP8GM+ghm1A8ceFWD7wQwN6y5AeUJgK62+e23g9S/bx9q%0D%0AWaMMTerRlLo1rkE1ylSk6mVbUFaTaSwbYXCV/YCA3uE9HxRJiQHrkJigAJib9wgy7dRiKpW5oy4z%0D%0A8PcoLbtm3I38RQF1tmg0QJ3dW+ZP3qeBukp6FBTt8KKY9CfF5QWOMdMZpMOnfRJLarAIwHGwgDCS%0D%0AFwPUh3S/nyqUbPILt8kmmJN9c266McHXl/7smKCxAIJJb6l95VWf/pMDFpW+nIE6WGMN1CWdPTzE%0D%0AwSwDtBqwDtAKgMpg/Ol27Smbgym/5wyaonM3MhjsD84okIoA2COrJ4C+3mecAbt4rWvALllAg+BO%0D%0ABuXixMJPVcCyS8FnypFlL4PsEe1r0YkXWRplbBqNnzrPBwSXF8wtGqgnub9wnNPaCd3orubsAw/2%0D%0A3BTYSBrJCzT1AN84d9SXGXW4vuC6/MrnvLBOXRpYrjz9CFYe8hicA8A+JC/alz3JhtLo7fGddnkx%0D%0A1o/waH+6S9f4VcWKbcWYlcm8YmO5sPEyDNe6Y3rYGB+Fc0Paaop81DcfBMezB38DUl2A6oLRkwXT%0D%0APjDrmzzCOpILKD0nbjozXk9nC6Ubrr2o+JgKN1+1u2HZWz5sXbnEt62rlPi+Sdlbvqhx+9V/vfOa%0D%0AS3Zde/F5k88tXKAZbw/QFqzC0k2eYQNAJiAj7KaHnZ/nepTp27Tqt9CnI2gyoVFnmYe42xigzgsU%0D%0AzaiLb7xIfTjJEweUdq5e4ihfHwCxFBDl1iPqHvnOxdcurM9SmHmnnXl1z077TNLmuseDLg2JoTjA%0D%0A9Dzo1nj/l/LTgwv5tRg+x6Cv630K+6wWufqKkltHD94Wh/QEAZ0KrB8QII3gUvEtN4mGGLDD/xyg%0D%0A3QB3lSE0kR1UMoTy9yYREQJHkagI+zDe5pDYSACplrzM0kGkAOmd2Y5xSt+O8rhRIvLf4YBSBuwx%0D%0ArSM0waWQwShmHVIYfmXdegzadWbVY2DWGaRDIhNjUK8KA3YG6zED1nXmuRgefSLI9DWWwrBuMYcd%0D%0AYV5bNzLerOrtL5xXrHA19Iv/yftn33/fGJNu3HDbZ5r2l/J0xje4up/9mW3cfmv9b49T7nuMQZh4%0D%0AeM35l4vOPPMv159R8IzSKPz+xr8U+AvaM6RJaMcpTj1h9Qwbq9EXrIJLzUC90LrZ+9vnAajvYEZ9%0D%0A5+GRYjUIVxNYM+45DA/1WWJTCGtGAPUXWRKSCtQZ6BpGHaw1M9mK0VaZSW35i3JtUcXo04P3Wg5j%0D%0AtlG+68lOL29KgiPL6QV+6YFvunJ7UYGjKpA0YNV1vYRV18UkP0o4wKzRvuqcrVTkL8sS2UpZq/7U%0D%0AEZWtFN7yj/P1EatGuL8c1Fp1Zta3/z6SegyvTe/uZE9zdn2BRh3ZSY+9skQ06n/723uORl0FkRpX%0D%0Al8Rr4jOw6dUrNaZG1YdR45ojqGXdCdSlxWLq2+EeGtBpIw3ssokGd7vfAutbhFlHGckZP0f2sQrr%0D%0A13u0Z0vYEnWpW5vZYo8I9xUD1iewPAWMOrKVzhilvNQBvAHARafOYB22i9CiS+H3C/hzA9KV7zqD%0D%0AdHaNmTr8UWHoJ/AiINClM9s/XCQvmwM2vVfWcrrsouve4DZ5sW6jKYkZw8aGdHOWB++kyMyceSn4%0D%0AHqx60QIFhnHmy1+/ZGvGXNgxCqhWXuiwG4wBUAOMogCsW8GV8E0/zNr0iSx/WVqzFls3DlYSGA3W%0D%0AJWEPnGAkwJQDMQHwse9JbI/IkhpJJARADMDOmUwFvAKwA/CyG0tM3Fg0aIeeXQP1nyF/qXYnfb6L%0D%0A26CRv7xu+akzgSPOL5C+aPmLCipVOvWX7hlH/apXolxzTD4ujh2byxp6gG4UsP7wgsf58rXIY7D+%0D%0AHZ/PyEqVaFTlKvQ1rpXxisdvOShUrBYBxsUrHvaTlnsNFh14YqD92eWpgk6k9D0njWp3yy2/sB4d%0D%0AiftMbFWK1XDUvf5/7buUxwMuAPMB0EwAZ9jvwgCeb9L2TZr27+1jGABmdeBT0LHYf7xohQoVzi9T%0D%0ApsyF/P48LgXtQAOAEXvSCruBYZ3XnZTdOkVdT99v3eM71+XGLnXLfwGvcEnsY0tfDFDnpwfIwvoY%0D%0AAmcnIMFTJwHqSPIEnXrvunceY2agtKmnez3did3ejr8Lnn7YA6XnPngfO/nAmH0NfPc2DGhEXac0%0D%0A+zHncGr+/PmrlS/T/J99s++OTxmzl2ZxYiCAaAHrwqyrrKAA2nZmUADwIDuozhKKAFQpc1TAqEhd%0D%0AtLsLQLpYMWomXewYOVPojPHP04Thj1PvriuodaNe1KRyqfieZUMoBzpyAHUuMQbrYNZjeAypJTBw%0D%0AglGPKvXjSg3MDUAXlt0U1qsroK7AujzORJCpdoQRsI4gU0u3/ikP6CM71vn+wuLFuhQvXrywrw2H%0D%0AXf9MxgtfX/K1oZB9hS7owtqhbz9uHdx2nu48nGNlVCcDOqxX7AYZDkueccap2edeVGTDVbdd9M7t%0D%0Ala/+qVz9m45UaHzriYpcyjW4+WjJmtf+dn2py/516fXFny5yTsFFp55xaif+XQkuhZz9SdV89yek%0D%0AzwZPI8+7tPCmRa93jm8/ZAF1Do40Hup72ENdgLrxUD/CyY4YqL+kGfVXjI86JzuC64tIX2ygrjOU%0D%0ASkCpySAKVj0A6lqzbklfBLRbLi+B20uQgVQz6ZqpV57pOsGR6OKtQFKtTX/DBumB9MXo1BOZSl/l%0D%0A81AJkOxspZpVt+QvYNUf50DbR1nHr1j1BFBHYOmYTS3p3lk9AtcXemsl/cquL33Z9QVJi5ItGZNB%0D%0AesLtRSVFOnjwKA0ZNJQa1xhGPdqspZ5t11Gvduupd/t7GKjfS/0ZqA/ovIkGdb1PigD27g/QUKsM%0D%0A6wG2nT/j0rnlTCp1aw22dp0lQacA8qMB1lkOA926kb8ga2kioBTBoeylDlYdYF0KADrr0Sfuo3mc%0D%0A0EjJXTSTzgAfIN0Ej2IRABkOWH4czzDpSvbyAFs8dsvLn/+sEXa7jpr3zbzkziW+ue1k5y3PHJ3v%0D%0AjFNPbVvqooven1ejVu5b3XvQHwys86BLB0gFkGbrQCkA6wCnYNZ1gCUY85/YmrBniTtoU4OGIoGR%0D%0AYgWYwmNdPNnBrutAVQHtol+3Abt2h9H6dWGoAdgBcE0BIGYwP6ZOLXp4Xi8idn8Rm0ZJfKR06gDj%0D%0AMrcgoDQA65gvANQ30PdPLaFONcvRN6iDBunBKwJe4YUOzblm1Y9NmkLb2ranrNtL0PoWLegwkh/h%0D%0Ae/M0ADIWSZ6kNPaBNl1r0sXdBgsNS+4SLHggp+Hr/R4/1ah6+eVfFTjzzKF8Ty/jEonjXLwThiuc%0D%0AecCVWHtVJz7MaI/BvvE4qm3auNedh1L8tN2No37sA3dhFXFPwO44LiAIA1zWPpIkKu7NcLeLAoX6%0D%0AO59cJTiGr+7OhB1IZ6K2ta5Xiowo6rqhQbatfufHInvRjLotfRFGHUCdddkm6ZFxfhGgzmVQw/In%0D%0AeCVay20A1v31PpJxzzPi965TSIrmPKzh+jqPc8+8cpyojpKm451x1lnnlLv8slsWlrytzuvVq3T6%0D%0ApEGd/l+3ajrmly5Zsw/17b782IBeq3MH91kXHz9iB00ezSm2xz1O03kSmsWT0+wpzzAz/hwXziI6%0D%0AbT8XfsX7Kc/S7MnPcOKhfTSFXQ4mjnqUxg3fQSMG3k+Deq2iPl3mU6eWI6hd466U3YyTLg3Mih9Y%0D%0AOZA+2DiMxnECpkXD29Gv+3kwBVCXYlh1pVmPsxMMwHoA2ANXGC2JATi3wbp+pAnAHtPMugB/kcIo%0D%0A3XoMekUG7NCtwxXmp73zaMGgFj+VuP7iWXwNL9KTpv0Y2pssyTdZ2u09asAMG2PszzMZl8LaQ7o2%0D%0A7LbLqO3dOrkTuudc3Ot1YYHCBVqff/k520pUvebTRj3KH+45u1Fs+Ko2NG5jB5r4QGeatLkzTdzc%0D%0ARd6P39SRRq1rR4OWtqLsqfXyGnYv/0eJqld/esHlZz9S+OwCCKy6nos8NdIF1XdZc5vFd78X15e7%0D%0A/8GuL4dY9nJoBDPqrE9nhlgcXziQNJHsiB1fWKu9n4E6GHUD1BMJj6BR15lJGRRDamIAM3TqJujT%0D%0ASFZUQKlTNHuu9OvGxjHxapxegkykAauuAknfNADd6NONdzpYdZ/0RfTq0NQb9xc8FWCgDgkMg3UJ%0D%0AKuWkTrCi3M8OMDh/cYARVl0nQAKr7lo1MlBf/lZPGtC3LuUiK6lkJl1B/354Co8DbeiXX34PpC+2%0D%0A9aKbodTIYf76179RpTINqVPTxdS99RouAOtrk8B6v44bhFkf0JlLF2bYu24Sll1euQyS/zdworfR%0D%0AVOb2upTVdKrYIQK8D2dmeyRbOSbAugoqTejUOfEaMpTyuAawjiyjSYU/A0AP3F203AWe7YHcBX7p%0D%0AOnjU1qVDm9634yq64pKb3uPGeYPuf0muYGHjh4sjfP0xav63f2/1+7D+czrTuHdcULTIgWblSlCv%0D%0AKuVpXK0atL5lS/qQ2d5cgHTIQVDw3tJuCwPPQPOvXbtRh1tupec4e2iODi41HuvwAxdpDdh1DdhF%0D%0AYqODTZHkRxIkwTkFx4B227jDaEcWyW6qnVnAuu/s0o3Gd64ngcfxV1RAqdGpE88xJPOKIn4CT3UQ%0D%0AOzxH5Ly+jsZ2aUh7snmxCcmLFOjUtfxFg3XUBYD8c67zFH5i8EqfvnQCLDjqaOQupn5a8iIuNdq5%0D%0ARt5bcheR1gDgYx/GSQYOMkgmxYubf3bqQpPLlj9863nnvcpy3hp832x2PYmsSNc+fN+7n7ltJIMx%0D%0AX5pS1HbpsEuABx3Q6AZLhupowibksAsSVSHPd95H7s7kaIPc0O19xzWg3AXM/H9UMKk3kDRi/17A%0D%0A6jl2WDSwL5i2eJMKt7+/jzOuGkbdAHWV2EnZESYBddhRGucXBuqjmlfKZelLG499UbpA2oyilt2B%0D%0AVLeHFM2/C6DNdi44SgfMzPV0QFZKfIHbYfA7XAN9vNM4IPVc7uzX8NOGO1jDXqdw4aJtihY+u/fZ%0D%0AxYovrlH6toMTe7SlUV3aUv92bah7yzbxLs3bxzu36ESdW3RlfWc2ew9nU0d+RencshuXLvxdh3h2%0D%0Aq3bxAR3a09geHWnGgE60fFRnemhmL9q/cih9vG0iHdw3i/Keh++xSlby4aZhlFWrBA3OqhX/9HFm%0D%0AKzjVswLsYNY1ux4EmDILErDsWo9u5DCujl3LYGQwDth1BvyQ1WAhwFpFI4VRgaZ3s259KS0a0up4%0D%0AvnxnPoRr44BAHxC0rR3/1OPqiP7hG5t8fcRlkzNp15luEzk+htXdAhwYE/LzQrn+hZef81z1NiUP%0D%0A95nL/sr3d6IpW7vR1G3ZNE1Kd1W2J8r07fw5F2yDMmVrV5rwQCfqt7AZNe5ZPveGOy//V8HC+RAM%0D%0AXIELpDE2w5TENjkA3oCRC664tfiz937eJ7adgfpOBuq7LKCOQFIAUsg9xPHFeKiz4wtkIQCyyYx6%0D%0AAqirBEOK2Q4CSg2rLvpyw6QbFxgjg7FkMeK37tgx6qDUhJxGMelBNlLLklEWC7bbS5KPug4ohfuL%0D%0ACSyVJwLsACOsurFrXKEkMKJV177qLAOCbh9PG2BfmbBqTASVPvTTcGo3qDJ98jgDKwbp8TeX0b4V%0D%0AA2jSuDFJXumJrKTGTz3how45zC+//EYjGMQ1rj6CurZYRdmtVnMBWF+TYNfbM7uetZ492u+hPiyF%0D%0AgRymb8d7qR8X89qr/SqqW6UnlbqlNnVqPpvB/AYB8ADr0IcP6/kAM91bRAaDQFMElkJXPpWdWuDY%0D%0AMp0ZcjjAAIwDlAO0m9eZY+DsAqkLs+i8LQC+aNJtuQuz6EhqZBxeANCHdt/MUp372HWmU86pp546%0D%0A9Oabbz7TmVtlDvF8Zs9Lvm1887Bv3HD7iPt/0njHVoDVmlQv9eVne5fSmw/NopWTelLDKiWp2rXX%0D%0A0N9Y0hKbzaAV4FTAq9ZvQx4DKQuD9TzWt7/N4LnF9TfQky1aCfAMmHVLCmMAu2QxhS+5gHVIbVgO%0D%0AAwZfg/WYsXI02nXxOYeVIktj+LMPGTxnVS5Nh55lNhs69ddWcOIjlmHx01vSOnWVoVTJXxALJXIY%0D%0AIXTuoZ3zB9DUuvUoB4sCHMMUsPkA7WDaNWDP43M+YbToLJeJQyLjutZoJl3ZSypbSejV5WkA11tA%0D%0AOq4dFjmT+Fw1ky4ZXXF94GXPiaROsNb/5RYtqcJFF/2bY/hqmrHNxTcOPkiKRfwT7SxTF7KM5qw0%0D%0A+DcgOkPZ9DDQ5ANj9rbu79yVSNjvg9WD3sA+Ac8CICM2PQQQJgWohNXd97lbR3f/vsEkHfiMOr5z%0D%0AvLNrlbzh9d3saOJKXwSoazvCAKhPZOlLANRZp85AfX7XOnmFzjxzuG7QwaHDAHHYNXAWTcYjNNGo%0D%0AnB+624d0nCSvUffYaRZ7plN4F22+Nuc5B/dR16nnn1Wg/Py+jX899uw8OsZetEfZZeHw/iV0iEHs%0D%0AwRdW0MEX76bfX1xFv764mn59aQ39dmAt/fHKOjrI5RCXw69w8qFX19KJ19ZQLmvBcxkAg7EGqxE/%0D%0AwBo99j6OI1HJfh6YOAV4jFOAf7dzPHVvcGderXI3HXl40YC8gy9xFLzRrEO3brnBBLp1I4cxUfsa%0D%0AqMeEXdcBqEazzkBdmHVh15XXuvitpwSarqanVwyNlytzZ+4NN9zwNmv/W/J1NKwFLmkKANQDZLCI%0D%0ADhsL7HZtL7Z87cI3fvgmbE9fTBlQ7f2Hta8MjpfySNRtX3ocsBcueH/VORcUvbt8w5t/H7KiFU1+%0D%0AsEsSQJ/OwHz69h40Y0dPKTNRdqpX89mMHfheA3kB7d1o8kNdadymDtRlct1YmXo3/g4JzWn55KlZ%0D%0AQV0vM96hDq5PvgHqt5Zteu0HSHSUAOocSMpSDoBP5fgynfXpCCT1AfUVAtRflYRHjkZdQLIF1LVM%0D%0AJWDUYdVoubkEHukanCcDdID5RABpoE83towGqBuQbr8a15eUhEcmoNQAduUAA529nAuz6i8HrDq0%0D%0A6syqM1CXbKXCqiOolK0aD8OqMcGqK+eXUVKmP55FizhGKPf1pTwGLKHRPZvRE0/sES26sV9MaNON%0D%0Au4v5TtkzPvnkXqpavil1ab5SgHq3lgqoG7DevY0C7KqsEaY9KO3w2SpqWW883XlrPapUujVlt17O%0D%0AoH4dA/r1DORZ396ZAXu3jTTYAusI9hzHzjBKAqM81QHA4d4CMA7dOgreo+BzyFxgvzhpiPJJNwmN%0D%0AxCtdmPQtIncxAB0gHaVV/dGx4ueITTLiNFKCSMPG/5B+nzQGRQF8q4+4uAD/u/0F49+1BfKd+WKX%0D%0AJpVzh7SvT60rlKU2pcvSwCq1qNktJWk1A0ewyDFourV+W3mMK/22AesILn2jcxfqetttIoM5PICz%0D%0AdRoZjKtbtxIriQyG5SRJnuuOjaMkJjKFQfVhrs+QalXphVVsDakDSuGnHof8hckgWDGK04tJfCTM%0D%0AurH3vZc+Y9Koc4Uy9AsHykomUchSsH+xaUwAd+MIE7DuOklSiksNgLn4wPM8iPcid/GDdGNxCd95%0D%0AWcwwSI8zSI+zi04cQbkcLPtsk2Z007nnvsT3BlJC+fPNK+58ZNqF7zceLOd9uqOPFWqu4cG1KcoN%0D%0AX73c+SkSqGcCyFxA7U5a9sTnmaCDzuEDi27ndCda+0KbC+t2XPs37s3z1c13Pr5FRNhvfcdP95l7%0D%0AU0KOV6jSrdc+99jMfgqos1+4yUwKoG58wxNAHV7qmlEXnXoWrezVKH7OWYXmVKtWDaxb8Bd2flH1%0D%0AyuQ6RbUF+/plehzfQsltU+4x030f1aYuK35O3VXDWx2O7WcwDVAtGj/12DD2Buu7AW4BchGoiUeF%0D%0AVoY3xV6rxEMJa0TowZnJwKNHDJgC1nnAe5EHPKQBZ7AeZ7D+xdYxNLxNlWN33nz14Um9m8f/uXMW%0D%0Aa9eNnZZxhNFSGBxDF9GjB8XYbRmnGOt/h1lPuMIgmymz+MhmylKYezneoSVnt+vSpUuc4zy+YbDe%0D%0Ah69XUS4+GYW3Pbn9OmUA0h/4+npY+3H7uq+P2wNt2ADta09uu/QdK6TNeBcovO2p/BTrxuKXFnui%0D%0Aef/Kx8du6CCMOEA2WHMAdABwgPJZO3vR7F29delDsx/msgtFfTZrVy8pCrz3kN8qph2AvYsA9o5j%0D%0Aa8XuqHbNF4WLFVjwl3x/wZOQpL6ur4UB6ALez8h/Rrt2Eyv8vpWzkgpQ50DSXQgkPTxOwKcKJJ2p%0D%0AgbptzWgYdQXUIRMBuEVA5mvGR11LTYRR117qyvdcubXY7i8igzGg3QoeDYJIrd8E3ulONlJh1C23%0D%0AF8XoJ5xeEtIX255RB5VqFxhVf+WpriQwWqsO+Qtr8pWv+iJl1WgSIPE1Aqv+6CHWqvN1U1p1Bdbv%0D%0A/2ow9exWnb7dO4ueXzOEBvXrTd9880Ngt2j7p9ue6dCo47tffv6NunXuwQGkIxiorxKgHpSWCrR3%0D%0Aa8WvzLJ3k/91aXU3dW25kto2nEmVS7ej22+sQQ2rDeHPljFQX0U92q6mnu3WCGDvy2C9f+d7Gaxv%0D%0AEmZ9OJh1DjxFcKnRq4sLjAbsUxiQA5QLMNdlsgboyn4RPulaj87sPEC6JDTSFozQzSv9/Gauw110%0D%0A1aW3vs9MdRWMLQ7uCMiXsDnLzOth84P1vXdfejxzpS7mcOg/5zBjW71YgQLzLit67qu1r705NqFm%0D%0Ao/im1t3p+R4j6e8Dp9C7g6dR9zKVaV8223ECqAM8g1EWZh0+4/xERQeXAmxDBpPHAPxd3h6a9YU1%0D%0AatD3LBeRZEgM1EUCowNM4cMuyZUgnTF6dZPJVNs3SnCplsC4QB2ZRbd26kwzejemnBeXBH7qAtTh%0D%0AAsYEkO2nHtg08rxG/N3BF1dQdv2K9D6SM5mspFpeY2Q28qoXB+L5rrcLbCQRPApAbhI2aQ94YdKh%0D%0ASQeTjvpDKoNrhfPDuUKrr5n0JJDOAb0A6ii/sma92dXX/lKkSJFrM51ffPOSMwelVZSEYV/PfOQl%0D%0Ah905L9O5MgW0+07a2nmonjlsArQnQQdkp5yIexF82zsd2sug+S6avS8bDLjHyPQ8okBnusEl3W+t%0D%0AOpxR7qarH981nVeQHqAORn3PDC190dlJJcETpC86oHRtv6bxi84pugoJHHwgSNclbDCLBGJh5xnW%0D%0AcaI+d8F1JmDb3Z9776LuZUhdTrn+sgvabZ7cIQfZ/mIA6geg8ePHddByW0BdHFU0UIfTigx0dgCn%0D%0AMNZGC65cVuKvcpQ7gD8nKgnAukhgFFj/44kpdNegpvHypW6N165SNr50dEf68OHZlAcg/Q5cYbBA%0D%0AMGBdBZuKbj2ohwHtPqCOOioZDJj1xIJCSWGwAPn0sbnUsWlN6tevHw0dOpQGDBhAtWrVOnbxxRev%0D%0At6Qw3ksXdb/Cvgsba9z++Wfa05/ZdyZ9P13f1ce95ZJrir/QdXK9+CTDorPUBSBdmHMG6LMFoPeh%0D%0AOQ/3pbmP9KO5D/ejeY/0p3mPWkU+5++5zGEAL4CdfydsO+/LSGKmaMDedmSN+DW3X/LB6flO78f1%0D%0AQNCp+weQfg6X264qcf5Lc1/Kiimgzo4vh5Tjy2OsuRagjkDSo2yNxoGksGbcj2RHrNVGsqOX2Lrw%0D%0AAAPYQKMujLolfTGuLwaoB8mJNFDXyY+Mq0vwmsKoJ7zTRZuuEx2lSl+sIFLj9mJr1JOY9YTri/FU%0D%0AF5269lVXTwcS8peXRauuEyAdMwmQ5ij5C6wamVWHVaPSqgOoK0Z9xx8jqffMujQqux51aduM3n//%0D%0AwyRbRgPOE8mNFEAHUD906Bg9cN8DVL18O+rcbCU7vDBIZ7DepfndqrRA4f9b8HfMtndGabaCOjRe%0D%0AJMC+zG1N6ZZrK7O/eldq33ghdWq2jLdZztuvEBDfjcE8AHuv9msZrK8XZn2QAeu9WLOOAFPjBKMz%0D%0Am4IpBxgHa45XKYMhcVEMuklkBEY+0KPD3aUHM+mQuWiQDhvJHpzc6IYrS3/PkrAG3Ba9zKQ7t7jz%0D%0A/n9rTOD92DikAC8c7ixwRr5ZN55/4TtZJcodW9mkAx3oOZr+PXQWfTZiLn02ch59Nmo+fTpqHs2s%0D%0A34pGV61OR2FRaHTZBqizFMYF60H2Ugbgvw4eQjOqVqMOt95KB7I60HGjUwdARfZSi1EXO0iTGAnS%0D%0AEB2oaVxghOV2GHUw4F/zb7Kq30nfPcFSHB1QqoC6SnykZJSYM9R8ITaNGqjnMUk0d2BreqBz5yBQ%0D%0AVVxbpGi3GePrLv+rz4JtjG0kJC8aqAtgD+QuPLcCpGNRowNwxfEGwbQ4d74eMWj58dQBTLoG6TEN%0D%0A1H/r3pNaXnvtr1dfffV1meCAdNggbMGXbt8GP4W11wjMlaJGSKqDDxCFrTTMpOQD0H9mInQnOR9I%0D%0Adlcc6X5jLlS6lUrYIiDdYsA+vm+R4IKKsG3Czivq+BjE7rz+yi0PsR7OAHVo1J/mLJyKUe/HQL03%0D%0APSFe6mzRyNlJH5EET8qiEWV9/2bxS4oXWwe7wrD76N7/qHvgafBeva973XxgLd01Cbs2Yfc66l74%0D%0A2rKnTqfceHnxATumd4kDqINRj2mgHhN9n2LURTYCkAxgDnmJZY2IgU/As2HVha1mZpwHSOjAY5DA%0D%0A6KyCAOsxMOssg4nt5wHr+dl0ZO802j61IzXjqPsGdWvFWzaoHp83NIve2jyFfn5+OYN2yxlGMpnq%0D%0ABEkmSVLwOFOB9sDWUS8mZFEhC4qEheMJzor60SNzaUDHhvGunTvRyJEjacSIETRs2DAaNGgQtWrV%0D%0AKuf6669/jdn1qnwdseAL2PV0/SqkbSUtDH3bRPW7sO/S9dWTPU4mY4N9LXT7K37hVefu7TC2di5A%0D%0A+lRh0rNF4iIMujDlfQScz+My/9EBtOCxgVIWPj5IyiIp/Jkpjw0QAI/fKMDOTLsA9h5K187sOhh7%0D%0AHG/w8pbxWh1LHTrn4qL3c/xFSa6T5IvgckbBs/J3ve7OCw+UbXrd5yMeaHx8yy+DaJth1AWo24Gk%0D%0A0y1rRg3UkZWUgysPCFBfSS8f1Yy6+JCDVdeuLzajLoGeyqJRyVbYtUVYci1pcQNHjX2j5fKSkMxo%0D%0AW0YTSAomXRh72+klAdqVTaProY7/k9n018VL3RQtf2GdunGAkaBSWDWyVv05sOqc/AnafSSD2s2s%0D%0AupK/KFYdjPpOBuoo857vQvWaVKM333ibDh+23V1cO0YF0I0140cf/ZsaMwhsU3+mBdATQB3gvXOz%0D%0A5QzMl/A2s6lB1RFUqVR7uvW6KnTHjXWpZnn2XK87k9o1XEztGy1hsL6EOjS5izo0XcoadQbtLZYr%0D%0AsN5Gg3WWwvTXYH2oyGA0WGdWXAA7ZzgV+0YpymrRvI7h77DNKPijQ+aiXV0SOnRm0RmcD86+Xxxp%0D%0AOjafFb/x6jKfcttsx23S+GKnNSSI6rsnM685eALHRf+4gBcNLYsVLLizxjU3fb2oQdu857qPoH8O%0D%0AnkGfMjj/nEH5Z6Pn0+djFtIX4xZxWUxvDJ5KbW4vSR9Cnw7wLDaKKogS2m0J+DQ2hvgOwaAmORD0%0D%0A1xwseoQB+f6OnSmb2fWpVaoy096Djo7goFKd3VMkIAakQ0KjjyPBmkFAqfZXD9juhATmBAd/9uWM%0D%0AtS+tHqYYdX4yrHTqnIwLAaXwU4cuHQDdFAHqShb53OqRNLJeLTqKRYDJiqqBt4BvA8INax54umt/%0D%0Adw3MA7932EeyS40sLCyQLpIeeLEjgBbBtHiqYEB6vwEUY6AeA1A3hf9/rXVbKlG8+KsXXXSRyP3S%0D%0A4T97Gxc8ezBNmAwrVMIShqGdOSSIpXOBfej/PpDkgm+9TSTb6qtgCIgPraR9Mu5FT3dC7m99ADFq%0D%0AG6fjBoeLOi8f6IyqZ7pjuL+19n/K7ddcunrj2K4M1Fn2YtkzClCfbYB6Dw3UExaNhlVf07dJ/MKz%0D%0Az1oBRt1tkJnWy3f9fI09ajvnvoRJBpKuv6++1nEDjbqvvflAW0i7DCYJ6K2LFc4/qWeTssd/fJwH%0D%0AD4dRN0BdpC/CYoOlTlgjivOKCeI01ojawzwB1lkCw4OmYta1Zv0FLYPR7HruMzPprTUDKKtBxXiz%0D%0AJo3j7du1i7dsXJf6tKtHG3hR9gHLYo6yBl4FnMLKEUy7tnN0ALs4vwT+6rYU5gHKeXsTffXUUlo/%0D%0ApVe8Q7Pa8exu3eJjxowhlNGjRwtgHz58uLDr3bp1oxIlSnzCYL0/X8dAFxh17cPunxlX3MEzzfah%0D%0AT+DctugblE+mjfgAesjY6Nap4JkFz5zSrG+l3Ins4ALwjGBRJXNREpe5j/QV5nwBg2+A80WPD6bF%0D%0Au4dIWbJnqCq7TVGfL9o9WMA7fjP/MWbcBbD3lf0B/Atg1/p1HHPi5k7UbmSN2NVs/QgAwnU/g5nC%0D%0AChVbXv/Dkrc6x+7/sT9t/WMwgU2XZEdg1Fn68ogG6rvF8QWBpLPE6eS5owtEow1GHY4v6YNJtZd6%0D%0AEEyaDNZtCUwSYDfBowbEByw6LBmVfzrkLyaAFK8KqCv/dCN/EXCu3V5sCYxKepSsTzfZSgWoC2C3%0D%0AgkptrboElS5l+csSfsLACZA4qBRadVwnw6o/ErDqCqw/+CMHig+rS889tz/wSk+WvNiadBVQ+scf%0D%0Ah2jGtGlU6uZa1LreNMpqNI86NFrAZT61azCbmteaSPUqDeQEQW3jN19T9filF9706VkFi71/9aUl%0D%0AYo2rj+ffzKfW9RcmlbYNFrIUZhGD9sUC7jsyYFdgfaUw672FWYcMRjPrcIRhsA7ZCqQwYMgRaAow%0D%0ADsZcseaqGHAOz/bA0QXsOYA5ADqDc5SB7EbTusGY+CXnX/set8mm3CYN6EnRAf8H/U+6adj87MxP%0D%0AOG4htl7scvlF5z7Zqmbpw+VuvCY+oko9+sfg6QzOAcwX0OdjGZyPXyzly4l30VeTl9KXk5fRuna9%0D%0AaGqNmnQcLLBxZAHTbUC0DdYhizE+6wClk9jaUScIQtDk98wer2nUmNoxuz69Wg16j1njvEDuom0g%0D%0ArcWA+Jnbri8Av1Jg05h4DynKurbtaMGAljLnmAylKqAUT2kV4aRAunriKnIY/hwBpz88tZi61KhA%0D%0An03lOotbi9KXpxZmzZdq5hzg3QB2zcCL37sN0HFtcE0gdxGQrgJuReoD9xvIgLQuPcZAXRh1gHW8%0D%0A53KMAXu/20ocLpwvX++wcd2aA5KMJnxzRSZYwYdR9e8CLBOFV+zj8nb2b/xPlNxO4K5Gw07EVCrd%0D%0AiToVclcmKQDNXXFkAtqjOrK7AHHPz7P/lAt9MvsPA6zuzXdvoq9e7iCDweymyy+cs5oZVUl2lATU%0D%0AB1hAXTPqlpe6AepLezSIFcmffxI85v+TOtkLF3cg9LUhuzF6zityQA27pukWAnanDalT0uMmT8c6%0D%0A5eyzz55RrlzZnOymVViqN4LyXmIwraUvYCLglgKgLvIRAcEmW6jtZY5Bz3iYQ1rCv4EMBsmGjF4d%0D%0AjyJfVpr12Itasy7MunKDgRTm+13jaWH/xtS0Xs14r549qX///tSuXZt44/q1BVhP7teaNs7oHX9+%0D%0A3Vh6d8dM+mrfEvrlBQ52PbBaAlsPvbqeDr66ToJev3/+bvrwsYX00qYptIMTaC0e3ZX6dWhMzRrW%0D%0Ajnft0jk+atQomjBhAo0fP57GjRtHY8eOFbCOzw27DklM3bp1j1544YX3sgYb9oCRj63dvuibRKP6%0D%0Aa7rv3LEm3fb/E99zHQKdK1+ThqVrXv/jeHF1YSZ9K5j07gmQzvIWMOgLHxtEi58YzIB8CN21Zxgt%0D%0A3TOclj45Qsqyvbro90ufHC7bAMDjN4ueYNZdGPgBwrCDnQfDDjmM6NcFsHeV4w+7uzWVb3TzH4WK%0D%0AFJhX5NyCu+Yd6Ji39eBgeuDnATT4nga5937VNy7JjhioQ64hQP2ICiQNgDoHkiLZ0X6WfcD95CUG%0D%0AqwqoWxp1retWYBf+5LBo1MCZAbQ4v2hmXXTm2r0lwZRrd5eATU9IXhKWjgqkJyU7Moy67Z2uEx6Z%0D%0AREfKKlKz6sGro083zi9a/iKBpXxOcH+xHWCEVTdWjXxdlFWjxapzAiSjU1es+kia9ngHGj5qKP3+%0D%0A+yFL+qJkLm4GUny2+4k98WuvvvrlM87It6RQgSL3FSl09mNFC5/7VNHC5zxZqFCRHfnzF1h3xmn5%0D%0AZp166hkdeP1VCu5V3AYvLZj/rFUlrq93okmNKdSyzjxm1Lno11Z1Ad4XUBsG7ADrWcyuQw7TpSXr%0D%0AkFm3Ds16H3aOgUsMLB6VI8z9youd9eVwawEI9xUjbVEuLhqga3A+CAC960ZeFMyl0rfW+61woaL3%0D%0AcV2v4mKe8gR95z/pm3Yf1O8xNNj6czPum8/Ozp//jI43XHHBi+O6Nsj5++aJdOLAcvrssTk0ZwA/%0D%0AyShbjrZ07Eefjl9EX066S4D5l1OW01fTVtBX0++mz/h1YLV69CwHhpogzwSrrvzDg6yecEZx2XVJ%0D%0AjMQAFQw7CgN3JAz6idnkTS1bUZc7SlJ/rsNzrGXPs1l0sTxUSY9E6mJYdJGgAAwnJCh4D4D8PrPz%0D%0AXfjp7B9wf2HpJQJKCXk7xF0sAdSVBCYhiQTjjpilid0a0SMcvAlLRSQoUtaKCYvF4H8G6gHDLllS%0D%0AeV7TCYwgw4mh3gagi/96ItBW3G3ApAOkG8mLDdQB0BFMyuUgg/T5Varm8Q28i+9xUY+bXcZudU6b%0D%0AS+cwlNF+9T4zcRWLNj7wAUYfkPKtDsLAZdSKxAV1UZO17zvzmQ0U0x0vHQgOA3zpgIVdFx9Y9QFM%0D%0At/42mPTtz73uN15ywdhlA9vqrKQmmHQQS18yA+rjW1XLyX/GGR181y/ddXCBUNj5hd0337n72oPv%0D%0AmrifRR3DB9hO5thWnU45//zzVzZt2pSaN2vKk1uV+FNLB9BRdn2BbAVAXQWTgr3WjLr4l3N20Het%0D%0Aopl1yQ4qwaVwWeHfmcygSDaE4FJo1k2A6QGW2QCwQ3IDwC669Tl0aA8HrM3pRu0bVol3aN8uPmTI%0D%0AEGG4AdqZAacOWe3i7Vs3o7bN6sc7tqgb79qyHtu31Yv3als/3rtdg3jPtvVj3VrXpy6tG1BWi4bx%0D%0Ajm1bUpdOWdSrZw8aMniwgPJJkybR5MmT5XXixIlJgB3sugHrYNchhWnZsmUuP6F5AbaWsFWzJke5%0D%0AFb6xI6rf/9lJ2nff/+y+/uzvLEBQ5OKrznmk+4wGcbiySOAoWy4iCBQBotCgA6QDaIMlNwB92d6R%0D%0AtHzvKFqxD2U0rXgKZRStlFf25ObPl/M2APB3PTmMf8eAHSw7g3aAdSWJYXadj2EcY5SbDGwfu9FY%0D%0A9miv1a7UsStuKX54808DmUUfTPcxo37dnRflDFhdL3frHzZQRyDpxARQP8qMegDUWaOupS8pGnUD%0D%0A1AXoKrAeAGUD1HWW0iCo1AXsNnj32jJqNl07yEBOYxIdKWZdS14CP/VEVtLAptGbndSAdniqw65R%0D%0AJW7yadVflGylJgHSAn7iMIf2HbasGpOCSpX8ZeMXA6lJdhX6xz8+0NaMqSy6sWn88cdfqFGD+p8z%0D%0A4wzbOQQ05mPiAIHciCs4G8nI+BUuJKfpPmYHCJ+X74wCU6+6tNS3Ncv1jzerOZNa1J5DzWvPFdDe%0D%0ACkx7vQXUtgGYdUhhmFVn3Xq3lgkJDGwe4ckOZh0+7IO66QRKAsB10YmUzP9G0gLW3CRdAtDv1+ke%0D%0AltnMiVcp0/bIRcWvevWMM/K35XoXs/pLCpD+L/RBs08MDUn71/9zzrv8FS678Nxd/VtX/+3ldaPi%0D%0Ax15i0MnjsYBXHp+Pv7qG9q4cSV3qVqF5zTvQPycsFHD+9YxV9PWs1fTN7LX06YyV1LNiDfpXfwaQ%0D%0AzIzHkPwIzDA7pIjbi2HVmflOJAxScpgkC0dkNYVnOINWAfpccnkfPzLL/jQnVnqJA01hfSi/M17m%0D%0ACNo0yY1Mpk9LcqIkKlz0Z5Ct9K1Rmd64l3XfPN9IrBTmH5P4KIi1UsQTGHU8nZWkSLzN9rl9aVJD%0D%0ATtS0gn+3gucslOW6aD/0IGAU+nOAdAPQtcQlyGhqspkGTxU4cFQz6YENo3F5gTZdg/MYv0f5ja8H%0D%0Ag/TjlxUpsp3vp8liezIA+v+ZbQMLmzDA5II3F/TaACoMPFsgKclnOd0k7gPK6SbjMEBn1803ANhA%0D%0ALt33zjl7Gfioc/PV0T6vMBCDz6+99ILs2T2axYVRN64v822g3kdp1CXpUbL0ZevI9tSm4i2/MdOH%0D%0AgAtvFHImdXPral87tz2kW+yk+z7svoRdL197zbRObvvFUwfWvN3XgrOrZWdnU6dOnahezSrxuzgh%0D%0A0Q97ObhUA3WlUU8A9ZgA9QcpxkUAO/4Xb1qjA0d2UKX7UxIY5QQTY7Aec2QwMTjCAKzDa13sG/kR%0D%0A4bOz6NMtzM51rx+vW6sa9erVSyQpYLpRIFEBmLa15QDz0Jjje3wHQA4QDjBugDnAuV3Md2DWXXbd%0D%0A7N9IYXB9ypYt+3PRokWH8vU+z2lHtkOMPXnKBBrW3+x+4N6bsD5yMovysMVq1L7dOnkWt+r8TvtL%0D%0Ai6otb/8dspMpDNTBbEOXDi35HC13gf48AOnCmI8UgL6SAfrdT41R5emx+lX9D8CO75fvU2BdMeyQ%0D%0AxiiwDnZ9vgXWxSlGy2Gms60jQPugJS3jdbPvyHuI5S4PHRxED/4+kErWvvK3y2867+slb3aNC6MO%0D%0AD3Vm1B8/ooA69NdwN1HSF052BEYdwaRHWfoCjToz6olg0tU6mFRnJxUNuPIxV5IU7XdutOpa0pII%0D%0AEIX9om3DqBl11qmLpt0OJA0SHWm9upa+CFi3M5MKcE+A9SS9ukhjkoNKAz91w6rrxYexapSgUgHq%0D%0ASIBkrBohf1EJkJRV40S2t2RWna+j0arvODiCxm1la86pE4VVVyy60aMb//QT9NtvB2n+3HkxligN%0D%0A5vaUEvgf1Wessf0MBvk1zip49iM3XVPjaM1yAznWZRa1qDOXWjFYhyxGAXWWwGig3pWBenZrOMFw%0D%0AEqX2cIJRHuz9waxL0iSV8dRkPVWAnIt51d8BnPftuE582utV6RkvcWONX4ucde4u9kjvzPXDQsMF%0D%0A0TIWWHVP0alHjfm+Ocnan+vmAhxy6TlFCi5sVq3Ej0+vGCIMOgGwQgYC0AonFAan4iPOYPWbZ1bQ%0D%0AmOxmNLhOQ3p77Hz6Zs5a+nbeevp2/j30+WzW9leuRe+CaTbWiWDGAbYRGGmycmoduXiKS8IgfoVT%0D%0Ai8WyC3BH4KnxYdcad2Hhsa22RlR2h1zAVGsw7tWJ2w4rWju+qn17WjGynYqPCoC6cRQzOnVo1bmI%0D%0A9AVAnTXsfF0+2jGD2lW5k45B2iJgneOsXLButOgWi6681hM6fbku2q5SZD/Q30OLz/7ykLvA8UYS%0D%0AQLE2HaBcgkhR4J/O5VN+upB9222Hzi5YcDHfy+LmXkfNE2ELvzB84Gtv1j58XvwBKaW3yzheLwrr%0D%0ARmGy4DsfgI8CQ1GA350Aff/7Opx9vEwAt3ti/Ju0F9W9WWEXJ+z8QgaKtGziySyE0BjPK1a4Su9G%0D%0AlX9+mpMeBdIXAepao87ZSQ1QfxTSl8BLvSMt6dEoXvLqix/WA39GdkHmHvk6gA9Iudvb/4d1lHTt%0D%0AyTp2ykLPt3/fvfMBuLBFgvlcA/VtrVuz5zAD0Z4sN+nRozu1aNqYerSqHX9n8yQ6xoyLC9QBzBVI%0D%0AVyVm2HULrEuGUUk0BCcYDkoVsG65wTCzbhxhANZj8FqH8wykMAzWIYU5tHsKjc6qHr/9tlvzsrKy%0D%0ACOy6AewA6QawQ7KCAvkKCkA6JC0A3+nAumHWXXYd+zHsOo6DRQBYfZbCHLryyiu3c3DYbXwfwALa%0D%0Ak2/k/fP0W29WW7uv2f0xrA/62mS6NuIB4PKTDAZUnG+Bcy8q+mDPOY1iwqazw4sEj2o2Haz3Qg4M%0D%0ABUgH0F7GID0A6AzMVz0zjlY/M55WP6sL3stn4/g7/l6DdwB2/M4AdpHDQL/OLL1i19klhhcFCDg1%0D%0A1o5g2QcvaRVvNbx8LjTpAOoP/cEBwqPL/FG5zY1/azywVM7af/WJA6iLNaMG6iJ9MYw6NOoaqNvS%0D%0AlySgjmBSsNGBRWMiQ6mSvUD+YgWV2t7olhY9Wb9u+acbjbph1Pk1YNRte0ZLcqOAu5WZ1CeBsTXr%0D%0AssDQ2UrBqusgWbFq5ILFiVg1IgHSMRVUCp/5hAOMCSo1yY+U/GXLD0OpTe969PLLrybZM9qe6k88%0D%0Avjt24w03PMltKfAUd9t6WNt32i7a4zkI1ixyVvGHr7mszPcV7+icV7/KaAbsswKtuujUm7MLDDvH%0D%0AdGebxx5t13C2U/ZYR/IkTpokYL0TZzxFttPOm6QM7HKfgPf+nAUVoLx7m6XUvskMalRzUKz8HU1+%0D%0Au/byOz485+yLHi1UqOgIxERwPfA0wDsG6P6YBKjTnV9E33fJAOzezHcFChQ4s/lt11768t1jO+R8%0D%0At4fZaXbwAoMu7ifwFNexPgislMQ/GLd5HD/4+kZaOaEndatek96euJC+XXAvfbdwA3294B6a0rQd%0D%0APdC8JeUBcIJVZ5/zGDPFiaREsxV7rll1AemWB3nCj1yDePlObQOrw0DaouUsYmmIYhxUxJOcn8iC%0D%0A1Q4kKfp/k/lTf/8aWz32b1GNjr3IbDekL0wSERNG9LbSqQs4N1bDgb2wegJ88IVl1Id/+zYCPVcq%0D%0AoC6Mut436iMLB7D7sGdE/XXyInGnsQE6nGvEppKlLmzBKO4uw0couQtAOuQuKJpBB0D/g2UvO5s0%0D%0AjdW96urPzsqXL5vvazG37URhxLC5wIMPUhwNff3PAHJnbkgJMnVxYxQe8c5vLggO26ELynwXw94m%0D%0ADMS5k2kU8HWP4e7/f/p4vsk6pBF4nxQ4k7pXj59u8nduKAab4iWuufTxByd0jwtQZ8D+FID6XCV9%0D%0AeVKAei96Qhj1bHF+eZgtGh9iNr1VxVu+Pvusgg0xaLkNxXdfrG2Szs8FK759RTXMsHtuHy+DbVL0%0D%0A5ekav3s/3fPwAL1TL7nkkkcYsEvwZI8ePah3797Ut29f6szseov61eOrJnSN//ESs+H8yFACNSFz%0D%0AEWDOIP09VRKgXevWHScYkcG8xZMED5YxdoOJv84shWbXjdd6jKUwysJRg3V2hcljsL58SLN4pQrl%0D%0A4yVLlqSG/EgSUhSA5jDADnBtwLoPsLusOmv+ApbdgHWAe6NddwNNsVho165djF1h/sYzIgIXbVcY%0D%0AM2G6DJc3i6kPTNuf+fqn+xu7v4btL2oMcvunbwxy9nsKn/HVt1a86rsx92Yxmw7JCwJIYcGogkcB%0D%0Aohc/oeQuy5kVh8QFbDkAOAD6Ggboa56dQGuem0BruajXibQWn2nwDsAubPvTY0QaYwA75DAGsGMx%0D%0AsOBxBdgD0P5IHxq6tE285dDyuQ9ZQH3YfQ1zshfUON53Zd3cztOrntj6yzDFqCPZEbPDSRp1CSZV%0D%0A9owvSWbSZYpRh+vL0VWi41auLwqog51WzipW4iPDfGv3FwkKTUpklLBuDBIcaYcYbKecYhTQF9Av%0D%0Avzfa9+SA0tcZoKuiWX3t/mIkMIGvujDuVnAppC+W+8trBqhDq6591V8CWGedfqBVRwKkw4pVx3UL%0D%0ArBrZ6lKx6iM5BoCfeN3fgsZMGCXWi4ZRN57pn376OTVs0ODfDG4raYCZEmAZ1s4j2if2AdBfo0C+%0D%0AArPPK3bJG1dfVupo6Vsax+tU7Mf69SnMqi8Sy0blAKMSJvXmTKfIcto3izObSqbT9cy0r2ZbR5bN%0D%0ANJpI9av2ovIlmsRuuqbi0csuuvHTc4tdtDN//oKT+DiNudzABS4coYnwwnCFC1Z8oNzXn/V2YUD9%0D%0ArPz5z5zSvHrJ7w+sG0m5ryh9NkCqAejCHkuGTpZ9YBx/7yGi97YS/WMbxT/YQcf+9hBtWTicOlSu%0D%0ATm9PWkLfLd5E33N5ctgU6nVnGfqNgWZsPMC6TkoEdxYwx5C12DaKEvyZAOHCkOsi/uM6GBSylsDi%0D%0AUPuOS4IgIzNhUC6MthTNcAM46/fq1fqO//+K69KpWln6eR+TPjzPCFCXp8NqkWKeIhhGPZC+gFRi%0D%0Anfp907uzDKgF5WnJi9QFQaXCpBupC5xckK2UFyda4qJ0+JxlFI4uePLAMhfRoyNolB1v4BmPwFFJ%0D%0A+gQmXQN1vD/Urz8924qzgt92+4nLihV7GJlh+f7bRFDKIi8MP57M5z585sMNPrxj/zbT977+IPv2%0D%0AVTpsMnS2TXJtiQJvPgCWDuzx92EC/BQrtwyP/Wf1SEnSFhsc+I7rG2AyqF+Kk457zewBiKUrN1Uv%0D%0Acd2bi/u3yts9u38KUN89XXmpP8wg/X6Waczt2iDe8M4bPz27UP72XD/JLJlBnVKyjTp1su9P1D3x%0D%0AbZcUee3UJcm9JZN6RnSmtG3IamcpdSpduvQZ7Bm+u23btklAHcwxADFKm9at4h2b1aInlo+UrKRx%0D%0AWDNqoB7jQR4DfUwDdgB4AfLM0EhiIpMZFJp12Cxqn3UMhggyFftG6Aj5EaXYQupA0xhcYVi3fvSp%0D%0A2dSvVTVq0bw5tefHmZUqVaJy5cpJXSF1AVh3ATuYdePkYgC7kbZkyq5jO6NdB9hHMa4whl1HoCkn%0D%0A1TrC128ze65fzfcoJWCMP8M1z7Qthm0X+Xgxk/YTso23fYftzxpgTylYMF+Pxr0qxIxneqBNZxkK%0D%0AHFoAoCFVAZsOCQuY8QRIV+BcgDmXdbqY/xVY14AdDDuD9ZVPsxwGGnaLXU9o1znYFAGnAO2aZR+5%0D%0AKiter3upQPoCVn3JW51iTQaXyrn/x4HUc1HNvK4zq+Vt/3mkBura9YUZdbibqGBSy0fdAHWWg6ik%0D%0ARxqoG0Zdg1/FZivteFJAqbZpBCBPkr/4gHuQ8Mg4vtgWjQagO84vElCqgHqK+4s3sNRxgzFgXfTq%0D%0AsGsEUEe20rtF/oLFigLqi8Rj/qnDzKof1kGlh3SmUshfDiugjnL/Nzx2DK5OTz31LFs1AqwrCQx0%0D%0A6b179v6dJXcdEBhngHq6dpdmPnX12dgvQA76ZQuWo0w6/fQzNxYpXPSJ88+75I1LLrju/asvK/Hv%0D%0A668s88kNV9356XVXlvr4yktv/ejyi65798pLrz1w/rkXPlGoQKH7WFYz59S/nDqA9wGb1iu5ID7l%0D%0AvxUYelL9zz5/+7rp63cqP1EofeXFxZ+YN6hl/PdnOchSdOjMIksQpQKnAs6FPd/C4JwBOoNzen8H%0D%0AA/SdRP98mMsjRB8+QjF+fXDxKOpRuy79dcpSBur30ZcsgRlUqzGta9KUcsA2i0sLSzqEWVcymBgD%0D%0AZJMISaQgVhCo6MxhVyg6cyVnEXbaJAUyLivCmCtNOKQnUpjZjq3k+YJLHK8A59Z7s50B74f4GP2r%0D%0AV2OL9HEcTMr7Mk8UmCxSTxMgf1GsupG+wABBMpjywub7JzkQuWxp+g5PCMCko26aRZdER3haADmP%0D%0AleQJuv3j48bTm+x3vrJ+A5pRvQbdVbsObW3WjF5sn0V/7dyV3u/SjT7o2o3e69SF3mQv+X2c4XVV%0D%0Azdo0qGTJo3ecf+F7Z5155lpIuXQ788UfeB1XfFjKbi/pFoUuRrYxoP3bEJDtVXNYmAXfp+Ant05J%0D%0Ai1J7VWAfNGkj6x93e7eiLuC3K2eDK9/+3YEnrOJ/djv9Oy8Id26MXMh018B383w3Md01c/dj18W6%0D%0AvqcWLVqw1K1XXrSydbVSn45pX/ePBb1bHFsxsPWJu/q2ODG9S4OjQ5tX/T2rWsmvq9xy1Uu3XHrB%0D%0A4sL584OdMT61UjVfY03X8Hy/8zVkdz/O77wMfVj78U1CbvsJ60xRHdI5Xso9BlBnRn0vM8TUtWtX%0D%0A6t69u+jBwagPHDhQwDA03/i/faum8WFdm8Vf3zKD/niNJS1/VyBdyj/M+4RuXQF2BdZVsiFtqwjA%0D%0ALlIYZtd5MglcYcRvnQdubeGY8zw/Zl/Sl2pXqxjv1LEjdeZEFB06dKD69esT1xsBngG77jLs0Jej%0D%0AGNBuwLZPDuPTrxvtui/Q1LZxxDVi2VAeB5q+yG4USGZi2HXzGNoAkUgLtUzGonTjia9tuX3LHa/s%0D%0AvurrlyF9Pn+Rswvd02teYw4ihW86ZC/K6QUSFOjHIU0Bmw7JCgJEwYwbmYsC55NUeV69rn9+snrP%0D%0AJRmwQxqj5TDMsBuwrvTrrF23gk1VwKkC7JM3ZVP1drefePA3lr1A+sJl47d94k2GlMq5651u8Q1f%0D%0A9It3mlYtZ+DKhnlbvx9FT4g9IxIeJWcmhUXjixxMCfmHSnhkvNQB1LVOXYNcZXuoNOKSodSw38b9%0D%0ARVstKsvFRMZSr/Ql+N5yfdHSF9G/a3tG16YxYNAtcO5j1W1fdaVVN8w63F8SDjAvcxbWA3YCJL4e%0D%0A0O9Dxw+rRpUAabKw6pKplFl1BJTuODSCtrNWff6LXahddnN64YWXmFk/ylaMh2nd2nUnLr/00iUV%0D%0AK1Y8y51z3PYYNSfZbTPd7yDxu+CCC5AQi80z8l+OGCaQQQxub0Hh9zcjsy6yPpYqVeqiypUrn337%0D%0A7bcX0tmtAwmlb26LwAAnJWvz9cU0xzP1Oj0/Zzstc/OVb903LTvv6IusRdeBohIjpC0JJYZIM+hx%0D%0AAejbGaDvEoAeZ3Ae/+gxIi7xjx4n+tcTdPS9XbRySn8a0agFfTp3HX23aCO9Om4+dStXhR5hC8QT%0D%0AYIoh6zDMOmQwAtbZ4cTOJAppCDJy6mRBRm8ujimGOQdrDjmLw4wDoBtALgD9blP4qezdPHcY8C5g%0D%0APgHkcxjkgxF/aEYPZWIgxgg68RFfE/FN157qYtdo5QDBtQOB1KdpNXqWPeOlngDpYP4B0iFzga5e%0D%0AZC6s0cd5M4Oey5KgdY2bUMfbS9Hius3ovuYd2YKyLY2tVIsGlKlIHW8rRQ2vu4GqX3kVtb/1Dsou%0D%0AVY6GV65JbUvcGWfbxQe1qxiCp23JbgpY9+Elg98ywQhhWMOHNzLBFhHH9Epr3H4btHG3sacDvhbA%0D%0ATVnxRoCnKGlImK9lupVIinzDd5Kmvi7AjJp4cWOd62DqGIB263vvk4UwQGvdOHeREHnjTJ3MfjVr%0D%0AAOB9DTfiRmcXLtjrnLMKDTmnSKGBZxXM141XnnX4uxu5oHEblgM/l8btNiC9X9/CJen8XHDrXidf%0D%0AQ3euZ8CYh2xrM/n2tu7vklaiEfUIO56X6Xc635mXXnrpU2DUDVCHTr1Pnz6SpRMyDwB1o/9mpj3e%0D%0AqmnD+LBuzeP71k4QTWPsXTDqpjBQFykMmHUUFWAKa0e4wcR4QIQXurDrHMwUEymMza7zoMqA/fj+%0D%0ARbRtVna8cc0K8Y4M0qGfR/26dOkiAa+ckAiBnVS1atUgq6gJJrUZdgPWDWD36dddlt2AdB9Yd3Xr%0D%0AdqApM/3fcaDpcG4/ACBog2hXYU88TpZlz3Q/mW53sscPtudzuvTS64q/MmZjFglQZ6cVAHUJImWv%0D%0A8/nMaiPoU8lemE1noC5supa7BACdQTkA+vrgFe9twM6su8WsQ78OGYxyh2FnGIB1ZuyDYFOtX4el%0D%0A45wd/eLVWpbI2fBNXwbpHFD6x0B6kMuoBxvl9VhUM3frr0NYRz0k3mlqtZzsWbXydvwwJraHE/lI%0D%0AQClrsMX5BQGlkL+wPjvITioBpWDVtfwF2UnFh1wnPtLuL8aRRUlWtGxFXF8UO65eE+y6sOwie1Gf%0D%0Ay3tre/V5wk8dWnXX9eV1yVCKYgWUGn/1pEylOilSINdRQF05wEDGo4C6sOoGqGv5CzzVA6AO+cth%0D%0AJX9BUKlkKg2AOuQvAOvDaN5+ltB1r0MPP/IoPbzrkfjNN9/0VOPGjc/T43MSE26No752HDWepR3r%0D%0AIsbiP90X0swF/2N1sseXfPlOq1/utqs/fvWe0fHYq3A40cGimjlWNoSbWeYCQoXlLcKgA6AzOP/w%0D%0AUQHoAOcGoNO/djNQ301xLn/8dQeN7N6SVnfuR98wo/4da9b3j5hJbUuWo03NmtMhWAwyiwywLnIP%0D%0ASVLEji46wNRo1kXHLcGhilEXNh0gXVh0BdJjWs7iY9ENCD+Z18fZoWZKj8aUiyBaK6AUfunim66D%0D%0AaBOMOrJVK0YdUplts3uz+0t9ykOdWaZjtOjyxAB+6CxziU1imQv0+ixx+Tsz6a1uvp3+2W8snRi3%0D%0AgE5wQK4px8bOoz9Gz6HtbbJpWKWa9Nu4eXR40mI6MY0JgL6j6Npzz99rALoHm/nap2/O/x8Z+y2c%0D%0Al+6Y6b6P7GfeYEcfWLcBvW+V4LJeUdvY3zmANi3D7TJjvsEgDJQ7IEwW+2H1dL/zbSs70H++fbvX%0D%0AxLdPex/2vny/jTieDOjaGz14XBp2Dva9PJk6uYsb37n7trE/89173/3K5B5GXXP3O985R7RDs5A5%0D%0Akxl1AeoAwSagFEAd8hcTvGlcVIyEZBgz7VltW1GvrCbxtdP707sPL6RfX9lAOQDnGrQHQaZaCmMc%0D%0AYSRRERgNSYyk5DBI33z85ZX01e659MxKlrR0bsCZCtnvnME5NPPQzoPth+TFAHYEl9auXZvKlClD%0D%0AeD+YrRddsG47xLhg3dWv24DdBuu2DMb1XLcTJOGpQ506deC5vpy165fqgdcGuL6uEBqM7faFqP/D%0D%0A+pLbJtL1Obd/eiv8l7/cWbLGtZ9N3NLJAurK7cXWpyvZCzu8MLhe9fQ4kbMImy7AnMv+yXTP/ilB%0D%0Awf8KuCfAOmQx+I3StKuAUwk0NYCdwbpxhwHDvtQw7JxUqWHXCnkLXunIOnUAdcWqr/m4R7xhvzty%0D%0A1nzUS5xfHvx+KA1d2ziv3ejKufe8Ozj+5KFpkoFTnF+OWEDdeKlrVj0A6kanLpKRhE4dMhSRvwQO%0D%0ALQn5igHpNrMumnTL6cUw7iYYNQDqAZtuFgA4juX+Io4zjk2jYfk1gE/o1Y1WXTvC2JlKtQOMyVQK%0D%0AVh3uN/vFqnExPcvSIAkqhVWjZtUfFatG4/6igDqu8fZD/GTlnR7UNLsqXX/ddf/gvnFnSLtKiuOI%0D%0Aaoth43u6PuIeN2y8922Xbt9R4687j4Sdf4b9z2x2GkB6jbI3ffTGRma3hTVWlosi75BEcBwoKrFE%0D%0ADNKZQefMcRqgA5xz+Rez5/9mYC5lD8U/fpKIS/DKn33z8gPUqW4N2jdksrjAwK7xbQae/arUoWEV%0D%0AKtHfevai4wiUhLMJgifhBmM06ywNUWBdu7loZl0sDYMgUR0c6urQLXmLzarLe2bWUz4zUhhh4TmH%0D%0ABstxejaqTAefXay81MWiUUmBbJ26XCc2PpDPdFZtbPvJwzOoa41y9D3OBRIenEPAovM5mkBRfrKQ%0D%0AywuWhTVr0arGbQSk56AIUJ8nr/L/+AX0RFZvGsEMe87kuyhn6lLKmb6Mvhg9i2pce+MPfFPhFJT0%0D%0A5xu/fW3nz/SHTOeGTNr1f6VOUYDGBbFhgMrppD72PEXqYO0rCZy7nVHXz7CnwarEnVSt7UzgTcC4%0D%0AZlhvAxqSmFrfAGSt6nysQDo3lbCVXXAd3IHLAyhTnkL4FixRANm5JkGd7OuqzzM0kNTZNiXgyR3o%0D%0Awxp/WN0zvW8ZXK+ke2LXI2phAU9wZtT3IJgU0hI7oBQabBO4CUAKNhlAHSB26tSpNI2zCQLAd+/W%0D%0AlbJaNaGBnZrSqim96a1tc+nHl9bTib9upjxh1aFp5yLZQhW7nseBqblvbaBfOVnR37ZOpx0LBtC0%0D%0Avi2oU9Oa8RaN61HHjh1koYCCegCsK0eaHrKYQD0Nu96oUSORwsAL3jwFAGD/Txl2A9DtV1+CJBus%0D%0A4/gNGjQ4zo/ZN5uB13cvrPaQEj3v9nu3f3raUkp/c9u+DwBE9KfIOvGTrMbVWt/xy6QHPUCdGXUV%0D%0ASDpY69NHqSBSBtgBUNdSl3ssoH7vC1OTQDu+U8Ad0hgF1iXo1IB1CTRldl206yrQVAD7PlhAKpa9%0D%0Ay5gGsaEbG7Lzi7JoRNny6wDqNq967qgHm8aQnRRJj3b8OpImbm+b12xAuZz5e7Pz9h6C/GUug9H5%0D%0ADEph07hEvMRNQClAa+D+YgF1xUhr+YsEdaoESG/a2Uo1M6606pC1mKBR36ulUQ+cX5KDSd8MPNTV%0D%0AsQKdutaq25r1QLsu2Up9xWbUNasOnXoQVKoylRqtushfhFWHVt2w6pC/mIBSZtQFqHM5yPfkrWy6%0D%0A/s6L/8FSk1LcHs14dbJzScpTWd88GzZu+9q8bwwOA0ghfSaqTimGAG7dfP3ZHe89Y8IpHBdzze3X%0D%0AXfZ3Jjbi4mwi2TcVSBeWWDu5SJAos+j0T2bRP3pUyVtY2kL/RtljAfO9RJ9Y5WN+D+DO22xZPJoG%0D%0A1m5IX85kb/WZq+nr6Svpg3ELaWXrbtSKZRwLWIv9yYCB4ggTE926yi4qzDN81nVCpBhcXgSsM0Nt%0D%0APNFtwG4cXYxvOYN32yIxYNsD20Rjn6gCSo33OYJPf+FA1k4MtL94dGYA1EWzz09yFVDfwNfJaNWV%0D%0AQ5nSqPM2DNSPvbSMhrauRS8gSygWG5DzwI4STw1wjjhX7eRylF1chjFhtKdDHwHkhlEXkB4A9YX0%0D%0AeFYvGlu1LuVOMUB9OR2cvIS6lC5/gvtFSXtecNtF2LwQMb+480IKBgrDL1H1iMLTYfNMWB+zcGZi%0D%0AHPCtDHwgNeyzKLDlA9/p9pPuwoeBPl9HjwJyPjAbNvnbF9R30dMNgO7v3UaUwQAUVC0KBIfdy7CB%0D%0A2Fdv9/q71ynDwVoWPZleK9/1ibrPenvvwicNgPPWydMW4KP+KKQkAOpROnUEaIJRBlCHUwqA+vTp%0D%0A02nGjBlSAGLBxLdq0Szeqkm9eM+sJjSmd5v4ojHZtGpyb1o3vS+tm9aHVk7sQbOHdmQ7tCbUslHt%0D%0AeOMG9eLt2rZJ8kqH5hxAGyw5dOAA7GCsXcCO+qKAUUeQaZUqVQTM43coJlkS9mc81qNYdpyfrWN3%0D%0AwboN1MHI28mRsH8cD/Vl/Xycwfr9fI8u9GWS87U9dzAL2+bPtKH/5Hhun8pX8IzuTXqXPx4AdW3N%0D%0AKIx6GFC3GXUG6i5Iv3f/VEJJMOwKqBvdegqzrnXrAOuKXTcJlBTDvpwB+4R13eItR5XL2/IrQLoG%0D%0A68ys3/1BdqxBH7DqveMIekRmzUdYtrH23QHxDuOq5WVPq5uz6b0RMQDR5wObRpa/wE8dGUrBqsP9%0D%0AhWUholMX9tmyadRJhgJpigB249qi7RotCYxyg7F06yJ90VlJ9XZK9qK2sy0asQhIksBYGUshgzF6%0D%0AeYB0WxITsOoGsFvSF9g14nwkARKfn3F/UVaNVlApL2SeYqAOudCeI1PpcRNUytdTFkCQvmhGHaz6%0D%0ADgbrU55onXfFzfKY38jDXA1uijtSuvnrZPuJGW8jAE6Kttw3F/n2E4UnfHNhFOix9+8cH9fs/IuL%0D%0AF31k9xIGx6/C1USxxRIQiYQ+mkmnfzCL/v5OiiNQFDIXZtAVSGeALgx6Apir9/sozoU+RsH/zK7z%0D%0Adr+9s436cBK5R3qOoK8mc8bSSUvpy4l30RfjF9Pfhk6nWfVaUbObS9CIChXpSY4j+mnESMk8KkmR%0D%0AwEgDsNvsOoIxYcmos4ma4NJAtw5JjOX8YhxgRB5jAk2dV7FsDL5fQbm8AOhbqwq9fR8Hvor0hVl4%0D%0AHVwbyF9gIWwx6kr6ooA6frOJ87QsZCIoF9p7nMcklrogiBZ+6GK1yJlF2cnlGLu2jCxTlh5r34uB%0D%0A+kJh0E+wnj9nrGLW5TNOJLWjLVvY1m6igPo0MOrLpcyq2yyPA56z3Xvuw3VOO0pZJLrtMqr/RB3P%0D%0Ah2nC2nAYJvXVJXT+CgNcUR3c7nBhIM/dxgdyw7aJ2tY3gPhAWVgdfRO+rx5RN+JkQHLUvqMGrkzO%0D%0AKdNB2N0u0zql+13YoB7WJsIWEFHtIN13UfuM6gi+++s531NZqrGtObuqQPvtyl/AEAPwQosN9hys%0D%0AOsArLA4Nq26A+syZMwkF4B3fY9thwxhsDxpI/fr2od69enLpwe9708AB/QWIQ45iwDGAL35jB2sa%0D%0A8AtmH3VxATvkMEa/Di07pDB33nknM/IdZXuAZvzWAHebZbe17D4fdlsaYyQ/5tUEp5r6mkymZnGB%0D%0AerIM5hhnfZ3M1xwuRGn/osaptD/+H9rAHQdwmLOKFhjWZljV3ImGUXeDSbVGfekelr6IRt2Svjyr%0D%0AAkltyQvY9KAArL+g5DDrpViA3bDqhlm3gkwVYFfOMALauSx8eDDVyy6Ze+8XfeIJVn0wa9XZzWhd%0D%0AvbweC2vmbvt9WJD46DG2adz5w1iW82TFWg2qlDv+3qy8bR9PjD9zcD5r1TnxEVh1Busq8ZFh1TVQ%0D%0AF2ad9d2BVaOxSVRMd5ILjNGbJ9k2amAunylbRlMSshfLntEKVFUJlpwSfKaYfZtND3zWA791rU8X%0D%0Aq0YdVCo6dRQbqLP8RTzVl4r85TlexODJA4JKoVVXQaVa/sKsOiwaFZs+TOQvKA/+PIQ6TKl6kNlD%0D%0A+EMjruj/zN//1f7nuUCnsQXxyLFd6x05waxv4BEugaNwdlGe6MrRhUE6B4qCSReQzhKX+Mdg0RVA%0D%0AByj3Fv4+ju81ow69+t57plP/qnXoo9Hz6Yuxi+jzMQvo81Hz6POR8+jjYbPotd78lKtxBw6SrMDB%0D%0AkiVoBktB9nbsTJ+wFeEPzDz/ygD3V2aif2KJzGdjxtKLzFTfw0GpM+o3pLkchLmrW3f6lMF9DrTs%0D%0AJskRJDIm86hOZhRkBTV2ieZVf28nRRpVrzbtWcLZVBFQKhaNShqksm0jiZ/LqKsEfQDquK5vbBhD%0D%0A/StXoMMImMXCAx7ywqKz1aL4oQ+jGNstnmCbxUm8SNnGGvScCYsElAOcn2B2XYF0/mziIlrbLIvm%0D%0A12/BwF/JXgDST3DZ0bFP/JRTTpnq9ol0JF6Gc7xsFoYV0mG0TOrw39omqa1n0iHtla7zPiWw0r0I%0D%0AvH2oNZ/ZNpNVD/bjA8zpwKBdX+t4oaxsGBj1rbY81yVMUpLySNNzzqGPDH2NJ+KeJNksutfNd37u%0D%0A/t1zjVqo2J3Dd05RdXfvv29fmXS+sDas6+220STJkVPnUxlMbuTgLgG3AOqQlRj3FyN/Me4vBlgD%0D%0ArINVN2DdMOsGrNuvBsjjFduBiUfBb42HuZ1syDDVBrCDAXcBO+oF9h4ONZDE2IC9GdthwXMdkhiw%0D%0A8Aaw+0C7nc00jGm3PdkNQHeBOupq6ol9YnGAut1xxx2f6cRI9kCZIgHzDaS+dhDVh8LGlrA2Zrch%0D%0AHyAPq1PRcwvNbD+qZswA9SlbOSvp9myV7GhXH/YzR7KjhOuLHUy6NgDqlj5dZC8A6IpVF9AeAHa1%0D%0AnUhgAlcY7b0ufutWkiRJlJQA7Eiy1LB7hby73u4a33poCAGsS+Fspes+7S1a9SVvdImBVd/FLDCC%0D%0AIZ/goEiwww9+OjY+fFWr3FYDq5wYtLB57pZ/jI89e3CRyF8SWUqVVSOCLsE+q6DStSwrQQIhlQU0%0D%0A4bii9eqWt3qgPzfsunGFEUmMDjq1kh0FwaQSSKolMEFiJR1c6mPYxboxYRsJoB74vZsgU5HKJAeU%0D%0AmqBSpcfnBEja/QVgHQuX51nDj6cOhlXfzcG4Kqh0XGDTaBj1bQeHBmB91fu94lfcev4L3L4u5BLq%0D%0AqGK3yZA5LdRVJWqON/OzC4DD5gm3n9j9zMw1UXNCpuO5r86+OrGxwg3VS1//ycc7ma3WunTRVkPK%0D%0Awf7oYr2oPdHjCBgNpC4A6cyQa3mLMOdWUf8rgC6SFw3SoV8HC//rWw9RuxqVaH/vMfTZiLn02fA5%0D%0A9CkD9E+HzGQwPoM+GTidyzT6sN9k2pPF8U3lasRvOv+i+PXFz6fGN9xEWbffoUqJktTylhLU+fYy%0D%0ANKFSPVpSuyUtqtWCBpSuQq3484fYujCX/cklARIKS2UCD3Y4x9iF7R4l8ZAU/R3e623W8EJgOds3%0D%0AJ7zUTdInfvIgEiEw6qqIEwwCTcWRDLk+WObzxBzqVLk0/QBQLiDd8UOHFzqXY/0H0gj2mH+8U1/K%0D%0AYe/5HA4UzZmIsohO4JXlLTnMos+r14JWNc9SAH3GCik5XF7igNIzTz99PT/dLmjjF9+4HDZWO+3S%0D%0AK9O1x3TPAjAqeWUkzvuv1SmqE1rf2QA7Sk+dpA0PO2F3cPEAeq+ri2cASQH+HqDpBb2+7cJulm8w%0D%0AjAKWYfv2/cZ3LSIGsBRgmQ5I+87JBq1RjTiTzhBWf2cQ92r/fYDIHZTTTUohoC1lIedeB3MN3HO0%0D%0A/j/lvPPOWwDLQ1gfglWHlMQElRqg6wsq9UlgfEDdfGYAuwvWAdhNdlCfHaJhq43DSjo5DBYasJus%0D%0AUKECfM7lXADsjebdZtoBqI08xviy+wC7m0TJsP/GBcYF6qgjjsfHz+GJdS3fFwkUctpxpLY1bLxw%0D%0A27LdNn33OWx7t02l248BOEXOK7gwaywDdQkm7UwC1Dnh0fRtPWjosrY0cVO3+ALxUR+qM5LCnnGM%0D%0ATnTEFmaBRj0RSBoAdYB2B6gLs44g0/0GrLNe/XkrwDQJrCspDHTx0K13Glk/Nnpz07xtGqg/xCDd%0D%0AgPUFr3TKazygVM6aD3vHkKgH9oImS+leTuaz9+AM2v75hPjsh7vntRtWI6fzmDo5kzd2yd30xtjY%0D%0A7i/nxl44uExp1UX+slonP0rOVJqQnBi9utGY60RGgZuLH5gnEh4lu74krB9NwGqCuU+W3BjtunZ6%0D%0AsQJNkzTrAthNcKl2ftHyF5xfUvIjA9ThqW4yleqg0scPs6f6Ibi/KJ06gPo2ZtQB1KUwq/4QO+60%0D%0AHlX+UMGzzmxkg+aw9hc29rvjqguWffOZc4yw/hfMP75jp5vH3d+cZP9LNybkO6tQvpkbJ3fOyYOd%0D%0AbaBNB1A3bLoKHI2zJl1cXYRJh9wF4NsA8QRItwF7wKIbJh0gnX+LfeR98AhNH9SBVjbtmADngxQ4%0D%0A/1f/yfR69kh6qGU2TarSkNreUpqa3VCCepeqTKvqt6N97fvT01kDpLzUaQi9kz2K/tFrHH3UeyL9%0D%0Au88kKf/sNZ72tO1LzW68nYFrP9a1s7sKtOHsV45ATrFFBIAXf3ZkNOVXK/spAj5NJlSTBfVFzvLZ%0D%0Av2nVAKirYNtEQKkC6TqYVBscKKCOLNqr6ODzizkgtSL9o3cfxaRz0qIY69GRsCiuExYhadEPvXpT%0D%0A+5tvoY84KVQu+84DlAOcn5ACPbqSuoyv2ZAeZgednJkM0GeuVGXWSvp01EwqUrDgdm4rRaw2ajvx%0D%0AZeJMlIRfM8E8IW01Mg7ExXdR2Mzp3y6OTY5DtHfkdjIfsAk7QXcgcbbzMtZhAAwn4BuYQk46ct8W%0D%0AGPPqlZzvo/YV9l0SAHXBn92wQt7bjczel3nv7j+T83VZ9EySxWR6fna9UvbrmxB8g3GmA7qv4bvt%0D%0Axtdu07XTdHXC99BPn3322cNr1aolQN1l1aEJd1l1o1U3Lik+Zh2g/GTZdZtht5MN2XKYKHbd6NcN%0D%0Au45FB4A6tOt4DwYeCw+cjw3cDdNug3afL7udSMkkVDJZS93FBBYDLVq0oFtuuSV+zTXXHC5YsODI%0D%0AK664Iv/JgImo9uO2mai2kA4opKuTe6wi5xSanzVGMeqTGKgbL3UkPeo2uWG8TlaZ2CT2MU+yaETC%0D%0AIw4oRVZSBIYaS0YjgbGZ9IBRtzTrxhFmnejW4RyjgktVVlPtCKMZdmQ0VVlNOUPtyq7xdmMq5wEc%0D%0Abjs0NMGqQ7P+Oy+mVtXN7Titas7WX4aLtaCw6kcmCasuVo1H4QAzl574fmZ83asj4uPWd8jtNLpO%0D%0ATrOelU/0ndk898lvF8aFceaAS9Gq29lKDbMeZAtNyFPE/zzIMmqBdptBT2LTAfBZn25LXmyfduMG%0D%0A40pgfP9ryYu4w9iZTPEUQBexaeT643wEqBtGnWU/eKoAy0p4zD8r8pc5LH+ZKZlKIX9RQJ391A+P%0D%0AUkCdwXkA1DWzPn57i7zzLi06m8cOJCWSv0yAuq+dR42f7sI17DgnA8hNfU+mf0YtgjM5f/P7An/5%0D%0AyyWlb7zyr188OkMl8oHu2ri8JLHpHDgq3uhK7mIcXYwO3TDpAsxF4qJYdJHFQLuunWDApMf/9ZgE%0D%0AoGJ/j949gfqzvSDA+b/7T6H3+3B/adeXRlWqQ3Wuv4muOe98yrr1TnqgaRd6tetw+icD8Y/7TuIy%0D%0AmT5mph2v/8Z7vPL/eG+XfzFg39CkE/UvX4EOwu5RB6NKQOpMFPYuZ3tECe60C7KD6v8lU6gA/Ln0%0D%0AOYPrduVK0e9wfuFs2OKl/oaRvsAZx5K+GKCuLRpxbU8cWEYTshvQY23aBiA9BpCOjKIDBlGMSx6X%0D%0AJ9iqsjt7pR8EQGe2PBfac7ZeNCV3BlsOc+lRriq92G8U5cxelVR+mrSIihcpsodzcZzrLkDdNhyC%0D%0AG5MWl+nwZZo+4+KkFELQVydP33IJVx+OTLii2Sdudwq3g9gd0O6EYYODuy93Be/uz9lPCmPvDgD2%0D%0AxfbtK1290h3PMzgl3ZB0DSTNoJnCinsGpP/4eO7CIOqeutfTbRdpFmJed4Kw+xJ27zPd3tdmM/3t%0D%0ASW53Cif5aM/JR3IRkAmgblh1O/mR0aoDwAKUumDd1qyDMXelMLb8xZXCGIYdQN1m19PJYcCAgw0H%0D%0AwDbuMEYOY7vDNGzYkDh5iXiv43NIUlAA7F3wbth2NxAVbD7cXexESkbXjs/wHX4DNr9evXqQ3sT5%0D%0AmPHqvFCAbv6qq6767Jxzzil3kvfm/+TmRc4pPKX9qBp5AOoJ+YvyUp/B8pfuUxtRlaYl4hM3dFOs%0D%0AOpIeWZlJRf6ivdOTgLoElE5TxejWkwJMtWZdJ0lKAesC2HkxIEWB9WW7R1KjHhXz7nqja0wBdVsC%0D%0AM4Q2/zQw3mNxzVjPhbXytv48XOwFId/YfWSKAE8AUABR4wDzAks+AFKf+W0RPfzJzLwXDi1joK4D%0D%0AS+1speJHrr3VrSRIgZ7cZC61pTASLJrwXE+yZhTm3ZK7SMKj5OykxrPdaOIjX0Uio4F6IH8x9pIJ%0D%0AnfprsvjQjDoH0EKfD52+AeqwsMRCRnTqAOqcOAo2jQmgjoBSB6gzw77y3R6xa26/aDc7NaUkPfo/%0D%0A2ej/b1TqlLMKnNl0eFatnBMv3iVAXbTUAOoie+Gso7BiRACpcXjR9osICFWWixqUCzhXUpdA5iIg%0D%0AXVk1CgOP34rHOpxiuHz4MH305EpqcWdpeqhFNo1mcN6i5B3UuV5ZWjcuiz7YMp62zuhGHWpzjFDJ%0D%0AsrSpSWd6j1lzAegM6hNlKn08wC7T+Dv8z6/8+QcM7NveUpKtDDsqXfgkdpCB5SOKBKfqAFU4sJiC%0D%0AxEP2//r9cbZoHFG1Cj29YogC6vCY52BRCRoNpC/IUOomPeJtkDmbA3Xvn5pNC2rVZD26ZtI1SAdQ%0D%0Az2XJy4ut27CkpyS9OmQi5cxdQ7lzVlEuA/Hc2XdT7iwueOXPfpm6hDqUrkAfj5vD0p41lIMyZzWX%0D%0AVfTrlCV08dnnvMjN7IJ0Te1/CxvY+PB/pU5hq2XPCsC2L0zyP850RewDr1Greh+wNIDSA9xTrJ7S%0D%0A3TTfsa06uqswL3vsA7Ans3AIWQGGAt+w7dOtJP8bdQq7nmHXIE1dzUIkxYEl3SLoTxwvxVIv6nrZ%0D%0AbYwz9VXmbHy/tW/fPoVVB7AFoDWZSu3AUoB1SEAQYGkCTG123XaFsd1hfKDdp1239evGbSVMagKw%0D%0ADmbcaNdtdh3gGew2dOtsnRho8HFu0Lej2KAd5wrgb2vasSAwzjFmgQBQj9924AUOwDmYewB0SG7w%0D%0AhKIBy4nq8+ccVEq33XrrQfarbxW2GIwYi7y2m7h/1tiRsuAN25/n85SnTGabsH0UKJyvX7P+lU9M%0D%0AerBzANQnP6TlL9t70IztPan/3BZUs3Xp+MgVHekuAesm8ZHjp25bNGrnFwXUFVgXGYxl3WiCS5Vm%0D%0AHYGpydaNym/dgHWV0bT/zFbx3ovr5G3lwFHF7AKsa8D+xxDa+HX/ePtJlXKGrG8U2/rT8CRWHeDz%0D%0AKQahTx9lu0Zmj58/skgFlnJAJVxgkgNLlZY7oVfXYF1YagWKVeZS7dQC20YHfCtJi2HY3fcJoJ7I%0D%0ATqrBut5XaGBpko1jwjpSWTqaulmMOth0k/goYNQ1UGfnG7FpPKICSpEcCt7zYtPIC5xEQKlxfklc%0D%0Ad1x7LJg2fdU/fnu1qw4wKXC+3Sfs+dBuf/ac5bZPXzsNabuZPqlNkaR66pXU/zKpU5rxOAVvuOew%0D%0Abdu20y487+zZm6d1k6RwAtTBEEOfDgkH2zES+6WTWDFytlGw4BZQV4DcBub432bQFTgXb3XJUgpw%0D%0AjqRID9Oxd7fRZ8+spvUz+lO5W66hjjXK0OpR7Tln0Gj6/al5nE2a9eEvcyIjfv1pzyx6bH4f6tmg%0D%0AEnVjlnlHm170j74T6RPIZAbNoE9Zzy7Ffm8+068PtOxOHRj8vterD+UhAyqsEFHguILkSkgyhALW%0D%0A3SkC7vHZJPXdDtapT+3VhHJeXqEWNsb5RQN1AelsGSwJkLDggXMOwDy2ZWnRS2tH0MDyZShH69HB%0D%0Aoh/t048+6dKV1tWuy4uSMvREnxF0eP5aDoRdT7kL1lHufC7z1vKrKnlc3h01nbLLV6FfZrEjzcJ1%0D%0AlIPtANYZ3P/G0phLzzn3AD95vUjfdy+JeZLYKBO5jE9+nYILo+an/1adpI9lsjpIB3rTrSrs40S9%0D%0AdwG4u1+3HpnWy7dd1CDoDj6+hUEm5/xnt/kz5/lnfnMy9Qvbv9MYvQ3Zd/2sdhc89rGvu6eR+zz6%0D%0Ak4KmbJAdBvwi2kJS3XX21+uuvfbaD5D0CKy60arbDjBGAgPwavTqYJENWDeWhmDBwa4DZLug3QSR%0D%0AGlBumHfzar43gaZusKntuOK6w7hWjsZ7Hcy5YdfhFQ+/dYBpfoIQr169OtWtW5fAuMP1pnXr1qJt%0D%0AxzUwBf+DiYdHO7ZjAB6vVKlSDKCcFzdx7K8s++dWrVIlDlDepEkTKY1424a8KACAB6PO8pdvORag%0D%0Amn1ffH3THRDdcSSs7bif+/4PO55vrPL1A/N79lFvVrN9qd8mMlAHWDfylyns/gL5iwoq7U0D5rei%0D%0AGq1Kx4YtzorfJQ4wnPyIteOrLatGk+AIzLqxaFRsegKsK8Bu69ktZj2QwRgpDAP1QAqjAPvcbQOp%0D%0AdsfSeRu+GKDY3YBZV4Ad4H3Dl/1i7cZXzO29qE7ezt9HC9gEO7zbSGCQBInBOoDp86zNBlgHWDXe%0D%0A6i8fVYGlJhESmGgEYxoJSaD/BnvtgnUB5/BbNwy5TmZkBYomAfqASbe2t4NIzXv31VogKH91rV+3%0D%0AGHV5CiDuNcb1JVn6AmvKgFEHUDcBpQDqLBUSoG4SH7H0RVk0KqCuFkcKqN/37YB46TrXvsEL6Ett%0D%0A0iLdHObrP+lARNh8+z/d/9z9pzteWB825/f888+ffu1lF+x6/R62BBR9OoA6vNMB1OGbztlH39uq%0D%0APdMf1n7pKqGRkb8oWQtcX5S8RYrIW5CZ1GbPGaAz2P/p1U20Z+1EGtWjObVvUIGm9W5M+1cNoT+e%0D%0Ank/0yjKuhypJ71/lz15dTr/xNo8s6ENtqpamPmWr0gvdR9CnQ2fTZ8N0GY7XORKUKq/4nN9/zuXj%0D%0AoTNpbfMu1PzGW+h5ZtZzWRseH8WBnCjQipsCm0RTxvJ7KZwpFZ/xK8pXgwZTu+ql6ae9rGl3gLok%0D%0A3wNINwX/A8DDax2LIAbqnz8yg1qXvJVeb9+BXmHQv7FOXRpWqjS1ue0Ozlzagj6atpj2D5tET/Yf%0D%0ATTl3beSygXKXcFl8L5d7KI9fUXb2GEwT6zejHP5MvlvE3wmoX0u/sn794qLn7Od7nbRwTYdb7e/T%0D%0A4cSovhXV9tLglUjTkJOqU1gFMwHw7sAQBvp0J0zR8vgGCffiR03evhvhAXfeoFTfQBE2KUc1iLA6%0D%0AuNcv7Lx81/BkjmcP5L7FRbrr6bvPvskhCsiEtRW3bmHnFTbBRLVBt91m0o7Drk+aa3h+4cKFn2EA%0D%0AGgcoNRIYAHXjqw7m2GQrNVpuIwcx2m0306cB7S5wNxIX4xhjA3TbEcYAdQB+I4MBcx+WHRSMtxto%0D%0AaqQwRreOc2OAnctJnn64lfXjt9x8c/zGG2+M3XDDDfEbb7iB+L2Um266iTgZFN16662QsMQYkMcr%0D%0AIji1alWqw8AbIBxOOQDwzbg0Z6cZvDZlkI7PAdQB3KtUrhznbIw/M1Mymn3VC/n6TFh/du9l1HZu%0D%0AH03XvsPGhqj6Wd/dfmvFKz+asLljANQnPdRFgkqnIqiUWXV4qs9hB5hx6zoDrMd7T29BCx8dwraJ%0D%0ACCwdq7TqKRIY4/pi5C+aVTce6wGzrpMh2T7rolk3SZGUbn210azz8XpObBbvv6J+7tY/2CYQwY2B%0D%0AXl0BdRQGj9Rzce1Yp2nVcu7518A4wPpuButPHpmWkMAwewywDn02ZDDwFRdvdbFsBFA3/urJenWj%0D%0A/VaAXTPYIj2x2HUDzAHE7eIC9iDbqS2FSQSrJrHqtnWjkxzJONKYgFfUzSwslOOL8lK3XV9E+mIY%0D%0AdW3RaBh1aPqxuAkY9cBLfVgA0tXCiJ9ifNkvfofFqGfY7qRLZDr/+baNmgt8feb/0vHmzZt31h03%0D%0AXvXCZ7umMjBWjDqkHCLjgHc6MkD/I8GoiyUjNOrwTQcYDwA75C064RHYc9agC/v+0SMcMLqLvn5h%0D%0APT2xegIN69KYsuqXp9Fd6tG+pYPopyfnUu5LSwWE06vsWc5F6vAav7JERF7lf15A6NcYv/727CLa%0D%0AMrMntahYiuY1aEN/HTSVbR3nc2F7x9FOsT77lLd5vAvbed5RloawR/lL7bPoRw4OzYUEhf3LY/Aw%0D%0AB4BHgKcuSe/hc87lGG/Xu/yd9Mp6/l8D9UD6ggBcBukA66rwdQSrLhlKeRHEcpkj+5dQzZI3UvM7%0D%0AStOQmvVpfquO9MzwyfTDovV0bOUDlHf3g/TW+DnUpWI1+mkhM+jL75eSt5wT+y1T5fjSDTS5UUva%0D%0A1XsY5S7dyB7vCsjnMQMPsP4TM+rnn1X0SVuj7rbHdFgwDI/ZbTisPYdt82d++2d+k4Jt+IPQx8Rh%0D%0AINz93Ac8M/2tD7i7J+ZuEwXQ3AtvT+4+EOnbl+d43syEvnqFDW52owk7Z6vuoXr2TLdJNyi71yWq%0D%0ATnpfKTEEacCPN+Yg3SLDPpYPmKdbPPjuvzORhTL01vGKFy1adA/rqOMc/CjyELDrxlfd2DXaYN0w%0D%0A67ZTitGuGztDO3EQgLYpAO42eDfMuw3gzWeGmTeuMNhHGLOOQNOoJEkA6zgXPDGA1zoAOTPrVLlS%0D%0AJSkMqgWIo9Rgtr1WzZpUmyUsdVm6AmYcUhYA8MZs+9gEIJ1BOYoB6MKk83fYlhn2GIP93xmc72XX%0D%0Al1Z8nwq7fSIMLLv3L6z/YyzzjTu+RWFUP/UN8CHA37Tx886/vNieYata0+QUVh0SGKVVB6s+75F+%0D%0ABK16w84VYllD68UXPcb6ZO2rbgJLbb16wKoHNo0JzTqcYRJJkYxto5UUCWA9Kcg0AdiXPDqc6nUp%0D%0Ak7fib91jktbeYngV06vsAx/8hRNWraqf12JYudzlb/SKPfoHwDrr1dknHDps6NVhSQgm+XlmlBVY%0D%0AT1g2HmBmPXCC0baNIoXR7LrNrItG3BSPraIC64ppN3IZYd61PaMrc1Gfa892F5QbNt0+pn6fqJMN%0D%0A1NVCQ/TpEkjKshc+N4B0SH6gUcf5P3dEealDHgSZEBY24UAdjjuKVV/5HmvUS1y0h2NijMtFaMyW%0D%0AmbPtMdx974L3TOYf/ZukJ4zOeJzyFDRsHvFhgqgFRdgcHzUmzJkz5+zSt1z96pePcOIdMNkAxkjM%0D%0AI0DdSF/gn86OLwy4xT/9Q8hfkIlUAXb1aopm0Hk7APRvX7qH7pk5gLo2q0bDO9Sm3Yv705ec1TMH%0D%0AXu1IqgSHGdhB6uRB8BlXNoa6SKAmNOC8eMArgC4kJOyykscLig93zuD91qNelarTW4On0hfjFtOX%0D%0A45eoMs551Z9/wa9vD5lOd7fsSp1KlqMuzGLPq1aDnuKnn//s2o1+ZneYg5wR9fDAQXSEteNHdTnM%0D%0Arwe5/MYylS9796Wx7HG+aHBrrju81JVGHcy5csphRh36fhSAdXwG+Yv4qfM58rn3bFSVnmZwfmzV%0D%0AFspd8xDlrd2qyhr1+geD8XEMxDd1H6jA+6oHufC2d6vy2+L1AuQ/mLKAQfx9DNY3UR6z7nmaVf83%0D%0A69bPKlhwG8cxFYlq5+naTdh84JsTnLbslUD65qx0WMq3oHDr5cU19g99J+Lr1D7Q5Fwk6cQZgFCv%0D%0A9izsgkfVLx3ItkFb2H5OcpvQjJvWzYoE2S6QDDsHe9D0gVvf8cK2cz+PADpJ9yakkUcC9qjrGQaY%0D%0A3IbuA0Vh7SoMuPvO2Xd9Qjps4UKFCq0rwcGPt912G13NgB1sMjPsIgkBYLe91cFSQ1piNNzG3tAO%0D%0AuDQsu+1BboC70bS7wN0AeBfIm//N9gaoY39Gs24COlEHE2BqJ0iyJTB4SgCwXrZsWbr2mmsk0BTA%0D%0AvTzLWSoxcDeAHWC9Zo0aAtahMzdgHWw6ADsKwHs9ls8A3Je5806w8r+yFv1lfkKx8PTTT6/M9xEs%0D%0AeopXdFibjBoY7e98wDvqfmdyvHS/t/ZxWqFC+Ye3GFQllgTUH2RW3dKqC6vOmUrnPzqAZm3rQ+2H%0D%0AcBbarpXjsx7sJ6z6KjtbqQ4uTQLqAtYB1BMJkZSNo5MQia0bgwymFlBfCwlM4AozjgbNaRfPGlcl%0D%0Ad+tvDMoDVt3o1cH0cvbMwyrd/fwXOsca9y+TM3BFo9wHvxoZh0f4XtZgK716IrgUzPqLDFqFWT+a%0D%0AnLXU2DYGTjAGrBt3FcOuB0GdTpZRF7yLPAZAXb26zLlykjHMutmXpUfXspuELSO83rUto2RTVZp6%0D%0AtahQQB3n8HIA1JXsBfp88VGHPePR+dr1xQSTTmLpy3gOyuXspCJ9gT2jHcSrGPWJj7TMLX5pkcXG%0D%0A9SXT9ukD6D4QkA6wnOzxoo7r4osw0B5Wzyh8Yn/H16pgiesue+bf2yYpqQkDdWGIYScIxxIGmoGH%0D%0AutapQ2MuWnORtSSK+gxA/mH65bX7aen47tSxYUWaO6A5wZ8972WW1hhwDrAKMG4AuIBwDmCVxEFc%0D%0A5JWBLxYMkkiIi3kFGDaF63j01bX0wOy+1KZsOXqu3wTOcrpMF2Q75fcR5RPOgvrCgEm0rEVXdp6p%0D%0ATbdffBk158RKHZnp7sAAvgt7tHfjgtcOt5eQAM+ud7LjV5kK1O7OCtS6ehn69RlOpmSSHkHiooG6%0D%0AXDtd8HQCgabipqN16lN6NKFHB4/VAH0b5a3jsn475XIxr18vWU+deBGya+BoygWIxzb8mrv2IXp3%0D%0A6iLKrlKTfoXsZQWz7WDamVUHUM9lVv3AoHHso37mOn7SW8Ce4zN572KsMMzlYod0+/bhlHS/ceel%0D%0AsP99+3G9iwMjeO/Gunae70LZKxdoha0e3M7uu6C+Th9WT3ewcbdLB/p9E3M6gO8CiUwGTt95p7tG%0D%0AUfWIArG+76LO0zdgh+0/DCi5n0fdZ3ffYQ0/6jpn0kYyrave16msO65/xeWX/34na64BWjlRj0g/%0D%0AGMiCZY9XZrYZjDE02wDtAL5u0KUB7JCggN1GAYA27ijGi9xm3F3wDmmLKTYLb0tfbKBuZzM1YD0s%0D%0AOZJJjIT6A6wjeJa1+ScYVD9WrFixzcxmPMMM+DsMtD+8/PLLP7v66qu/vv76639g5v1HvhY/8XX4%0D%0A6eabbsL/37Co/7Orrrjiw0suvviN4sWLP3Z2sWKL+bFltwIFCpTTAUGwYvSOGZm27f/p7dK1/ajj%0D%0An3nmX24qUfXa78fcmyUadaVTV1aNJgHSjB0sgdnVi+ZqsD7v4f7Uc3LTeP2OFeJjVnalFXtHK2/1%0D%0AZ2CzmHCCSWbVtVbdgHaTFMm2bhSPdSuDqQ40NVIYZeE4gZY+MZJa9q0em/pE27ztHFi6neUvyts7%0D%0AoVU3GTR3HBxBGz8bGO+/vEFus4HlTsx5sktsx3fj4vBXF2YdYJ1B6nNHFzoyGBNgqmUwbNtoA3bI%0D%0ASYIMpkmAXSVHCi1GJuO1X7SzoPreO/vVC4RAjiP1MHaMkLwwSOenAcY//QAnOjKSFyxI9oNNZ5Bu%0D%0AB5LuZXecPSwREh919qNXri8JH3Vh0rWH/YO/DqK24yscLlD0zBbcxv5jN61M+sl/0tYz2f+f2eZk%0D%0A64RFzdWXFr//uRWDOHATEhRITWA5yMAZDDCsBjmgFFlJ4+9vY1adg0o/2CmBpVIYlKMgOBT68+N/%0D%0A30rPbJhKPVrWpDkDWtCHWyeLHaEw58jiKYsAZpU1EBc5CEC4AFyw0RuCAEzjR47ATNHL4xV2kcJW%0D%0A45WB8N+Zseb65TAQ3rZwCHVlR6wXBk+mr6fdbZWV/N4pU1fQ11P5M3ldQV9x+WTiXTSnSRYNr9uE%0D%0A3p++hN6ftoT+zmD471MWSnlv6mL6aOZS+nLeKvp+0Tr6noM3B/KTzhfWjOTz0gsNXDMLqEtGVy4q%0D%0AsBTJj6BT5/NnFn7l6Cxa1bUPHV39ID0+dDz9tpLlLffsoNx7d1Iel9wNu6S8NX0R9axelx7sN4J+%0D%0AvVtvw4B9dde+tLRDdzpx92bKY8YdrHoe69nzFrFWfcF62tqlX/zUU0+d4JszfAu/MEyVrk1F7etk%0D%0A2vDJ7CcMf7k4JinbUiYnkm7VEAWAw0Baut+kA5OZAjp7u6i6ZALq9TZe3b17o9zj2jfBPjdf/ex6%0D%0AZnh/TrpO7vWNArthYDpTAB91PvY1jQDjKU8pfNfF/SxsG9/195xLPgasy6+77rrjAOoIkCzHjDNK%0D%0A6VKlCHruG66/HowxNNuSTAhJkgDckVDIJEaCft1nbWjYdmNxaHuSu5k/Ad7tYgNz+3M76RD2F5YY%0D%0AyTjBAKgjsNQAdWjwEUzKsp+lfD0ArAvxNTiPXy/ncgsz4mW5VOVFTA0utbjU5P+rcSnP39/K5TIu%0D%0ASGSUTwMOAR06QNcGIF4wkklfcO+dO46E7cPXNviztE8B7TYZsg+cC0r+YucV3pA9vUEM4FwKy2Am%0D%0AM6suvurbEFiaHUhgBKw/NoAWPT6YRi7vSLVal4n3nd4qvmzPqIBZRyIkrwzGsmp03WCMFAZBqZLB%0D%0AVOvWxRWG96cWAAnP9dmbB1D9bnfmrvmgd1xJYJReHWBdHElEAjNUmGAAzZ1/jKIVb/eMMROfM25z%0D%0Am9zdh7UM5vAsZte1DIbBuh1gqqQwKwLdutKuw2cdMhItKQFrLZlMNYsNz3Vhta1iA3lhwxnMm2BU%0D%0ACUhN6N2NhEYFqqqitPDJmnj3GMHxdXIjYdEZpAcsugXSxenlGJh0uL2wLSPr9SEFAkhXHura8eXQ%0D%0AWMlMuuPwCJXsKMkWcwit56yw15W5+A30H9+85hsXM23n5re6rYdmPc2knYfNae74nunY7NYpYvz3%0D%0APunF7887+6zhK0a0pryX2GUFrDq04YZVFxcTAGQGnO/BpnEbO8CwDAbsOpc4QDsXAPjDb2+m5RN4%0D%0ALGxSiZ5h60Jh0AOfcZO9U1sYArSKlhsgXMlEAvYZTjNYHCCQ9V3WyHMhZEblIuw+Fg1cF0J9dKF/%0D%0AsCyEt39owVDqULEKvTt+IX07aw2X1fTtzET5ht9LmbEqpXw7fRV9NGExtSxVjv7GAF3Yay65a8Fi%0D%0AayYbshQuufp1U4+BNLtfC8p7VXnPSxZSSIZkIYHz4PrjPHD9sNgAq85PDLBg2TmvD81s3YGOrHmQ%0D%0ABtZpRK9Onq/A+caHKW+TLvc9Qrn8/qOFq6g/bzOyUQt6Z/pi+n7ZBgHvf5u6kHIZ6AtQB6OOgFNm%0D%0A1HM4mHR6/RZ5DNQ7ubjJbac+3KW38T7592FAq494n/R6sFJyYiLega+e7n4zae8pfcf8yBkYUjJ+%0D%0A+nZuXwgLaIVKPpyLGXkBozp91ETu1ilsArcvXtjFDRkYA32e58YFNpbpgIMPJIYNzr5r4WmY3npZ%0D%0A+wyTqnjvl68u7vn6BnX3d2Edyr7mUfciqh4hbTet9dLJ1EmDr3NYAjOLE/P8UZIZdQPWIQmpUL48%0D%0AIZgS0hC8Z5kH3c4yGQRhMoBH0CWVYXAPJxW4oyAoFZ7sAMZGJmMz7gDuKCYLqA3gXRDvAnkAdF9m%0D%0AUAPUwaj7tOqu/AWBpXBtufDCC39hFhxsBucTSQSrpbvv7v2MuIcp+r+wbTPdZybb/SfbRP1WtxUM%0D%0A8pVK1br+67EbOwg4d1l1N7AUevUFjw0UsD5nWz9q2adGvFn3avHZWwYIWBdQLWCd2XEB3jq41JK+%0D%0AAKjDsjGwbbSsGw1Qx29VYiQrk2kQaDqehszLircfUyXv/m8HxXcwkBRm3bDrOrB0O0tgADSRtEfY%0D%0A4d840+YvYxiMTrI068ZjHZr1hHXjC8fuEjcYFWQKzTqX49oRBllMtXZdeZQnADtY7eSi7BJfsxIR%0D%0AKRbcZBkFC2/Au9rWBIiqzxN2i4mso8Yr3TDoxuEFLLoC6YEmXYP0F40unc9r/7HFSvLCGUkT/ukz%0D%0AJEEUkh09xgmjErIXBuq2yw4YdbbDHLy+wbHTzzx9FLefMzxgOKmvOO3Q24/+m+08031lsl2aMT0J%0D%0AJKWbh8z3Z5xxRsmmVW7//pcnZ7H8ZakEdSLg0bi/CNMNQC3MOlxgoFnnTKUIMv3HVgbsW+mb/Wto%0D%0ATI9mNLF7I/rxSc76KX7sSrsN1lzkK2DLAVbBiGswbgC4At+8PxTeZxz7lcILAy5qgaALPN15saAW%0D%0ADIn3WDic+NuDrIlnG9zaDVi7vZS+nbueyzr6dg4XeV2rymxVvpm9hr4RQM+vGsQvbd2NJjVpQ8dF%0D%0AasIyFC65Ijmxi9KR/5MZ9vbVKtAfz7MHPWQtGqgrjToDdVwvAHWcr2jV+Rro5EcH1o2iQfUbCXu+%0D%0Aqc9QmtOuC53YwGw6g3Mp9z9KuVzwmnf/I3Rw/VZ6ZPhE6l6jLvvOV6D+tRuKvh269bwVrGFfpjTq%0D%0AkL38wVlK2V/9GN/bWy18meT05puXXDyXSXtLt03EPpPiNXxYMpN9R/0uxZrRBX8uQPR1Qh/ocUGo%0D%0AD7S6INg+dhgw9YBT154vbMXt9X63jxMywITqsF2g6QOb9nmnOz/f9fDdDx9YDrsHvvvn1smtl2eC%0D%0A8A6cYR3EgGff9bD2ncT8+45pg3C9r9DfhLUL3/HsDu9cn6g64RoUzZcvXy+Wc7zLbiUnwKZDyw1m%0D%0A3Qbr0HFzwKQUvAeAh2UhpDPwKy9RooQ4pkDzzu/jDOLjVVnHDZ03QDw04mDiXScZAGwjnQlLMGSA%0D%0AvGHR8YptUQD+bekLdPTwRAfjD0Ydx8QCAk8DkJCIZSxxLDouv+yyn9hPviJA6P/E/UvX7t2xw213%0D%0Avu/TtftM+mW6fhIyppm+ku+8i4quaDeyZmyKZtUFrGtW3bjAQAIzU7vAzHukv4D1xbuH0PyHOVHV%0D%0ArFZUu3W5+MilnWnFk2PYA32CAutcALhTNesJvXpSUiTXvtHIYQT0W4Cd2fW7942jjsPqx/suqxfb%0D%0A9hvr0hlMGttG4wCjJDAKrENr/TAzxEiGhEBJyDsSAaYKrCPA9FkG6wgyVY4wWrduBZoKYAe7DjmM%0D%0AlpYAHJuMpsq3HCy7LlqOEkhldLZQ/C8AHi4tAO5iqagCQRUgx6sC4gnG3P4fbi7K0SUBzj0sOmvu%0D%0A8XTgBSN3OQZNOvumM0h/+vAc0etDtw8LSwHphybyNWLZyyFe1BzSshf9tMIEka79uFe8bJNrP+N2%0D%0AdR362v9GO3f7XqbHDJuDwub5sD7qmxP/bJ34d2edV/SsFevHdcjNeYGzbb4MVt0G6wxARZqipCcC%0D%0AQMEUa6b78BsbaGjnhix1aU6/P7NQBYYiCBQSF8haDEDXMhWw4gqUKyAukhoB3MzQWyy9SGwMY/9P%0D%0AyG2YueekSyiSfImDVeXV/oy3OfLOFhrboyXNa9OVvpm3nr5bcC99N/8eVeaZwp8LiOfXOfwKIK8B%0D%0A/Dtj51PnCtXpPQbheSxFyVuPonTjBrgbtv0P1ob3r1WfXlw7Ws5XdPQifVGSHPUUgBc2eBKAhQ4W%0D%0APGLVuJb+tnkSda1ZQ1j0fy9cQx1Zi/7pXWyveP9jlPeALput9/x5DrPr3y7fSK3YS37XINa3IwiV%0D%0AA0vzoFEX2Qvr09lv/dPx86jK1dd/hXvrgl3fvOHDJPZc4M4LUXg3al++/YThQff4Pqxin4sXO7sf%0D%0A2uDI852rYTfAxhtY6buwUZNyFCgNA/7uMaIuVjoA6gJLd/uw79M1jrD9hN3sdI0nXQO1r0HY9TiZ%0D%0Ae+MOylGg2AdunGN5pSth9fE14EzuSxhQ87WXsPNzjmNkDXi9hN1KhrD39xtXXXnlYU7YIyy6sOua%0D%0AWTdOKQLYGYQjCycCME0QpnFNQUAmvofDCmwO7wCIZ3cZ1n3H8QowD3CPBQG2qcKe5PAeh/sM7A8N%0D%0AsDdWkfB0B/g2NpFg6lEgucFnCCLFAgBsfufOnQn+6XBjQcAnWzOK2wueBLDEB57ossiAHSMDdXn0%0D%0AaMaHqLbrTr5ue4y4f8FTPE9fC8aaiHvoZRzT9Wunfu5xohj/pG31NTFA/RRuIzdfcfOFfx+5tp2S%0D%0Av2zVMhgB7mzXyN7qJmPpLHaBQXDpvEf708LHB3HW0iG0dM8wmrqxV7xxlyrxFr1qxudvHxyAdWHV%0D%0An+fAUS42YN+gkyEZoC4Mu2bdA791/o3o1oVdB+g3YJ3lMAzWlz0+ipr2qJKHVPYC1jmA1E5zD4bd%0D%0AgHVIYASsHxoj+muwxgGzrq0bkfAHPutgmg1YDxIjGbCu5TCKZb+bWXaVIMl4rxum3QBogGkD2uW9%0D%0ABvGvBgGfYUDc/lztw+wrsW9mz48ye87l5aPa1QXOLmK/iKBRgPSlDNJZj25YdAHpkLtwJlKW/sCO%0D%0Acc/haQLSkc31UWHTIXux/NMdz/o+K2ofL1q80FQN0k/VMrGUR+lh7T+iz/gYSLddB9Ivqz/Y26T0%0D%0Av0yP5xv/ffO5Hlt89Qp7Qur2v1M4DuaS6y+/YP/2Wd3jsQPMDsPHXAJLFeiGy0r8bdaTM7tOf90Q%0D%0A6MWPvLaeZgxqQ7P7N6NDz3NQJYJFESQq7LJxQIGWHEw8s/ACzrV0RkA4A28UJFOyCv0TSZFUkeBV%0D%0AvNefBf/r7+3t5D3v55sX76WujWvR44Mm0ncLN7CefIN6XcCvAO4C3hWA/5bB+7cM6KVo9n1lVi+a%0D%0A1rIDHVvPLPo9zHIDsEM/roM9JeBTmPbttGfYBBrZsT4de4WvlQbqsqAR6Y4C6lKwuIHER2vVP310%0D%0ANnWtU42OMYt+ggH4pn7DaXzztvTrOmbrNz8uJdcUDdxzmWl/beoC6lGtDv24lLXoqx+i3JWbE7KX%0D%0AhZC9rKNn+4yky88+byf6RJpxP4XVtucr671vPLfbUbAfHyZx9vNn9+X2q6g5RubcAFe5k2u6FbDb%0D%0A0dzJ13dRo1Yh7vF8F9b6vX0xk1jQNADCu60PXDr7SQIQ7vZ6wPLWyXed0q6ePBffAyZTQIldZ2sQ%0D%0A9QIPd5CNAsRRbcEAN/t++UByFFhzz823EAnbxtMZkxq2Pfj7rk9UmwzpEwaInQbAzrKQhkWKFFla%0D%0A/LzzXuUgy29uuvHGo3CIEeCuJTFJoJ2BezUG7Qa4A6jXZKtDZOuEgwpAuBT9Pz4HqMd2+A1APcA/%0D%0AQDRYfAbwYOQlyBVAmwNd41xieA/pil3wGUA/tuEFQIxLnOsq/2MfqC/2i6cAqDMWBrxwiJ1//vl/%0D%0A43O9PqzN/Af3L2WA8t37k/nMbcchfSKFrTzZfuob7/SxzIIO/xY544zTZlRuelveOJbAwPUFnupG%0D%0At65YdZUICZaNthMMwPpizlqKZEgLdg3mDKKt4/U7VIwPnNVOgLRh1Y3+3GXXFWBX9o22TEYBdwD1%0D%0ARJIkA9ptdn3xruHUpHul2KRdrePb/2D2nMG6gHPoqkUCo5h2w6zvZF9wyGAeYQ02wHrArDNYB7MM%0D%0A8BrYNzKoFQtHZteh6xaGHQmS2DUFkhiAYYDiQBoD4B4kTEqAdyVFUUUBeRTDhKtXbzlqfc7vE6Ac%0D%0AwFyx5weOApjDdtEG57BeZIDO9U04uyzQ7i6wYZwt54kspHvYCUfJXRRIfxjadMOmY+HjJJda8V52%0D%0A/LpSF77NbeYmLkH7TDdmpfneJ18NfQJtj9F2X083X3nmpqT6R2EFtx9FHdc3Vrvnj2tX8IwzSt94%0D%0A5YXPb53ZLXbwWZ18iP3NEzIW6MzBGrMWW7uwPLZ0KPVoVpl+fxZMegKkC2ssCZNUIKqSyDBrDj07%0D%0AAHkAwuEUA2922z3mMe0oYxImwQoy+TNxnNGfGfeZhAvNoxTj/b+2bT51rVGTddxL6bvFm6R8vwiv%0D%0AG+m7RaoAwAuINwBeA/e3WePermxl+oJdV/KY8UZBkGcQ6GmAO7/+xvrwDjUr0z+3z1CyFjxBgEZd%0D%0AFicJSY88SdCsOp5QfLdvEXWsU4l+Ws2MOLPlf9y7nSa2zKIFnXrSQUhgtjyhCkA7gDpLYH5adT/1%0D%0ArdWAnh09TWnTwabDX90EkUr20jU0t1HrnEL58g1K1w9CFn5BW3fnkEznsgiwnrJvGy/YuCSs/7ht%0D%0APQqL+FbrSWA2qiO5HTuik4VaGfoAnHsRfXUIu9C+z0P2F8XeZSSfMRfWfrXq6vVbd26me60j66TP%0D%0AQ37juamRLhpuwzH78oEgp9FHrvbca+Ab7H3HsM/FBvu+DhkBiuwEH2ah5PVGj2ovvo7k6/hh2zEY%0D%0APoO/u5gDKSuxNKYfB2CuOPfcc1+46KKLvmZN+3EkC4JTDHTtxuLQyGPEm9wC7jUA3LkYxt3YH4pf%0D%0AOQd3okCaAutDWCHadohgxiXrpyn8vVgksqQGCYbMK94jUBT7RIIiLAaChQAvAgDSIdPhpwXH2e3l%0D%0ACT6vCnx+WJjIn3WPvSxb1PX0TepW20xZfGYy/lj3NugbaQbYlHqHDbJ22/T1O+ea2E9dzuUJZkaV%0D%0AW676rHHlm2NZI2vFkZ3UyGCSwDqylm4HWEcyJMWsw7ZRwPoTQwSsL987kqZu6EWt+9aON+xYOT7z%0D%0Avv7JSZHArhvdunZ/2cAgPZHFVCVIsgsAe6Ik3GEMYJ/Fx2jQpVxs9jMd4rBllABTLYVJfsV3rFkX%0D%0AsK5kMI+yDSGYZARRQv6BgEoEVgLMgnWGRATadQReGsC+nxlqSElQICuRwFMB7gq8KwAPlxVTNJjW%0D%0AQF6YeLFLzKwcACAXptwUeKGbsoKPjwJwvkzcXAScH1nCdYYOHQGjsF9kFp1dbuB2g+yj4pduQLrI%0D%0AXTSTrkF6kI3U0v0/8MOAePOhd+aefsapu7k9IWA76Ge+sS8K+DrjnHfsdvbvsolpJaIRdUqZ88Lm%0D%0AKns+8owJLuPorZO7bz4vu//deNXF5+2bmF0/9/snZirNOjKWIiGR0Z1Lgh9OUf/cUgbpVej5u4dq%0D%0AXTtr0rXcBW4xAKWiZ4e2nINNAdADa0dJipRInIRMp/QvXfA+KCqxkhT5TCdaMv+b78TPHd+p/QK0%0D%0A57y/i6YP6kCLO/Sk75Zsoh/uuo++N2UJv+fPpDBwl6KBO5j3r5hZH1u/JW0ZMJKDOVVAZx6CPDcq%0D%0A0C7AXb9CYz6jbUe6b1oPlX1UA3WRB2nNvSxURO4DCQy81TfSb/uXU9eGVejz5WypCOZ8y+P01cpN%0D%0ANLxxS5rLbi6/38ssvmbWRa/ObPr2wWNEm34UXuqiTQdIZ206spKy00vOvLV0iPXpTW65A7KXcr4+%0D%0A4WvH7na+/hDWv3xzftQ8YmOfkHnNi9VC+p/XcdGeS+3jJU3EYRXxDRT2BfFM6N7HFtZ2oQOKD8iH%0D%0AfZZuUncv+p/Yd8oiRp935IDou9hhDcC9iS7o8RwvbZ2cxhoa7Z8hyE5ZTLjtxD3fdPt1v/eds69N%0D%0Audv57n+6fYUtAnx1ithXIHfgbXB9AGoB3oux/OF6dkRpzK8jWD6ynEH8oxcUL/7KZZdd9u9rrr76%0D%0Aew42PcwSlxxmtvPAfkPvjsBUgGWw5ybBUMC8M7sOcC2FgbYB8ADfKADmNogHkIdMBkXAOgN0AHOw%0D%0A87CV5OOBgc9lecuRa6655vuLL774/bPPPnsfP0JeAGcXPgcEkaYwZCHt0hspH9U+ovqBPRGH7SNq%0D%0AG9++09UlZTDkD9Ltx2nvp7DNzdXXXHjOs9OyauY+P7s77ZnWldrUKxnrOauxSF6MVaPo1ZlVN3p1%0D%0AgPWZO1UypLkcXGrAushgnlRgffmTo2j86u7x+u0r/kPdhQAAc3NJREFUxFv3rROHUwssHI0UJiUp%0D%0AkvFat4NPrffpwPrC7UOpXsdyscmPtIlt/VXJYMLAOrTXSgYzWtj1BFhXunWwzACyALUJwM76dW3l%0D%0A+NwxA9qZaWdQDGkJ2GsF3DV4h1e5AfAsQREQr1lvsN/CxHPyIfXqAnsG4ZKYSH2nZCwqmyjkLCJp%0D%0AES90lbQowZwjeRFbLjI4D3ToDNDhbINz2aedXSB1wXniaQL0+gGTzosXLGJwfQI3HR2Yu/V3lqbd%0D%0A0zBWt1vZvFLVr//69NP/gkWx/IWNm24bPpn2GTau/ZnjueP8ydbrZM8v3fH08W2wXqQAEye3XXfJ%0D%0Ae0uHt8r7YMt4gnYdjjAEhp1LjDXs2+f2ovHZ9en4i3cpNl0kMgn/dQkQhQZdWHR4r4M11+BcMpru%0D%0AYeC9R17TF2yfKAbIu5/ZCZhwvK9f2kjZDWvTS6zZ/mHp/QzWE0VAuwXYFeOu2XYG6y+Nnk3dWGIi%0D%0AjLe4r6gCRxZxZuGiXnfRa5x0qHuj6nTkZZa/iP+8YdQRdKsCbiH7EZcaAHgOLIX/e9/WtenfdzFr%0D%0AzyDdMOiHeH/zO/ak3gzIn588j47w/1go/H32MupSuSa9z9r5XCQ/4gDS3KXa6YUDSKFNz527hl7s%0D%0APwayl118X5Ho6BRIwaKAczqgbdoPbxf5JDcCr/hwXsb7curuI5W82CppjrP/OUmQkjSoWBcj6dGA%0D%0AOwGGDS5hoM3aPlIPn64zhwGzsEHGHcDCFgNRQCIMTERdE099TuoJgN1o3WsSNVhnep/0PiMze7p1%0D%0A8E0Gvvvldriw/aRrQ/aE5+vEvgkxqu376uVeLwwoTjGb4FrBqrAol0s4ih0Wh5UZEDdn28OeRQoX%0D%0AnsgAeSUz8Q+x9v0p9ix/C6CZkzx8euUVV3zNIPpH1o7/yl7lv3Mg6kGWrRziQNTDDPCPsDzlCDvR%0D%0AHGFZyxEG3Xg9zK+H+Ls/eLvfWO/+M1tLfsvJmj5nec4/eb9vXnD++fv4OPexR/oClu4M4nq04Pog%0D%0AYBQSl3O5nInzcNtuWP/09R97LEjTrryLzUz6XlR/993/dKAGg7ivv/j6k2cswL0vfsm5Re6d3bl2%0D%0A7gsM0l9Z0JteXdSPtozNijdoeEds8LKWIoFJ1qsrf/VAs85gXTTrjyRr1sGsL2OwvmLfaFr48FAa%0D%0AOLtdvEFWpVi30U3jC7YNobXPTFS6dWbKvcmRLDmMMOtBhtNEoqTAHcbyXp+zZRA17VU5b+SmprkB%0D%0AWAdgD+QvlgwGzLrRrUMKw7p1A9hFDsNgfQ+DdbDPCuSCYVcBpxJ0ClmMFGXr+DwHaQrjLmWJVTSI%0D%0AhxRFs/BKloKiwDzkNAZ426/4PrEt2yoeUf7n+48YSQuz5pJZFH7oyeBcNOgC0Gcr60WRuSRYdDxF%0D%0AeOwQQDoCR43cRenS4T8PqZC5btv+GEozn2qfV7dL6bwx6ztQs36VcwoXK9DPGj9S7JPTzSW6Tbrg%0D%0AIXSc9o3JYVggHS7wjIXykdvn7Dp6xo3QeS5df3b3pf8/A7Ei555daHrZW656Z0SHmocem987719b%0D%0AJ9Kv++bSb0/PoxEda9GTSwZo73XYE0LHDu91lryIOwwAKjPp8FpHMiRhvTVA//hJIlM+2Uvxj7n8%0D%0A+0lV8J4LvldgXr9+rAC9De6JP8P/6tUAebDvXLAo+PBR2jhnKE1o3p6+ZWD+w7IHVFn6AH0v5X5m%0D%0A2RV4TwD3+0Qm8zXr2HtXr08vMFjOZelJLoI8jQvLfezEIkU5tPzKFosDGrDF4sYJKlhUgDqz59Dl%0D%0AW441AtpFr/4AHX5lLfVuUZM+Zq25gPQHVcnl94c37aLdY6dRL3avmd6mMz0/fhYNrNuIHuwzjHK0%0D%0Ay0uucXlZBJC+VkD6kZkraXKdpnlFCxbszvcRxFcA1N15JWpeDsESGQHudGO+1Y4zkpg57dfrqujp%0D%0AL6rvugDYNzFHVdg3AUd1qLCOG3bx3cEBE6mv44cNOOnAYtSg5E7EvkHSt00UGIiqu2fiD+5Rumvq%0D%0AGfACrfbJnkfIwBqq9wq5ht7GGzFwG9Y2VHrlaQspT2qiJp50bcf3va9dRp2D3Z/cQcIBgDYLb4P7%0D%0A03k7sNhgEc5jFv4KTDQM7EsDSMO3nP9vyKUlf9eWS0e2jeykS0f+Pwuf8/fNWIZTl39ThUs5/v1t%0D%0A/P81vM/iet84hgyAXOyJ3NTl/8T98/UJux1EtVW3XXr6QVJbc+9rujHF1+4LFzyjd8/apf54cXY2%0D%0AvTyvJ726sA+9urgfvbpkIK0d1iZev2nJvOGr2rIMxgosFScYMOvdGKxnc4ApO8GwZn02y2DmPpxg%0D%0A1hc/oTTry55UYP3up8bSooeHUd9prZhhrxjvNLRRfM7mQfH1tgxG2HOdwVRetW5dB50aO0c7q6lP%0D%0ADrNw5zBOiFQjr89ddWMPfDNYSWG87LqSwexg9hj2jbs4yPRhLYV5lAEswDq02wLYGeAC6O49PJO1%0D%0A3bOFZQdLDTmJAu6wOZwv4B2uMZCbPMvAGeAZ8hMFpBnI8yvAvBQG2JCnPG+BeryXz+zCnykwbgC5%0D%0A3h/vS2QtfDx1fASIGvYc4BwSF3ijK4D+BFxdwKIfAYsOPfoE1ulDkz5Ozh1M+o6DzKQLSNdAXWv9%0D%0Al7zZLV4r647Y8BVt5X73mt0kfsHlxbboPukF6VHzjW9c8rXpqLkkrM+4v8lkHs+gnyZJA/4b/S9k%0D%0AfpUxjgmR4meedlqzIoUKLLjxyouerV/h5q+7Nip3tE65m+OfcsZR2DnGYcUoshdo0xmkQo8NgAo2%0D%0AHXp0Bs2QtghzLgBdg/OP91H8k31EKALOVVFgXYF5vApAl//V7+MatKvPNYDXYF0BdiwKwN4/Tt+8%0D%0AtIGy6lajv81YFgD17zVgl1cN2sG4A7TbTPvqLv1pZvuuEtRpnFgA2qEpN9aJeM1l0L5z+ASa1LMZ%0D%0AHX+NA2lFn68DaLU+H8428oQBEhi+PsffYrecDg3o7bkrGKDvVkBda9IliJT3++uaLbS250AqffV1%0D%0ANKNFFh1czjIXCR7dRLnima5Aes681QzUV9Nn4+ZSuSuu/pATeFyh+4P3qW5IO4yU69rzvDMne59i%0D%0AZYJ/o7YJO57TVgMJmrdOmQBHu5O6gDBscLC3s7bx6qg9dQjVW1ud3xvg6YIjF9w5A06KJtZXb13/%0D%0AjHX27oV2J3zcOPu6hQ2cYYOsOwD+J8ezjh2qqQ8D+vag7msX7rU8mf+j9h323cns/7+97Z+tU4a/%0D%0AswMUkxYneBxoF7cvmUnfek176hnWKXI//6/dv7QXJbMNCt125QUH7h/aMn5gbg96eX4vAeqvMVv3%0D%0AxrLB9PryobR8UKtY/WalYqPXt09h1Q1YRzIkuMEAvEGzbmQwi7QbjGHWVwpYHxMA9sFzsqhhh8rx%0D%0A9oPqxyet7hVfuXssS2Icdl106tHadbDtyZIY5RKz8smx1HV0o3j70VXzVr3bK74DQaawaUzRravP%0D%0AjRRGWThqwM6abQBapV8HYE9IYpSO3TDtSh4jhTXg0IGDzX6aEwkhmZCAaJbMoEA6kwDzCO5ESYD6%0D%0AANxroK++09sFgFwtCgwwx7GUtIUDRMGeI0hUNOjwRZ8mRclc2NUFIP0Is+gM0B9hgK6Y9DFB8KiS%0D%0AvGDxAtmQujYLDnSK1e9eOm/IkjZx3GPc61Fr28evvv2S97mpFcysuf3/t/oTVwBjaT6WIJ7NxMVV%0D%0ATHDUqVX2xt9+enIOy15g5agS/tDbG5Q1ocheGJjCPtGw6aIxB7BmMK7BeQDS+f/Eew3YwbR/YjHv%0D%0ANgsvzHvyd0Y+Y5h1pW1ngM3a+FVTeeHevjt9y1KRgFU37Lr9yqBdJDJaJnOAJTOdq9Sig9Cmm8BO%0D%0AoxvXjiyiL2fw/g1nDe1cpzp98vgCvgbwnTcadTtJFAfUYgHDEpgY21yun9KLlvfoTydgw+gGjzJT%0D%0Af3DtQzS7bWcaUb8Z/XoX69CRhZQzkOYu2SiJjXIXqODR3Dmr6cTsVXR3y44IIp3B9woSUvwFskob%0D%0AL4XhtSg84pub3M8y2caHu6Kw2H9aJ6wifMySVwjvAQK+gL4UOygXjNog1HexfatxG1RmsFpPAjRh%0D%0Ax/CBUM++vYDetyJyzyts/2k+T9Ev2Q1A/zaTOkVZGkVG/1v1Swq8izo/p172OeB9UoCQr7OZbfQx%0D%0AUhhd87mzrxQm3m2j1vYZ18lqA1L3sPO2Pk+5H+45e9pL2CM4377c+5VyPc3+3X5if+5rsyGfpb1W%0D%0AYcfz3T+nTpk8ekxqd572GFhFevpS0rWxB92w8Svsmnnakq9PyfH4qUWJluVv+u3Z6V0JQP0VAPVF%0D%0Afen1uwbSG8uH0Ft3D6c37h5Bdw1sFa/TqlRs1Lr2zKI7to2iWQezbqwbVYCpZC9FgOljJsB0GDPr%0D%0AI1i3PopWAqw/PZZWPzOelu8eQ0Pnd4w3714jXj+rErvEtI/f9cioZBtHG6wHbLsG8EkJlLQkRnzY%0D%0AlR3kmqcnyP7rdb4zNvvpDmzfCGbdgFAjgUmWwih2PWHjaOQw0HHDX1yx7Bx0ekiBdmi9AdoBigHc%0D%0AITFBMVIZ8wognSgM4gHkU4pixINy2LznbQ8DjCtA/hR7n+9DEecWBcyNtEWBc5a3MHuuyhRm0TVA%0D%0AxzkIiz7OA9KVLl0Ke87Ddx5PIZa+lR2v3alk3oD5LeNYhM3e1UdcfyZv7kolq133I558RYwdPm2r%0D%0A6QtJBJfbZ9LMISlyGd884+wzpY9aY7TpJ/9Jndy+9l8fE2655ZbLmle/47ffnmZ3mACoa0ZdgDrL%0D%0APpCYKADqzKjbQN0C6wa0EwPzJGYd/ztg3PwPRj35O4txN4GoVmDpl/vvoayq1egfs+4WBj0MrINh%0D%0AN2w7tvmUAzS7V61Hf1+wSrPeuylX2G+LAdcA+zgz4DPad6Ets/pZjDocbwDUOZOr8YWH+40Elz5I%0D%0An+1dSh3YfvgTzjRqu7sgcPQ31sYvzMqmoXWb0NfzV7PDiwbp7PCiso8mQHoug/SveFFR6/pbPoc8%0D%0A1AboEW3P4Atf+zBzt4tnU+YIGyc4eNXGLwEesDGB/q27nT1Hhc7XLtbw4KhTI9OduuA2bAXhgnB3%0D%0AAg/7Pmy7MPBjT7hRwN/dzroQKW4uYROxcxN8Liuhi5GTXZTYICGTa+UBSF67ubD7516PNAsl78SQ%0D%0ADrC737vX05mIvFZHLsCMOp8wAGZ37pDFgT0ZBJ3JbetR+z+ZevlAcQbXKu3C1wWjJ1Mnz71JaU/p%0D%0A7p99vHRgOGxbXz8IG3N8fdwD2FP6re+6+K6/p0+4A73L8ACo9xzbqtKJl1j2ooA69OkKqL8pQH0E%0D%0AvbNmNP1t/ThaOrhtvGGL0rHhd7cRfbpxgVGsugLrAbOuA0yNz7okRXpiMMtgFFhfsQ9gndl1DdaR%0D%0AGAll4Y5h1H1s83gDlsU0z64ZHzC9XXzOA4Pia56aGEhgAnZdHGKSdevB/wzeAw/2/cyus//6gu3D%0D%0AqHnParEOE6vF1n7YOwYLR9Ffu84w2i3GAFaTIEmsHFkSA4CLoEvouoVpPwTQbuQxcIzhIrp2xWKj%0D%0APAnJjAbyAuZZOiNFA3oB2VxglahAvVP0d8H2we+U5jyx/+kWe64kLgagJwJGldTFMOlGl66sGBmo%0D%0A8wJFCoN1LGrGbW0Zq9nujrzx67vJwssG6rDprN665B+Qt/nmELsvhM0B6dqy20eixn7feJnBGOod%0D%0Aq6Lm+nR11t+nAH5f3d2xxTdP2efAMTyX1q9wy08/750bAPUgwRGS+qRIXziQVAeQChMuIFxLXgJ2%0D%0AHQy6VSyQDu26AHO8mvciiUkU0akHOnY4yCj5C4JKY8yqj+zanLZyoKWw5Q4gDwXuvO3yzv2E9c5h%0D%0AQA6QnvuQAeqJVwPe/zr/burZpBb99iJLgQLpCwJqFVCXwFq8R5InzuwaYx37xpn9aHDjJvTVCk5Y%0D%0AhKBVDlD91/xVNKReU5rUtA39sZQlLggcXWYCRy0mneUuAOkocxq0zDu7kOQTcMF0CtiOagNhcz+w%0D%0Ah2lTNhZy+5wBzGnavIsZkuqYCY6w6xKKeXxA1TMghK3ivQDWdxHSAR23gj5w7QM5mdTf6qxRbITP%0D%0AHsfH/KVYRfmATlj9T2LbpAbg+13UZ853KQA0bIHiG8jDrnGGA2yo7ZCvY/j2mQkAcztc1MTgW6i4%0D%0AwM83KYaBQ99kkK69uwOMezy3g7uDhW+ACbt2mbQTX30yuQZh9XYXDmEDUFT/TddGw+rnAzEh+wrt%0D%0AY+41C7vH5vNt27adVjB//ilLetTLe2lOdzowj4G6DiR9fSkD9RVD6e1VI+mdtWPo7/eMp7fXj6eV%0D%0AIzvEGjQrnTd0RWvlBhMAdhVsKsy6lsEon3WdFElnMF3EYH0Je60vZbBugkyhW1/19Dhh19c+N5Ed%0D%0AYZDAaDRNXtebek1sGWvcuWqsYccqse5jmsWmrOlDi3aMoJV7xtO6Z5gxD+wdlabdTpYkchgw61yM%0D%0ABzv2O4gDWht1L5M7fnvLvPu/GSTadeOvHrjDSNCp0a7DxlEB113shgI7xwC0Q8vOoF2AuzDVHJgp%0D%0AMplJIjGBVEbAMrPveAWAV8UB8QzkwYArDbwG9ea9fsV3ySWxj8R+9bEkaRGK0qGrolxdUkE6JD4s%0D%0Ae+HzCgoD9vu/GUJ9F9fLa9a7cmzSvd1p0eODOQvtAJrHjDoCh3F/EZtQv2u5w6eeemr7KIcLX7sP%0D%0AAxkGbLigI2rMStevfHN12PztGXts1jOJncygTpHzsW8O8PVj+7Prr7/+vHK3Xf3Prx9j73CxbkRi%0D%0AJPZZFx9xnZnzXdZiQ5cNVl106o9pm0UVIJpgxBPa9BQG3d7OAumu7EUCTE1gqc2oQxsP6Q0HtG5Z%0D%0AOJwms84bTi/G/UUCSaFNF8mLVSwN+/6xc2lA/SZ0kAM88x7aowuDdAB2+V8BdoD1ow88SiNatKAn%0D%0AV46UDK4JD3nNqEtGVU70BIZdmPWH6NBr99LK8dnUm93FDnDg6t5RU6lzpRq0Prsf/bqEA00ZpOcF%0D%0AgaPIPKoCR3PnKICeO2sVfTJmNt184SXIJ3CDNWaHBviHtBkvW34yY7reNmifnvkjqS1a+7afvkep%0D%0AApJiCD19zsaqCUY9qnOmm8TDQIcP/PgGFBeE+ECJD/i6YMa+semAvrkRTn18DSJlheSrb9S5ptue%0D%0AfxupD7d+H6qTjzpGJvchHRDxgduwQdBtDz7QFtZm3Hr42oLViVJ0a247dtuIfVy3XhnUKeU+RU1Q%0D%0Avutgd/io451EvVPahKftZxLzEerSlMl18o0fvmtt1c3rRBF23ukWSe6xPJN2RsfzHSddm8T3nOH1%0D%0AtKJnFZizfkCTvAMA6mDUA6A+KADqf107loH6BHp34yT6+6bJtHFCdrxhk1KxfvObcoCpC9a1dWOS%0D%0Az3ovkUqAiQXQS+jWLXZ93xgG60oKA2Z97bMTgwRJcIaZ9xBbAs7tEG/D9o4M3OONGLi36F4z3mVE%0D%0Ak/jgWVmib59138D44p1sB/n4GNamj+PCsponOHh15wiadf9AGr+ye7z3xJbxriObxmc/MJDaD64b%0D%0AbzqgfN685zrGHvp5qA409Vk5al27BKNqWQgDWTDQEngqhZl2sO3snCIyGQHvAMZKZiJAmXXh0Iar%0D%0AooA02G7FeicKNPAI+BTJigb2T4jPOQqAuHk1oFy9KmCuwHkyQDcgXQN1qZuqJ5I9qXqjaMB+cDQt%0D%0AfrlbrMXgCnmdRjaIz9uJrLPDBKjPf3Sg3EcbqLcaVO0EP5np5etz7gLU1+fc8Shi/EwaO8N+l25u%0D%0A9vVX33hv5riw80rXx6LO3ZnDk4IOo75Dndhdq9CVF5+3651NY+Kwa1QZSVmn/oZyfonbwZQi+0iA%0D%0A9fhH2vNcA+qEtjxh0yhadhMoKgGkCbbcBJCabSSwVL5X/usIJFV+6yZhErKV7qJ3H7uLsuvUoi/m%0D%0Ar1dJj2DHiCIWjQnwrhxgtE6dQfzHLDHpxDr1L1iDDmCeq0vyewXcwbY/O2Uu9WpRi46/uUFr9dmW%0D%0AUUtfUA8pIoPRzDoHl+a8cx89s3YctalVga658EIa37gV/W3SPPp54Vo6zmA9Fz7pYsHIIJ316ALS%0D%0AWcaD8uuUJTSocq3cM049owPfN2N0EJqZ1zd/upgkk8Vb1Pzmztc+HBQ2p0dh0LB+49tX0pxkb+AD%0D%0Adtb3KY+AM+lEYUDQd6ywwcU3Getjp3ssHXZPA329Df4yBSa+eqa7aaEV4S/Cjus2tqh9uANT1H2N%0D%0Auva+ATpiEkh6UuHrLG493H2F1SVsYHe3952nmRzC2l5YPcMmDR/wdPYRpse0HwenXKuovoFz8F07%0D%0AXxsIuVah/dVcH999Dbtfdn/zDVpuvTK5f2HnF9EmvP09qk35+lBYew4DQL7B1ZwvGPWihQrMWtOv%0D%0AUThQXz2S/iqMugLq/7hvCr133zTaMatfvG2z8rHsKQ1o4ubOlhQGkphkn3UwrzN3JsB6cmIkBut7%0D%0AWbeupTAKrI8Tn3UAdjubKeQrAPCr9o6npY+OopkMzMcszY73Gt8ynjWoQbxhVpUYWz/GG3WoEm/U%0D%0AqUq8cScB9PH67SrFAOw7DG4Q7z+tbXzavf1kvzjG9A39qEXv6rHWwyvlzXmmQ+yBb5lhd+Uwhl0X%0D%0AoA5tOzPsAtih5zaAnVl2G7Rr/TcAsWHck0G7Zt4NcA9AtmbhDRuf9OoCcgPMkwG6AumGSTcsv1o0%0D%0AJOqigboF2B8+OJbu+WhAvN+S+nnI8DpmZVf15IMLnoJggSXSF3b1maU16mDU2w6rcYJdmvr45pF0%0D%0A/dRtn27fs3/v66fu977+Z/q/byz0Hc83tkWB56g5Nar/mXEy7Pe+MV3X97RCBfJN3Tarey4Zf3Ww%0D%0A6pwMSTKXwkv8r/drCYxm1gFOJSspMpEqR5bkZEZ2oiMDui3/dAbiRj5jZC5K6pLYFgA9kfiIGXxk%0D%0APQWbz+D419fv4wRNtemNCQtURlIkOEIxgJ1ffwBgF9CeAO7fMKjvWb0evTV3eQDGAdYNMFeAXctg%0D%0A+PXne7ZSdu269Mlu9p4XCZCyqRS9vi7xf+JasAxGnGCUvzqCS39lycx+lvjN6NeKejWtTp054+mg%0D%0AOnVpEWcs3d1rKH0wajr9OvUuypl9N+UwSD/Bdoz3tumWe2mxYlv5XpncHT6r44ye0Gcyhoe117B2%0D%0Alm5+iZqn3fnH7d9h81NQl6gJOawz+y6CD9hlAijDtgkbJDIZYP7McU/meFFgJOomp6tXJnXIZJuI%0D%0AQSmpCmFAyDcIZ/KZ25bseoQ1VN82YW0pYuLwBsaGtdOoThLVed39pevQ6QCob2JM1x/DJtso0Ole%0D%0AY/te+K6Fb0D6//D+RTpF6XNLkbD42lBU33G/87UDgAFf38JnkCqw9GXSom51cw8YjfoCBJP2o9eX%0D%0A2oy6kr78nYH6ewzU339gOv3j/mn01F3DqX3TCvH2w2rEA7AuUhjFspsAUyRFCuwbwaxr+0bo1hdJ%0D%0AFlNIYVRypBXQrXOgqUhhnmZ2ncE05DDruCD7KMA63FyMw4vxXodTDKQwq1nLvmrfBAbzuvD71fsm%0D%0A0bpn8VvIYBLuMJDDiDPM3nE0bkV3atqTWfqh5fNm7muft+WnwbTNAPTDtpbduKAoO0ebYd8pDLsp%0D%0ACaZd2HYN3NWrksp4WfdApqLkMwpwq2KYcvO5/b+w9NjuCJh7I3VJSF5UEKxh98176Oy5Hly2/zya%0D%0Axm1pldeoV7m87HFN4gt2DiE49OCeLGV7zcUM1JF1NtCos6QJC7AZ23tSi/5VjrP0hVNDquzTnr4Y%0D%0A6nZmt3lfew4bO9yxHe3cGhdC+591vP/t/ud9yh01boXNX+i3bNnYYmi7Gn8c52RICqyz+4stgXmb%0D%0As5PCqtFyPxFmWVhlBs8MoIlBu0qEBFCNAhY8kbVUJTBKLSqLKX8eAHOTwVRp0qWI3IaPIcfbSTnv%0D%0AbqVJfdrQ9j6j6Lv599B37JMuhUF7UALwngDwYN/HNmpNj42emnBmMQ4twatKWAQP9GMsfxnTvC29%0D%0AeO8k5Sev7RlF8oKFCjK0JjHrCbAef5flMuzBnvfWvfTHSyvpk8fm0v41o2jthM40pE1talOhDGWX%0D%0Aq0zrWnehfwyfQm8OGk9lLr/qXbZ4KcX3ygXoKfFAdvsMG7vddhzSPrwSFk+fCMUYnvk1pX2GzLlh%0D%0A0kuR3Lhzc1Ana2e2jiz0kXgYoEoHSE/md1ETaBhQSnf8sAvgA05R+/JN/O72/61tMj3X/y+OZ1/P%0D%0AqPfpGr8PULr7iwLfYb+P2u+frVMmdU13LTzfh3XcyGDbqAkqbMLPFLzbA8afvVZuf4uqU7r+k0n7%0D%0A9vVZ3+/+W/sy58eSha6jmlc4ZoJJxZ4RwaSiUR/CGvURmlEfR+9uSAB1gPUPNs+gN+6ZGB/ZuUGs%0D%0AYfsy8VHr2qmg0oeMx7oG66xZlyDTHey1zsz6rF29aM7DlhTmCeMKg+RIJtBUucKsAruuA00FsAtY%0D%0ATwXsrlZdJUbSHuza2lG2EfeY5EBTkzBpLbPs0zf2p9Z9a8Uasoa937I6eYte7Rzb/P0gSxZj7B0V%0D%0Asy7suujXDbsewrD//8r7DjA7imNdG5R2FZGIIghJRBGEUEA557DKq7QKq5xzWOWIhHKWUEJIIkki%0D%0A2AYDxsYGTBDJNgbsaxsnDPjea2yDydo906+qZ+ZsnzpV3X12F+z3nr6vv9U5Z6a7urrCPzXV1dEm%0D%0AVBOwI0BOj7YX57kX55YXA+84pUWD9AicJ9NpdHpNnB8flpOMWxxh14cbxQ2A+4k/zgkW3j2gqGd+%0D%0As8Lhs7oHmx6cpXmOvMe69wjUsbTmNnigioH6Bh1RB6AOIH0tRNS7jmz6KWwmHUR9kcunSUDU129I%0D%0AOuPyv750cf2Upf750sHZMPjuvGvrXPTUUzvh0KPkqaVYUz3MVw9ehXx1qKuOaTBBVAkGa4iH9dXh%0D%0AICRscYQZcshD4I7gGiPu2EIAn9pCIB9G48O/YYtBfhxFx7x0jKQjMA43cGL0+tDqyWpDvxHq/Q0H%0D%0A1QcbIAXmDmgbAbRjQ/C+KQLvmyHiHkXdEcTvHDZB7Rs3DSqzQP10KMX48V2n1Xt74WCk/feo/z14%0D%0Av/royCn1ydEHdfvoyGm1GID6E/sWwIZSAN5YNx0j5/qEVnxoCMF6CNhj2sLNpfrkUgT3b8DbCOQb%0D%0AvJlQmEoEbykSwNNPn9ulfnZiqdo4fYAa3qWZuunKy4KsihWO43khsB54MCCb1mqT89LKuqtvXxn7%0D%0AunQmZXzJ6XPOlgNR0mQ5wyP16QJWnKOni0Ro89oxzgErQbH11y6A6gCOzpQGyVibgkCvcYEiiWZK%0D%0AK/fZ/M4ltNIamevke415nTSura/4Ht/x6PWcTPuOR9eD0k/Xkvud00mJJp/xXPzMZDxJJjj+SI7Z%0D%0AJsOSTvronsuOmOts0wuXbsTzgpSFFsPb3PTJT9ZCeUbIU39hY1RHfce0qOrLXKj6skBXfXnjrmXq%0D%0Al5Cj/taJVTqqjkAd2+tHV6jtc4cFfQY2DaZszFEr4DCkELAXp8GEm0zN8o2YChOXcJwKJRwxuh5W%0D%0AhcEILgLEMB0mzl0PN5vq/HUK2CHKXlxDPaoCE28ypYDdrBSDm08hqk4PS8Io/oZ7p6vpt+cG/Sa0%0D%0ACXKmND87aUe3wo3P5gWH35kc3P/hLEiPwdNMEaSHp5riQUnhYUnQcFMmRNbDOuxxM3PBzTz24sh6%0D%0AmMtenKpCgXoSeCfBeGqUPRlhN6rQhNVowoo02B6F0pIP/W+B2vfq5MTU7T0LO+TeUjSmoHdi7bHJ%0D%0Aat8PwgcjTD/CtxpYmQcfnHbo/PRZsL9gBmwknarLbiJQX/fgBLXm1DjVut/N/8QDyqj+uOTT5ms4%0D%0AOeeu95VzX9/no38SBvg6bQIzz29nV6zYrXOz6/707nfWqOCFnSmRdQVpMHElGPWzELCHNdbDEzt1%0D%0ApFmXLoRNlVFVFJ3LHoFZ3ACKYDu9YTpLCOZ1RF5H5eE6bPoeaPGmTb1xMyqHCOP98NBStaBLX/WX%0D%0AtfvU++sOqPdvP6A+gPb+egTu2A6pDwC8f7DRaADg7xk7W62A9BNdlQXa9xesVGPadVb57buocR26%0D%0AqYmdeqhJ0CZ27K4/N65/lXr5nlUaqGNNeT1PHVHHXP2IRk2nQStUglFvh2kwwZvAI7wXouv68CQE%0D%0A7MBDvVkXDpZKAG//8fR29dqxxWrb7Nyvcto2/HOd2ucfrwIndsM6XQINDwA0zxERcZdF3lisRXXK%0D%0AR/45eZXwhUOHM6JJj5GpEXABGRdYyATw+VzLKXUpABG7sZMDiBLw4EAUd7+Nj/G8y6qvTPvhxvel%0D%0ACfiS9uqGA382I+0CUZQWmwIZMuSlHDYn4dIXUyZcNEV9iTRxY3F8cdFk8koyTkQ+vtH1o/x2zVGS%0D%0AZZs+eq5FShUrSect9ub81tdf/sfvLRka6Kg6nEyKG0rPbJuqXsH0l71Q+SWZp75E56m/eXyVTn0x%0D%0AwfrbANjvXzMpGNSnWWL4wk6QCpNngPXiCDvWWg9LOI7TqRN4kqku4ag3moZgPT7NFPOjdToMRHZj%0D%0AwI4pMQeSG04xh91IiZEAexRFDyPs0amnZllHI8KOqTBmOwDpN3c8MFPN2DA0GDClvY48D5zXonDe%0D%0A3X2K9vx8XALLF2pwroE55qnHf8PDknCDZvFmTcxXhxaVd0ypFmOmpeiSj0ZEPKrbjmUgw/rtxcA7%0D%0ABuCPfRLntmNlmahhlRldaQY2mv5rhTr2G4ieHx1YNHB2q6JuI5sWdctrVtRjeMtg75OLNE/xQQhB%0D%0AOvIaS2fqtBdYgzDtBTaSwvrcAUB9w8MA1PHAI3g7svyeMerGFvU+ALm7lJNl0/FL/oTzvWXVl60f%0D%0AyV9Q2+TCDrZ+uL4420F9jYtX8DvqfQV8Iza8e7NP3zm9IgLrANijDabBGdxgitF1yFvHyDAciBQD%0D%0A9gCjzQja8XCkCLjraDtGnxFcQ5pM8DZuusSG1VLCFkfhU3O+UzdpxhH0QJdBDGuWY3vl/nVqImwM%0D%0A/f3yneq91XvDtmafem/tfvU+tPfW3QkAHhqCdw3gw/YIpMtM69xLFR59SBVB+xQOIvofOCX0r1D/%0D%0A/P2dd6n3dhxRf9x6QP1m4z71wrI7VE7TZupP39+i01jiPPWwRGMUUacPINGDRfArnHtIczK6HqXD%0D%0ABHiI0s+hog4C9ijKrl4D0P7KnerjH29X34dyttNz23961eUXPYslb2FtLozWKLmU0RpbU0Q4XGvK%0D%0AEPEzyXQV6sNdfpjph+1LwjQWuS5OoeGAhQEg2IoSNmBMniLE3DUOPFkcY8qCUGU3FsSaK2csLrsz%0D%0AnNJEjQZ9QjLoECtvcIJBF8wmCMZaiPVpOeMXgWVb+UxrlQ9JyH2FTZIDrl9zXWzgXfqN4Z8P+E2R%0D%0AFYEuFrBy60XuTyvLFK8HlSGif8nxLGNkTFMsQwKfUowKw2MRtNM5Ux7a+OTgYTymqVfcmrrW0LyH%0D%0AWxO2hr7gBCSaTBrOvbxWtcNbxnQpStZSx8ov2zBPPS7RiOkvYS31Xx5dpt7EqDqA9bdNsH7fWoVg%0D%0A/cUDS9TsEV0TfUbclpi9Z2CYr65TYWKwHh6MhGAdc9d1CUeIzsZVYcIDkiLADgAxPtE0PCSpGLDr%0D%0A6Drmr8Pm0uIIO4BszGFHwJ52umkE0o2Dk3S+ugHYw7rrYXQ+CdajVBt8IMCc+V2PLVBrIPo8fnm/%0D%0ARK9RrRLd85sVjVjWvnDesZzEVqiUcvSdaYnT/5ivN5bqiipRfnoSnEfpLt/DHHUE52YzUlVS8s/N%0D%0ACLkByEOQHm4wDcE5VomJgPnHK9Tx38xJbHpqbNGMnX2Kcia1/KrL0CaJ4fO7JhYdyFNrT45XS47k%0D%0AqS5DbkvseGy+3sAbR9NTgLrOTy9Oe8GKLyZQn7M7V11+7UXPg26Us9hJeghQ8mAhxr9ZdYb4zfja%0D%0ApJx72HBf/dN9Ul/msB/U7nwtNiGaYxyxLVc1u+LYTk2vfefHe2aor57BnPWdUTpMmLceVoSB8o0Q%0D%0ADQ5LOALY1BtOMcp+PIo8Q8qHjrYjqIaIuxl11wA+ir4bQD4scxiWOgzBPVyD1yLQhVSSsB98GMC+%0D%0A71W/OL1B5UGO928KNqu/LN+l/rIiait3q/fitmqPem9VBOI1mN+nHp9coMa37aIKD55UhYdOpbUi%0D%0A/O7gKVV06KR6d/MBNbJDW/Wv5yEFCOeGY78JDwsRUNdRdHwboN8IxG8Moo2mUelGPRf9gIH0Az+g%0D%0AD8xfx5QYzS8E7VgGMwLtCNiRv1/+dLf6r1Or1OqJfb647ca6b0OEfRLIz2XQziV4wZQTU4Z1+UPD%0D%0A74ryJOiBqVeue1N0hviPMqGJjaabAJU6bg79c8BZ6sNUfnqNDzDmAKgE3KUnFQ5gc7SYhoXS5gLX%0D%0A8RgSv0yA5tuXBITMsWzrI9FE18QGxulY5njS/yUZksbhwKwEcOO+JeBHZcN2ndSXTZa5NeHk2AZi%0D%0AS0uTJD8M6GY3xHDzLkt+uvjKrG0mAEMCLqX9ntLAPbCkXAM8+zbkF3fqcevV7/5o9Sgo0QjpL5sg%0D%0Aqr5lkjqzfap6eddM9dreOepnGFU/FG4qxah6nALzFqTAIECP02Dw/6/fvULtmjc86NmrcWL8ul5q%0D%0A6T15pN66UcIRDswJq8JAdD1KhcH0ik1QxhFzojE3OiUdxjjVNK69HqfEIJjGai5hHnvxptN4w2mY%0D%0At26mxpjgvfjgJDMVxgTt2G+ywVg4/saTM9XQ6V2Dxp2vDrrnNynqMrJR0YBZzQun7upRuP7JvMIj%0D%0Av5oWPPABpMf8A4D7xxhNX5qSO47pLMXpKUa0XJdtDJuOiicbHqQUNizfGP5/tQbpj360Qp1+f3Gw%0D%0A58UpRePWdS/sOaZ50aApHQonruoXFNw5Um14EI5y/26YurIe9gisODFate9/a7DlodkhSMfcdKhp%0D%0Ajw9Ee4DPOx+P0l7gLcdmKMuYvBc2BGNEHdvIgm5BzQur34FyVAqgbnv4jMGLq/+vU/+4vjl6MtY/%0D%0AAuBcc0z+jvw2WoWKFc/tfH3di1/YPKP/2fcgFabo+e0asKsXoc46bDQNNGCHBhHgQAP2Q2FkWKfF%0D%0AAOjUuewQgcb0GMzR1mkjEXiPADxGmRG46gg85rsnW/i9/k1H6UNwrjey6hQSBLgn1JsPblDDmrZQ%0D%0Av563Qf158Tb17pK4bVfvLo3ash3q3WU71bsQdQ/bLvWDSQVqbKuO6iycDlq4/z7dzkZ/48+F+8Lv%0D%0Af7NmuxresZX66gzMEeal3xwgbRgp13nqcT5+DNZjwA4AHkG8jrrjW4Qouo7pMPjQ8RbOD6rIRA8d%0D%0AOB/NryjKHsADUALKYyJ/z76wR/3qgRVq0ahun1975cVPZ2Vl5Vx22WVZNp/F4ZAYyxFfbj5App1w%0D%0AbvRjlVkOJ8ayyGCHlM3gxoOEuXk87QE4BXf5ACrKBA5sceCIghfCBE2YAIi4JxL2FTV5MhI3Ixhj%0D%0AmQtA/58yLp0nAb1J+rnrbA8npsAx4IhdMOkehiauXCAVFNNg6S444M45Dk4hzAcQn7mlCKAwNic7%0D%0AnBw6xhNP26QKScdzPcgQvqe9qaA88eEblQWOJk5fM+EV1VObXDHrb60GYc65NDQxOsHy10cnbLaK%0D%0A47dEt6UflLFKtaBM46oh7RPP3j4G8tTHqxd0+gtE1aMTSl/fh7nqGFWHmup3haUa3zy2Mpmv/vY9%0D%0ABliH6Ppb965RP9m9IBg7oG2id95twbwDuUZkPcphhzx2zFvH0y3XYHQdwLqOruuNppAOA6AymQ4D%0D%0AUV0N2KE6THhQ0gJdIWbvD/n66zFYx8g6gu27fuLIXU+mxwibTTXwDzeyFgN23Ny6TI2Y0yMYtbwz%0D%0A0A85+KdGq0UHh6rxq3uq/pPbBF1HNCnqPrpJUb9pzQtHr+xYNGNPr6JVjwwv2v7cuMTRX89M3P+X%0D%0ABUUPf7gEUl0QkEcNo+IGMNennOqTTotPO33s45XqwfeXBMd/PSex5alxhfMPDizMK+hY2GtM88Kc%0D%0AsW0TszcPC7Z8JzxYCvmGKUXIS+QpphrhQ9GqB/JVx9zGiQ33TU9uIMVoOvI2rvZi1k/HB6jw3hCo%0D%0Ar3twomqd0/DDcyue2wVkSHx7anv45mwp1QtJdjn9sV3L2Tyb7ef64myEiw5pXN++6HVGf7TSyPnZ%0D%0A2ZUKmjWo++v9C4cEf3gQ0mEQsEP+enLD6RmIsiNghyi70lF2PCgJUmMAaIbpMWG0HUGuzs+OAHwM%0D%0AthHIh2AeI8wAgnULwX14DUacEcAi8I/SRXRfR9UbJ9eqYY2bq7dnrVV/WrApbAs3qT/D3z8v3Kz+%0D%0AvAjblrAVxG2rejR/jspv0V6d3XlMnxBqa28t3aiGdWgBQB3mhW8NkF4WqGNePQHrv3kkWREmTPmJ%0D%0ADkbSEXZMiYG3BfrhJHwg0Q3nD9V1/gCpNodX5qtXji+DTafwcAT8LYL69j8/sURN6Nf6iwtqVjsI%0D%0AKTE3RGun1436J863URl06QsnK2ScFHwmyTjck4IPXfjKiidMBTE74r6nE5ScHGUWdx8hKg1EcszF%0D%0AiXN9R7SmvYbgQI5JM2WMy6hwAElaDHNsHyMrGVZJ8DgQKAkkZ0gNnlmPW7cZUIOXokD6yJQ0F4Hf%0D%0AUvmyFCAXr4ukHJzsSjLPOQMqW5xcSetOeWKTFfqba42lteZk22f9XPJnkw8X732MqsFDa5pZNJeU%0D%0A6LfFVqQ9zHN8o2vKyLL50PLtSt/6Vp2GV17y2rFZ/YJwU2kUVYdcdbMCDAXrGFl/O9pcqnPWowg7%0D%0ARtaxnTkE6SIQXe+d0zgYs6K7Wnx8RAjYYcOp/huB9Riwr8XKMHE6TFQZBtNhivPXZ6ntGrCHJ5vi%0D%0AhlNd0lED9mjDqVGDPRldB6CNYD1ZHcY80RRy18OKMBBhj9NhjFNNzQ2nZkoM9o2bW3vmtQpm7MpR%0D%0Aqx8cpdY9kq82fHe82vToRGhYihIA7QPj1NK7Rqp5u4cEE9f0CfIWdg76TGhZ1GNMM8gTb1zYfUyT%0D%0AooEzWxYOXdj2y5ErOp6dsq1nYubenMT8wwMLFxwZWDj/0IDE7P19ExM3dU+MWNyxcPjCDl8OmNa6%0D%0AsMeo2wr75LcsHDarS9HUtYOCZQfGBZtOz1S7Hg/ThJA3yKftUepKfKpoCLRhI+jJcarj4FsTyw+O%0D%0A01Ve4g2kCNJ3RdF0fKMRbiIN66fjvTFQLzicpy6tf/4PQdZqQ0tGvjmbQHQ4DSxQfTP9peSTXf6f%0D%0As2GWvuibpqSLNWizBrcknRNsZKltAudjrrrqqooVKlS4/uJa1de3blj/zTUTen7+6pG56u9PrFeJ%0D%0AZJR9FxyShGkxe3WkPdCgHSLtOtqOOe2QymGAdx1519F3AL56Y2X4N0z/CD8XfwcRegT7Meh/PX4A%0D%0AOKJeBhA7pnFL9esZq9UfZt+u/jh7vfrDnPXqj3Gbu0H90Wzz7lB/hHZyKKSaIVDfekQ3PIDoLB5C%0D%0AtNVs8D389uvFELVv11x99RLMKTr8SUf2MR3HPKk1WeEGK9tgVD2q+a7TYR4hgD3M1Y9z7+MNsnH+%0D%0APfb/9+cOqGPrJqmJgzqoyYPaqwNLR6n/enCN+uSZHeqfP9qqDi0ZWXjT1Ze9CLJwBepKpC9pD7cx%0D%0AtpH8qs0vm79x//fp04IjxGCpRFNSgTgHbgNIHMBJ6wy+4Pqg4IZzwpkCHsZ5UsDGvva3GUKOBjpv%0D%0A2yK6mO5r/CSgI4ExSpMvzS4wZq6vjd/0NxsfOYPMOBpWCaV7pfFd10vKZ7uProFNbiXnI62XTSd9%0D%0AaJKMjc3I0DXm5sfJSSY8l3ROknN6vSSnnHy6vuNsliTnnvqBjuMcSIHp3avJ1R88unR4CNahVKNO%0D%0AgYk3lu6BjaVQrlGD9UNhZP0NI2fdzFtH0P42RNWxvXUPHHW/dZaamNs+6DqkSQKj68vvH5kSYQ8P%0D%0AScLKMFjKEaLrsNk0BuwYxU2pvQ4bGzFvGqO9WCEGD+SJD0xKq8GOOex4ymmcDmNsOE1JiUkC9+IU%0D%0AGDNNJsxfx9z1+G+YWrP7+4uCtv0aJRYeHaRWnsqDEpSj1e0A1u+IwPrmxyaprd+forY+PlVte3ya%0D%0Abtuhbf0+pvdMVutgnsuPj1QLDgxR07f1U2NWdU3kLekUDFvUPsid1yYYNLe1GjCnpW5dxzZS7eCB%0D%0AZ8WhCcEd988Idn53vtr/VHH5Sr0ZVKevwGbQuLQi8CgE25i6Mk1HxOONoLiht9vIZsGC3SMDne5i%0D%0A1E3HSi9hScboNNJHMJpeDNTXnZ6g+k9pl6iYVW4qyA5WuUg5/I7KXWnkk9Mxmz75XO/SoUzpzfR6%0D%0AyQZTunzsizAXPCWzbsWK5SbVrX3+k33bNfzHjtkDYD/pfPXJjzapxAs7kpF2PN00TI8JwXsccQ9e%0D%0AiQE8RKf1ptQQxIe57pA6g4A+/hz9xWv07/iX3PNDeCs3/bb26rfTVqnfT18NbU3YZmBbG7aZ6e1Q%0D%0A35FqYcceqnDjAWhwOmjc8KRQbMZ3f1q6SQ1v1Vz96xlI+8G3BPAwod8AYBQ8qv6iSzMiINfVauJy%0D%0AlNFfBPBRaUkE7GEpR3JYEoL2ODdfbzyFKDtG12Gcz146pM6cWKG2zh2mhna7TU3L7ai+s2Wq+vCH%0D%0AW9T6qf0L8bwBtLUuG2/Kh68vKUuZcvVlAnpxLpyDtTly21MC/OZKYaFpLDThn8uvc/WZkroR0xDR%0D%0AyabNxL8ZYMeMwJkReVoBxuxPyltKieaZY0XjJfs3wRZdLGMeHM/M6DelnfIj/kzpTeEr4VtaLiOh%0D%0ANY0mbi62Bwbm+rRovHm/JMCG/KalCRn3S2uVlkJF5JuNVnGKJSijLdol0kR1MhOaJGDN9ck5aLpm%0D%0AdA2o/lMem31y68fIuSSfXjmmHIhxzcElq9IcuH7NvuD/5uvzctWyKk4e2KLBh0+uzAuj6rqu+iT1%0D%0AMuSrv7JrhnoNwPrPTLCOOetYXx3SYPAwJKwGE1aECavCJAE7/P9nUMbxrqVjgv69mwa5M9sFC+4a%0D%0ACmDdBOxm7jpWhsH89aj2OkSAw9rrxSkxOoddA/Z40ykD2KMKMTp3HVq82TQ+NImCdYysx01H1828%0D%0AduOwpDilZv29M4L2g24Jltw7RC1/YJhadRo2aj5UDNY3fm+CjqwjYN/y2GS1BUE7tC2PQZWbR2Eu%0D%0A34OqN9+BlJ9HMPUH0oBOY1rQCLXs/mFqMfS56MQgteDYADX/7n5q+PK2asi0rkGYehNuotUNHkQw%0D%0Ash9WbVmsq7Yg6A5PFMW0lxCox2kvMVDHh6Gcia2D2VuHBTrdBcsxYqoM3BOeRIrpMhBN1wA/3EQa%0D%0AR9Tn7Rsa1Lvxkp+D/FwQyZBz75gkwxwQKa0+SPbIhh04u+GDK6j9stEu/VYSm2DpK/YRsW5nQ5T9%0D%0AmqyKFadfWLPqA7fdUPfN6bltP7qzYGjRc/tnqd9DisxHP9yoin66Pcpr3wXAHRsA+DPYIgCvQXzc%0D%0AIH0mznvH2u34m/4c/a4/h//H2u4I/u8sGKGWt+mufjd5uXpn8grdfj8lbO9MWanb76O/70yFz1NX%0D%0Aqd/B39XteqvdfYepQjgNNG54Mqj5Gf+P3/19+TY1qhnkwcOmTv0QgdH9eFMpbhDFdBYNvB8p3kwa%0D%0Al5pM2WCKv6cekBSWnYxKWOrUmLD85Ac/Oah+fNcKKC2/TX38AtRch4eDxGtH1L+e3aOeO7xIFeT3%0D%0AVMN7NFedml6PQH0GrHVcvlEvu81Gm/Jn8wGSnBr4jT0dlfONZUlTyulnIqKPfnApDne/qdDEsaVE%0D%0ADgRQYH2NFt3DXpOJgTKUOw1c2QyMOV/q4LnPMb0cH+hCc4ssrQ/cK/KJ9kPHjgXQIrzcqxpzPLE6%0D%0AkMQTgYa0/ONMriO8yejVKuUrcUI+p/OxtEv9cjJl8orKFQNw0+ZnM0ScnJoyT8eWALVrPqaj5ebD%0D%0AgXcbbdKcHPORXoOmpLpwtLposc2JubdatexKSyd0bfLZEwDWn79jXATWJ6szUFtdg3Uo2fjaPoys%0D%0AL4BqMAXqFxqsQ431KG9d564nSzgWA3aMrOP3P9wxB51X0LF3w2Ds2h6w2TRMh1meTIlhADtG2DGH%0D%0APQnYp+ia3ghA402nyQg71P5ORtjx0KQoJSYGtnGOua4OgxFyWiHGrMGeBO4YSad111fiiaZB9zFN%0D%0Ag4J7Bqml9yFYHw5vBQCsY2T94XzItx8HDxfjIcI+QYNybJvw73ehhjx8t/474/R1azRIh4cWBOkA%0D%0A+BGkF9wzWC08HoL0eXf3Vb0mN1FT1wwO4oeOEKQvLQbpUQ30MJqOm0Hnqu2PkRNFsbQi1D/HtxW4%0D%0Aibf/tLbBzE1DAgToOp89iqTHIF2fRIrRdAOkr4X7e4xu/q+srIrTQX7QzjhLhEp2jvOzVH985dvi%0D%0AZzKyczaavgH9S06D+l3qVyid0Y00bx2/jr/DtaqKoL1ChXNzalarsvjaKy56qNXN9d4e1LHRhwWj%0D%0Aun52YNHQwp/smRH81wNL1d8gXeZfEH3//Jmt6iyA+ESc644HLEELYKNq2KLPAO7x//FnBPsYrcc0%0D%0Am0L4fkV+L3Vnt1z124lL1e8mLktp78DndybFDYD8JATzy9Vv4PvxjVqpR0dPU4VrdkPbo86uhf6Y%0D%0Aht9/sXqXWt21j7p3zTh4QIBUnjiqjjn0UU11vak0LtUYndKqo+hR09F242Ck8HAk86AkI8IOkfXf%0D%0APbFbzcvPUaNy2qoJAzuqzRBNf/rgIvW3p3eqL1/cr754Ya96/Z7latn43kGDupf8LDu7Qs/Bgwfj%0D%0AG4+0fxT/Sbrg8lmmzeceJDmfyGE52g/ty+ZbY5BOo6tmRNUrquhywKaiUI5KoIC7R3pikoCGBH5N%0D%0AReUW1FxU8nsymswxXno4cF3r+F1HzS00m28BrE973DqVlGaJJoHOtAcJAobFCCqnKA6ZYTeXSPOU%0D%0AlMr3eknhMrlfkLGUedhkls6hpHOy0Fzm62eR+ZSHQB/exLYCZVKQq7Q3GC6bYRmXfTsl2KYKANZX%0D%0A5ra+8Z/fXzYijKxjyUY8sXQ7gnWoBINpMHqDKYB1qAaDYB1TYd5EsA5VX97S0XWstx7WXNcNgXr0%0D%0A/5cOFKjBHW4N2jSpH3Qd3CjAUo7LIB0mTonB003xwCQ8OCnMXw8j7JiuoSvEQO53fLppDNjDGuzF%0D%0Am06T+ev60CRyYJJRHSYG62n56zFIj3LYOaC+YMfooPfk24IFJwaoRQDWl2iwDpF1nQYzKoyuAxC/%0D%0A/eGxGpRj24B/AcBjFH0dgnQA9aviSDrci30gSI+j6fMAqM8+1Ee17NtAwcZPDdRpNB1LVeIcsWqL%0D%0AjqabJ4omDyoKU1dMoD5gWrtgxsbcAMtg4qZTrGGPfAxPIYUofDI3vXgT6YS1Oeqiy2s9CLJ4ngEC%0D%0Afd4y0TeQNp2x7udxyLm3rMe6l4n+SXaL0aWS2oS0fH+j79hvpryFZgAdBewmWDd/Q8CI4P26Cuee%0D%0Am1OhQrk52ZUq7Kp9fo2Hb6hX+0yX5te/O7p384/nDe9UuGP2wODY8jz1g51T4ZCz+eq3J5epvz2+%0D%0AXn3+403qy2e2QER+W7R5dTvUdMfUGmhYeQYA+z8gYp/XuZl6cvAk9bsJANS5hgA+/h6BO7Rfjl2k%0D%0Ael97k3prxjJVCCD87GoA6/rvLvXFqh3q0xXb1d+WbFK/nr1SvQj11k8Pn6BmtOygBnRopP721BZI%0D%0AwYEUHSyjqKPqWH4So+p4yFN0AFIEwhUA9vAApOIoOq0Vn/JZR9bDDaeY+14E/X7yyjH19nc2qxPr%0D%0Ap6h5o3qoYRBFn5vXTX1v+0z10U92qaKXD6hXAbDfcu0VP2/QoMHFFNdQnyz4NetbbaoXxP9SP2Pt%0D%0Aiz4YOrCcuDk2BTubk/QFmPRpgAo7x0gKtizg2AewZBxV91xMMcJhGiRuIaQnOIk33AOMD18p3yQh%0D%0AoMDEdzwbDdQoc9fS72z32MATpVfq10aDTbYp37jxfGinOuPDZ0qXBJg5mSoJTdx4LjqpjEsPA5we%0D%0A+6ydtDacfEsySW2K7TPVX279S0tTRGeV6lWyJ2LZxntm90/8FCPrJljHw5B2z4LIOoD16ECkn+vT%0D%0ASxGwp0bX8YAkfUhSFGV/7cgytXpcn2BK72bqwPQctXRYO9WlQ4Ng4JTWas6dg9Sy+/IA7AJo1y31%0D%0AsCSdwx7VX8cDd7B6iVmD3Tw0aScATzxZk4uuJ084JSkxySoxTFQ9TpMxAfuqw5MDON0zMfdoX7UA%0D%0Aot8arN+bCw8dkNYD0XHMW8d0lhi0Y3qLrg4D4By/WwVRdLxmxcnhOt0lBukLjw/U/WE0fS5E08dt%0D%0A7Kw6DGwcYC33JFDHlBcA6DTlZfcTcFARRtPjg4oAcGOOf1j/fJI+URQj6mtOj1c5E2Aj7KbBAQJ0%0D%0AnZP+vbA6jI6k6yovCO7jlJeJauGBEcG1ja/4FZxE2hTkxEyx0GIj2QRJHySd5uTcpsvUflE/KdkJ%0D%0ASZ84O03xgGQzy0L/uLE432+xMyYYZzMQ6BgrV648Bxv0WQFa1cqVK19YsWLFuuXLf6sx5M70qpqd%0D%0APbZW9aprLr+o5sH6l57/cIMraz/XrMGVr7dvfM1/5bS56b0xvZr/z6KRnf++ekLPTzZN7/vF/oW5%0D%0AZ+9fO7rw8a2Ti44uywtaXVs/OAgR9fv6jFQnc0arB/uOUQ/1y1cP9x8LDf/mq9N989XJvqPVvXDN%0D%0A8d55alOHnKBVnasSh/vnFR3oN6zwjm79vljesecns1t1/PuQhk3+2vnq6/942xX1fnHdRbV/Wq/W%0D%0Ahacvrlp9V9WsrNl1Lqn17JM7ZwR6k6yuHX+0+GRWXecdyzXiIUgYXQ9bXOkl/hz+Hl6jr9PA3Lw+%0D%0A/B2B+pc/v1cl3oASjrhxFXLVv3z5iHrvB9vUk3vnqQUA2if0b6eOrhqrNs/K/arupRd8t3nz5jWp%0D%0AD5SwXbTG4tt2ox/2GkY3bIVN0oKmkm5F8sNV6St+g0VBgaDEXGRdjLabDKHO0kYscZbsEy8FCByo%0D%0AkZwuVSiywGnRA86A+Cq+dJ0LPLiAFxFCNtLOgSVp7jZe0d9cczf5xa2ztFYuAaZOwOgn7SRZmxNw%0D%0AOQ2OR4J+pDxRE/qlqG7aa2PqiDj+ZEiT85Ay3zXIZP0kQxkboJKunyc/UuyQzUgz9kXcF+MaW/qd%0D%0A2M8YgEGg7dz+Ta++9O1tY7slnr8jLNuIkXXcYPoygPVXEKzvnQubTOfrTaY/h02meDDSL46EG03f%0D%0AgPz1X0KEHavD6Dx2aNumD07kdbo1uGtOf3XvgkHqnvkD1d4pvdSk3k1V+07XB8MLOqnFJ4br6Hqy%0D%0AJXPZyaZTrMGOJ5wma7DjCad4aBLkr8Ox9whW9YbTqKQjpoVghZP4hFNMHdGbTSPAbuaxa9Aet2ei%0D%0A/+PfqGHqzJ7vF6hOg5oE47d2USFY768WnhioFkNEHFNhELAvBxAegvYQuOt2MmwrIFUGAfrS+4ZC%0D%0AukuuKjiB6S4D1fxj/SHdBUA69DnnrhzVe0rTYNySvoE+4CkC6BqkA3A3I+nJlJdkjvm0MDcdwXZU%0D%0A+xz5pYH6qXGqy7AmidnbhgQYQceDpsIoOtRax4ONjFKMyN/lJ8aoNjk3f1S+Uvk8kJfy0Kx7MgyZ%0D%0AopH0tGpdjC5y0b7Yt2YSVUwLmFE/b/odzq+QeUjR+hLT5LBDJeEVx6c0XOJrKyKbGqc46Y3n0KBQ%0D%0A1LdqQLsE2tXQmsHDWzvYkN4D8rBHlCt3zhSIzs/PrlRpcfWqWWvhoX93pQoVjtbKrnL/hZWrPgSA%0D%0A+juXVavx2BXVaz5+RY1aT1xRo+YT+P/Lqp33KP4G1zxYM7vKiWqVsg5XLF9+C/SzvEK5cgvLnXPO%0D%0ANOwfxukO47WBcRtCw0OF8O1OxYi2b4Ph6j+0a9O/ffYsRPSxDCXkjKufHSsG63EajD6gKSy/GB/Y%0D%0ApDedGi35WR/qFLb4gCf87ZNXjqtVU3PVd3bO19VfElCuUWFFnKj6zVcv3amehbeOQ7rdFmRnVfwp%0D%0AKM6Npo9h1qHM1w/GYP2N5OMYDJUxTSZuce40p6CCOCTdFwWhVHFN558yeHSvdL15Hwd0uX45gEXH%0D%0ANMeTaOfGIwYhbeE4cMUZLg5UUJqkzw6Ql/aGQaKJrptEk7QGFIyReaaBVrpWJn8jJRCfUn1kzlgb%0D%0A1qnFiib1xfHDvIfKKOWro1+tpA4eSBuCqTO3Om1hHtIGWusDjzRHZgx2fjY94/SO449kO6T7bU7b%0D%0AtAOcneBsHSf/VFfoNcTeIO+vrlk16+C4zrd+dmpRboDVYF7S1WDCOutxKgxG11+H6HoqYA8j7Aja%0D%0AXz+8VO2dMywY2r5hsH96H3UPgvQIqCNYPz5vAAD2nqpz46uChrfVTYxe0VUV3D0MwDpE2BG0p4F1%0D%0AesJpGGHHA30QaKYemjQbNkrGgB1POF0IALdAR6OxJU84TQJ2qOry49STThG0HzbBe/T/hTtGq9YD%0D%0AblBT93ZXc47maIC9AIA2AnbMXUcAjg2j5QjIwzZEf9bgPEpzwet1TnoM0iGSjiB99PqOqlNuU7X1%0D%0AoblJkB7TjXPAB49kxZZoA2lYsQXTV8LIOEbFk5tIo/z01VA2EuqoBwVwUinyKr7WBOnrIQKPAH/l%0D%0AfWNVm343/zO7aqX5IA86v5bYQPYtrq+ecLrK6R8FFtQ3+tDE2TrJtnHj+eqopK9fp02Q9N22DpLv%0D%0Ao/QbfacFOzl5MCL0OlIPrVy7du2SbeLEieXjFn+Pn81rMJf71KlT50aR/vgtgSaF8/nGd5XOr1F1%0D%0Aw8YZAxJfwImhumKNLteIVWCgzjvWP49roQNoD5ItPLBJH9yEBxzpFh/0FB72ZB70hL8VQRT9OQhG%0D%0ALJ/UXw3p3kLNH91LPbJtpvrvH+5QRa9A5RlIv8H2IeSst7zlqj9UqKAfbMw9SWLwmLPzksxzmIaT%0D%0AtRgXSFiMyEPaHilKk83vsAtFF4+bkE1JJcGk/XCfqfIKDGJfK1DjIjlhzghRBbTRIf3GLYxEk6Qg%0D%0APkaVMxYuvknz4wxDpvOT1lUCMpzhzUTmLIbPuRnLhya6Bq75uXgrORRuHjZlta2LTU843rocNSeH%0D%0ANn0t6fpJxtJmK1zOUjKQEm9dBrKk4wlzqA4VYaY2v+7yNzaO7nr2qbVjIBVmEkTXp8AJppC3HkXX%0D%0AX4VTTHGj6et3LggBO2yqwpSYV2HT6c6ZuUFuu5uDPRA9PzFvILQByb/H5w5Qx+b2V5vzu6gh7W9R%0D%0Au2blBhMHtwl6Drw1mHB7T6i/jhH2CLAbpR11DjuUdQxz2MfpDZK44RQBO0aEk4cmAWjV1WFgsyRu%0D%0AnIwj7FjKUEfYYSNmfMJpHLUO88DDajFpLT74CH7b9+RiNXx2j6BrfiM1eXc3NfuuPhAJz9FpKwi6%0D%0AEXxjlBxzzjE1BsF7Af4fGn6Pv+vKLmYUHe5HkD5xezfVuv+NatHuMTp6Hqe5hHXPQ4COFVt2QboL%0D%0A5pmHBxSZID2MjGPKSwzU49SX5feMUW3735JYfgzKScKDTZwek6yVDjzEe5YeG606D2/2WbUa2ctB%0D%0ANqpDS3Heki5kKp+llfNMx5PsQqa21mZny5ImH7psOu8CWNHvaW8GXDiKm6MNP3B+1KSNGS9jmlBG%0D%0As7K+dVm9yy984uT6CUVfPQ/Va+Dk0AAi67oWPB7CpA9nig9qCv8W/ey4+uzMEajeclB9BO1fLx5S%0D%0An78C9dpfx8ObwoOesG66TnEhJ69+9epd6t0nt6lHd85WC8f0VCN7tVQ75g+HlPi16p+Qo/7aPSuC%0D%0Am66+/A2grS7hQVrAySab0hp/3evnQ1OKLMAHceGoMFLnR0ED9uUCOMw9bITPBB1U8CTBtQk0/U2i%0D%0A09Y3BSKcsnPgx8UnDhBJ/XACJNFF+5Dojfu09eNat1KskRT5t6WWpGy2MuXS+L/YryFbrOxTnZBA%0D%0AH5XR6LpkRJnyVTLu8XjG/c49GWRsnwi9yU/plXNKtRRuzRn9KPP1I/z2elvlsgkG79m6u+bvZJ3Y%0D%0A03197ETEPxOImbmu58Ar5atrVMna0qvpNe/vGN8zeHbDeHUGwDpuMo2j66/uhqowcToMAPaX9sxT%0D%0Aq8b0DIYCSN81sYe6G1JeEJRjO260TfldVf9WN6r7l+cHCO5fg42q9y0bHYzJaZ7oPrhxMHZNd7X0%0D%0A3uLoOs1fR7Ae5q9HFWIisI4gVKfDAFjHjZI6HeaJMH9dn3CK6TAEsN/59BJdTUXnskfpJnHUPbmR%0D%0AMyqNiJ/3PlmgRi3oFbTq10CNur29mnW4twbaCNgxxxyj7NgQjKe28Hus6qLTXCKAjmB/7MZOqs2A%0D%0AG9XUdYODvT8IHyjig4nMuue6pCKA9G2Y7qLzzGeE5RiTJ4mG0fTwNFHMTw/bokMjVPsBjYLV98EG%0D%0AVwDzYXoMAHoE6FFbeHCEatn7xg+zq1RaDDKe5eHjRNmX7nX5bE63TLvD9Evf2nm9qeVsHednON9I%0D%0Av2PAaJnbBItvjMdKs5mSH+FwEmcvhOuk8UyclPEaWGhKSZ3l5Aq+06k6WOHm2isv/tGdBcMThS9C%0D%0AuUiMrGMNeDiISW8yNQ5sOgvR79Obp6vRfdp83rt9o7/2bNPw/QGdmv5twsAOn66Y1D9x95qJ6jnY%0D%0AMP/XH+1WCMrjk1vDU1yjw58gao9pNgl4KPjtw7ervYvyVF7PlqpX64ZBvcsu/A2mBgFdFfANgYTv%0D%0ADF/+b1s/Bld5+UyKqdgj42nnprJw/0/r1LiIKoHJVKlf8x6XQXPRZqPXFGB6HQc+XX0xRsWZl8zR%0D%0AQHlE+WEaMxdN3L1Sfxz95Ds2LUVQ8BTSuDWl90n84+bLGVdJbiWZk/qghs1XBl39ufjLKHXyzZEv%0D%0Ar8zr6P9d6y7pMcc/Tq9d8m9xiGxkkXHkbJ6syTfJ0Ut2SLA1bElObg1swAKuT9skSL6rVKlSuZa1%0D%0Aa1a/s2/zBh/snNAr8dTasepFjK5DCcc4d/0VqAzz3dXjgun92gT5nSFKPqGbOjIzR901C1tfdXR2%0D%0AX3X37H7qKPx/zYgOamj7WxJ3F+QFr8eR+IMLdSrNi7tmqbsXDQ/G5rRI9IAj78ev6xEUHIOUmLik%0D%0AY7ThFCPrxdF1BOzF0XVMh9kEudoxYN+GgP1xBOzRgUlRDnt8ymmcx47533G0XUfco82bOvUEwLxu%0D%0AUfrMnicWqiX7x8Kmz1uDLqNvUSPXtlPTD/SACHtvHWWfgw2BeNwAyCOYx990O9JbA/zJu7qpfnNu%0D%0Aw2h3MHvzsGD3E3jSaHiIUZjiAjXPIYIeA3SMoseHE2Hd8zjPPJljDqAbN97qpvPTJ+i3DhPW5cBm%0D%0A0tbBWji8KAXIw2+YFjPljn7B9U3r/rpqjeyRsP4I0tPk3Vc3OB21+VgDrLBjuuwy9U8uW2rTP+M3%0D%0ANuXDGEvUP3P+3P+pDaK2wcZnibcRD1NANOd3JQzB0eBab09bnQbsuflzdPnQFNEQ59IjWL/2kvNr%0D%0AHF0xvteXv39krUqc2Q+nsEYnsGJVmCg1pfDMAXUIAgOQMvMTyH9vBWNdAxtpb8CN01WqZA26qNZ5%0D%0ABVfWvuDepjfUe31o9+YfbJ4z9OyzhwvUu49vUWehogsesKSrzOBBUNg/tCI4IfV/n9qqTkC5yF6t%0D%0Ab/57tSrZS6Dfmtw6MPqgA2jR+qY8fHK+w8fOC+vHBhg5v27SIulomm6aymcqmiT0hkCzTzNk8tao%0D%0AlNmXzeFSGiUlpYZEmhudp80AkkVJW2gOHEmgjDNkklJy37sU3GYsJCAl9SkpQZoACVbLdp1vHzaD%0D%0AWJI+/hNpooosyY6Pc3AZrkz6+E/hlc86+1zjO3efvnyu8R0PrqsEEaKOl9aqcVfnW676++b87okf%0D%0ArR+nXoKNpj/dMkXtndY/yGl+fTC1R2O1F0D6wak91aFpvXQ7DDnqh2f0UYem91YrhrRV/VreGBxD%0D%0AkH4ngHMA6pg6gxtUMY3mNUineRVA//PbpqkDMwck8no2KWrX56bE5E19dIQda7CbDdNh8JTT4nQY%0D%0AKIWI9dehNCGmd4TpMGGEHQFuvOE0Cdp1lD2MtCM4RpCMaSbxX/y/bnGE2/wL329+eJaavHaQagdA%0D%0Au0W/64IBC5qrKXu7qZmHeqmZh3tpMD5L/w0bfjfjYE81fmtn1WtKY3Vbr+uDfuPbBmvvmQKAHEC5%0D%0ABubhYUS63jmWUsRDiaJKLWbNc70RFCu8YLoLzDcE5zFID/+P0fK1p8ZDLfQWwaQNfSPwHgJ4bJiP%0D%0AnjO+9dlL61/4TFZWVjPMGc5AJsRLfWTP5xpfWnz6KqtrbLbQB4Rmek1ZjCdhCYm/PnZVwmG+8+PG%0D%0A8BnX5j/w/urVq9cAkLy8U7Pr/np81Rj1jx9t0Yc0hYcxwQmsUcPNp/Pzun5Zo1r2SugTN6fG/+I3%0D%0Ai1gRpzaA95ZwgNSUKy6pdarNrde+N2dEl8TpOyap3z60Vn0KfWD0PsAHAug3gMozCQDy7z+xWeXn%0D%0AtPn8gguq55eGHxS3+fDcpTOcLJRGDpL32hbUBLnSpHwFPZPr6FjxvRwjIxrZVzjcIsZzkvqyLbx5%0D%0Ar0sRfBadAmTL/NJqvfoKGR3DtQ7mmtP1F/piH1won13CyvFWWitpTqQP8aAiTq4lWaH8onS61tn8%0D%0AHf5fYl5JBoD0n5a+Ylt/2xp90+vnkmdjnmkpSy494nhk+8625uZvLppcvCfjfBs3fIEjrAdVGZZf%0D%0Af/mFL4zo2OjTdjfV/arTzXW+vGN4W7V3fBe1D9r+iV3VnZO7qwOTe+i2Nb+zGtWxYTCyS5Pgx1un%0D%0Aa2D+Oua3a3A+N2x75ujKMrhh9eWd03WKzQuQG3//wiHB6G63Jrr1vjkxoqBzsPAInnIKgP1+ppwj%0D%0A5q/HJ5w+jPnrk6CWeZy/Pk2niega7HjKKUTZsZ44gmE8ACjMZ4cSjxBxD1sInEMgXwzoY2Bvfod5%0D%0A48sPjwtyp3cO2vZtGLQZeFPQJf+WoMekRonuExsleky8VXUe3TBoO/jGoFXOjarDgFuD0Yt6Besf%0D%0AmKLH1i2qbx6eFhqeGIoPFwjOt0Qnh4ZR9HDTaAzScY7rUlJdwkovCNwRqE/bPBA2qDYOVt6fr988%0D%0AYFv1wFg1aX1OomG7q96vUKncXFhnzEdnSy6avo2zvZK94e7jbITUJ+djBdmm+8Ey0j/OhtvmKfl+%0D%0AB20Z0ST15bLtNn9UUvss2Rq6vj5yIsmERDeHq+ja0Gui9TkXyk3WL1++/Jqbr7rsFyvG9fryt6dX%0D%0AqqLnd+lTWMPDmXbDKa1b1LicVh9VrFgeAXXsj82NrOYbR/y9WliF5pwVVbKzTl51xcUvd21xw+/H%0D%0A9Gn5DwDwn62c0OfLgvweX4zNaf3PBvUuff28887rQe24xDeXvnzd62eTLZfeJw88ci0wBTGSk+Mc%0D%0ApkkEBWsukGNjLteXj/PlBJGbnzkXOpakNBJNvsaWM+YSz74OmmzrauMHN7+S9sUZURtfOUNnk2fX%0D%0AbxxffdfAJlsSj1zfu+hx6ZCLJhc/bGsr0eZLk82Jk3G5vHrzVaZ33qZLXizOy5rbH9Gb9opVcnzc%0D%0AOAY/MdpUpzyUTwPQfvy6y2r9dnir679Y3P+2YPPI9mrX2E5q34Quant+J7WgX3PVv8X1wZpR3RJP%0D%0Ab5wCEXOMmsdttq7RngToUFkGU2qwJCSWhsRNrC9sGq+ehg2td8/qp4Z1vrno5pb1Pu83tdWXM3cN%0D%0AgI2n4UmnK6IDkzC6jvXXw82mkL+eTImBCDsCdqwQA0A3PuU0PjgJI9YIjBEgI3gPDwUKmwbyEZiP%0D%0AAbUJrov/D/njj81RG05NVQX7x0CkfYAaOrtLYticrolxy/qoqRsGqXk74DTTYxPUpoem6yh5DMiL%0D%0AI+bFwDyscx7moMcHEoVR9CjHHA800vnoYXQcAXh8Cmk474k6raXz0CbBuDW91OqT+bBZdKSatnVA%0D%0A0G5go48uq3/B9ypWPLcLrGOcj55WAAFkQ8xJNuTfV6bSdECypTZQQsaVDl+iNLFAWbI9nH3gbIED%0D%0Al9hsgnloI3tSsU3/BB5w1bi4edOSyc6HCAlPCLaDtXWkj5QUDEPOYhnMlCYzwGQC7YpgqK6tUbXy%0D%0ArHa3XvPbu5ePLPwETmAN4ORVpU9f3alev3tRADXifwn0YelHWprSTMfSFW0i2cA3T9UgL/ByqEF/%0D%0Aw0UXXdShbt26fa6uV29A/Tp1+tWuXbsTBjTgsKMKVG44PliuYWUotsOGTRcPIZJwjiRf5lpwehj9%0D%0Anp5CYwMKNpDATd4GHs3fYgLpd7ZJm8yzAQRX3y7gQxZJKmeXVmrHt1+JRyW535wrnTfHh0zGyOR+%0D%0ACXBJhpbymJNBDlDZrrMpLFUayTA6HANr8H1porJNxyorXkn6bOu/JPe4eOW7fpKDpvdz/ZX0GskW%0D%0AcYZTMricPeIACL3OprMGXaYzRNBeH+oeT7qoeuXjt1x54Z/7Nql/dkKnm1W7Gy7/akyXxoWnl41U%0D%0AZ6BazMuQgx42jJpjg++w7ZgBFWWm61Sal6AU5ItQEhIPXXph4wT1PBzA9NMNY9WpBYOCno2v/hBO%0D%0AU1xZrsI5sy6pf/7TTbpc+9HgOe0Tc/YNVsvuHalBezIdBoApbjjVJ5xGwFUfmIQlHTEtBkBvDNo1%0D%0AcAdQjJFrBO8awENFFYxoxwcEhakz5ncY8Xa11Pt1n9AwSh43Pa4G5NCgtjmCcqQLW3haaBQ9hw2g%0D%0AmNKTHkEPQXrc4hz1lffmq55jWgQ3tKj30ZC5HYNuI5sW3tyq/l8uuLTGSYgK9oU101F0+JeyT4Fb%0D%0Af8lnmfId6wknu54yxe5Hk/SvpOP5zo/TC5v+cfqWiU0QQJG4N8acv+TfqN202XTOB9lsaCa/uWyx%0D%0AD/1UriS/FsmzuTE+zmG/4eJa1e6aM7T9lx8+cbs+WRXb2We3qU3T+6nKlbOmwb0mUI91I2XDPefH%0D%0AzbWXfFWmPszlt+mY/871S6t7Tg0GVVYbk8yF9jEwUV9sFIAInpgTTsehNHAL7HFNSt49Ny9fwyiN%0D%0A9XV8/++myWW0fH6XFFJSGqo8mcgrZ4htcsvRzxlIl4H1uYebF2coLMaUrc0szdmHJh8DWZr1o47U%0D%0AXAuJp5weSXpAv+ccArV/dFxzfvT/HLCxXS/ND743nWDcRewMMTp7OZxu2LtKVsVNWRXKP9X+5qt+%0D%0AN3dgu3/tmpJTdH/B8OAHt09Qz20BQA6pLWcwgg4AHcs+xlH0l7ZgJH2ien7jePWjNWPUffMGBXNy%0D%0Amn9205UXvZBVoUIf6B/zSbG+d3V4tX1rlWrZSy6uW+vJWzte86d+09t8NWFD72DBYTh86D44DZTk%0D%0Ar8cRdkwJ2fBIBNohyo657NhigJwK4KdHke0QUOsDg2iLwDYCfd305/hvdF8MxqMoOYJyE5gjKI+b%0D%0ATm3RZRTj6HlcdhGj6MW56GujSHocTcfI+qr7x6qZ2wcFrfvc9D+Vq1T6XqXsCrsqV89aVaVGlb4Q%0D%0A5bsS+FY5WkNz7djAjktWSypTJZF1H/3jbBDVQdecJFtD9cGmeyatkl026Sormmz2VrJFtrE5G2Tr%0D%0Apyz7kmyTDz8NGlPSWDB/vSqcDzAhp8U///zwSqUAqKsXdqjXjy5QF9Soem9kW7gpptk8HxkuLc85%0D%0Ae0/lpix5TuXWXANfWUjS58sgm1OzOdCIIHF3LCdAtu9shsLVFwUu9Ho6R4Y3zocIm7HljJF0fQZG%0D%0Au9Q0UYPsookTMtt33JpxBkJSEs6oW/pM4Qc3F5ssZ0KXr+LDdSWiiXNypvJL8u5JF0uTbQ0kQ1NS%0D%0Amqg+umyMJGMSGODWknPonA2UgAPVFekz5ZVtLRn7yYF3fD18AbTG5cufM/KSmtW2NLjioqfa3lz3%0D%0AL7ltbvp0bv82X92R3+Ps0TmDEg8uHpF4eEle4qHFwxP3zc9N7JnUu2h+v9Zf9Wt+/Uc31rnwTOWs%0D%0AitOhn/rQaP5o/IBQC35rXqlqhbkXXVnr4eub1XmvfW6jL4cv6pSYuz9XLbtnZAjasaQjpsVglP2h%0D%0AMD0Em85lB+CuSxdGEXcNlBHEA2jmGlaWCVsY/dYR8Pj/ALo3Rc0E4HE/YY55DMZxQ2i4KRTLJurS%0D%0AiVHkPKYvLLeYWtEFwTm+LVh9ciyktIxSM3cMDgbP6ljYsvdNn15xzUXPVKpUfijwBKPmOkpovLZP%0D%0AWT4fOyjZJJs+2GTUJqs2Hyf1yem5NIap+9QOfBP6l4lNoPRw87fNQfLfnA3g+M6Nz9HP2SjJ9vqO%0D%0AI9m92DcR2pzBy3jO8DerVvXK66YNavvZ3x6/XX369CZ1cPGwoEaV7C3wG57Ci/9oNSzT7ugLyFqw%0D%0AKUac3thk1bVe5rhS31S+bWuYYgiiD5xOu2Q2GXWzOUShYzEnlCNOEjSXsSGMTdscyNyfBlLp3GxM%0D%0A8R2Pjkvn56NsxjU0py0l3YYKDDcfahhsc+bW2qb03PgOYZPyFc3vJflhr7HxNzYsVAmJwSnReIIS%0D%0Apj1kRteVeH4+yp/p/KLrrfx0OQrJWFNjbtBm5QEzh7RN0iYvbLaEM6SSbnDyQ/u23evSZ1N/GCeT%0D%0AUqJV0j/he/pqXvocOzoE7zUhEn4TpF/0gXJqsytXrLixenalO6tXzjoGBy3dXbVShd3lzz13DRwf%0D%0APhR+bwDX4xHmaY4ymhM3nn5AgP47waavghoXVn2w/s2132jeq8E/+0xqWTRqefdg9p7BwdLjeVAt%0D%0AJkqNAdAeV0zBiDVG3GOwrEE8AugIxNO/OuoNQBvTaXSLDhRKftYgPDpkyOwj6tMcRz80RA8PyUOL%0D%0AgB6MnGO++eIjeWoGRMtHL+sR5ExqVQRlHT+5vlnd311cp9ZTlSpX2A88mwS8bWzwzBSjtDQKlzz6%0D%0AyLp0jc0HUXm0ybrNn0j650MT1YNMaOJ0SOpP8g3SeBnqn7gB2KSHs0WcTfAZ2+afbXOia+JDk4un%0D%0APjIm0AQv/MpNvQk2mra4ud47tapVOZqdnX2xxc7E3aTs4+DkLxOauPlRX2v6JNt4ZcFPH5nk6NP3%0D%0AcYLBOXBzEOq46CTIYM70FpNZksBRmjhlluiG7+nmCuehMj7jUbopk6lQmXziFl7iq9QPZzAtPGBB%0D%0AEUeTD92cwrjmJxl+Klu+joXKrosml2GyOSZuLEnpqfOw6U5Z0iQ5D07HfRyc6z5unSR7Qg2iy/DZ%0D%0A1tbH4Llkipu/ay1KSpMkOy7+cvpt0w1KP0Z5sZLMVVddheks2dAwdQajWucKY0uA3RzWjIZhikw1%0D%0AaFdCmbXmVapnj6t1cbUdl9Y//wdX33LpW407XfuXrnlNP8qd2/Hz8et6F83YNjCYv3+oWnw0Ty07%0D%0ADqUf74ONqSchAg8lDnW5Q4hqm1FuBNUaWBNgH34P+eTJhvfhZ/iLkXEsjwg1zbFfBOAr4OTQZXAq%0D%0AaAEA8bl7hwaYujJ+ba+iofM7f9F7XKuPW/S84b9valXvnTrXXfxy7brnP1Lz4mqboOb5qHKVyrWG%0D%0AuV0D7XxoyEOam8vmOFP5tK1zSWRKklObTnE0SXTZdFiybWVB09elf5Kdcumf5A9sPPC5xzVP3z6k%0D%0A60o6Lx/5yYC28rAZtA4elBTZCB/bwnZf0vn40FrSvkt6X4lp4sCNTbCjxWSPaqW/UePg85k6p1h4%0D%0AOKdFaTev5UBUrCBcn/Cd+OrfZUw5AaffSZ/jcQ2a0kpN+jh6iQZuLc11sPVt8NC6S9zkq2/fNmfG%0D%0ArXU0hvjGhJM9m6xSOiU94OSRGmpODo3+uTdBaQ+OXJ8lpSnmlcRjQVbS5N/Hwdn0kpEt9m2ENI7E%0D%0AZ0m3fWSPOknUv0zH5xy1tFYuOaO2yCbnFhuSlgMt2Dg26kvXCWgQN0778AofDKBueG24FqPP/SAS%0D%0APaNytayNNS+ufu/l11z4zLWN67x5Y4t679/WrcHH7Qc2+qLzsMaFfca3SuTO7hiMWtw9yF/ZMxi/%0D%0Apk8w8facYDIcFjRlU/8EpJ6o2Ttz1Sxo07YMSOB3kzf0g2v6BuNX9wnyV/QKRi3pHgyBPvpMaFXU%0D%0AdUTTwg65t37Zqs9NnzRqf83/Nrit7jtXN7z8FYiOPwkPE3dlVa64DukC+gZAw0NZ6kGrAe1cfMDx%0D%0AlX1p/TK9X9J/m6wLY6dVJ+Hss6+ucNeVlf5xNlui1eVjy4om03Zydt1Hzzm7a/Mj3G+M/rIBTx+/%0D%0A77IbHO/od2Yftutt68fphM1HSb+ZNlzwP0kM5ZJzX5pKun7G+GnpQzb9TaHLvFASSmlRBOFiiSHM%0D%0AEiPsdJFtAmbQzkXLxQi6bQybMMZGRRJgSo/5WRqT8D/t4Qd+TwPIZl+UJua3lPJawu/cuGn3GfeK%0D%0AqS2mAjGOx/lmhTFOaWW2ODnlnFxscG0G3uQvpZ1bT8o/7jPHAypXgnGJX/ul6JA5X2NOadfEsmCj%0D%0AyabjyAuOB3RMYX42OXWmdhGaWXmkRpsz4uYcJJ4zhtMKylx6L603py8xLy1zifnIPpBSey3ZIoce%0D%0Acm8TxQdHc/6MLKaVLYvXIJpjHEXDyHu5OnXqYJpNVWiY847RtuvKZZVrmp1doWflqpXyqlTLmlS1%0D%0AeuU5Vc+rvLrGeVW2Va9ZdV+NWtUOQTty/iXnHbugds0T2M47v9pR/K5GraoH4Jq91WpW2QxtJd6L%0D%0AfWRXrTQyK6tCDpz62gJSVW6Ams8IwvHVO+aU42ZPjI7jmwVahUKTTfiaVm7PZ/3ia8xrS7N+3L0G%0D%0AnWzgjNqCTNaPjmf2Zc6N4xW9ltpgIlPcgYhUrsrSJohnrhj+QAR61C9wPKZ8tl1js9tkDaT0TfOh%0D%0AGq9Js7ecD5Ro4vwet36xLaO+zKTZtIE2PaDyZNETq52i43H+zrxGsp+lXT9qH6gN5cbl+MmuG2W4%0D%0AD/MkhrqEwGG86GJIwDAln0kwZKLQ2gyRobAxUExxoJLRtAm5RB9dNCpIlvtKSxPlq9lfimH0pInN%0D%0AxbUIJVeX1vqdoy/xiVVQHFv6k9XYOWRHlEvO2bn6MmXKw+BzwIk7BEkC+uL+CMEAswcsuQygTRds%0D%0AjibWS9OoMU5EOyvz+0xsA+Gxj46ZztEW9Ur2ZbGP5v3iA7HH/ESHTWxvqednOKFSzQ/o0qAe53bq%0D%0A1CmMapeDVgHbzp07K86YMaMi/jXbxIkTyx84cKA8Xov3RLJj6oDv/NIekk1nHfG7VPOTfIMgCxmv%0D%0An0umJJ0pw/XTokV8p2SPrDrD8Mrmx028IOmfaROcfXE8Mb6jteXjviVZS7FHhm3kdJ32lfbAYvCX%0D%0AGy9lnuRazt9TmS5Lmmx9UR6an216RvtM4y2RHcojn/lZ+STosTlOWdCUgjvpzlonSCLGiwUkgqPz%0D%0AygnnjI0L9AtOmI3E2q7NcBxToVwOlSoPFUq6yJKj8VVim6CYAuCimz6kSAYqDax58FIaO82wO/qy%0D%0AzcEEnba3BpLR8ALcjExZaaKGOtP52cC6B9+9gLwHTWkOUdItj7587A5nPJPrE49h/s2AF9xDaUpE%0D%0AzfFgwdo2jhYCkjk9T5FFMq8kDyz9cOsrRiOpPSfzZOWY8tqQZ1vg5BtbvxhQcXSWZH4mrzNZP3pf%0D%0A9BAh+txMfFMJaUqx0xn62rT1Y+aXoo8Z6B8nNyXRP00jZwti3mayfuY9Jkin85L69LnOIaOszphz%0D%0ANGWdG4/KlHFNii0xr8tk3eh9tH8HTZQGK00Z0sX1lSIfgkxkREMZrJ/GapwMmfOlr/jS8hxtQhj/%0D%0AJgkkZ0x8+0shEj54OoM0hTfGS3u97TLklAaJJtecuIcbW1+c8+Sut/VrMUisMaVrKfFG4gm31lQR%0D%0AJHmghsekReqXXsOBZa4fc17cnH3Hc8kCpxOmQlI6zLWU6JLkguOFbZ6MA0qJotv0lus3k/XjZIJz%0D%0AEi4ZkH6XdEKSBYl3lAe+suxDt7TWNhp9dN21br7yXha88uGDpMOZzOObXj9JDlxr95++ftQmlHT9%0D%0AbDLmI1dUN6jfd623i+5MdY+jh1tLzjbbvpPmGdnXtFQgylefvsuYpuRDns23mLoryZTLj2Xin2w+%0D%0AVfJVnL/KhCabD/RdP9d6po1BDY+NuXSCnIPlFIFeJyms5MQ5p2kTCHM8+v+YARztlDkc3ZLiuvjo%0D%0Aw6tMr+EMhjQ/83sX7zgh4nhK++EcrLQWvkrkMja2NcuEP6ZsS0rEXcPJl4smH7rMPnxkTuITdy+3%0D%0A/j40cfpp45WkEzaaON75yhl3nW1eNnmV1lDSI5++JPnJ5F4Xf6S+JN5Qm+5zP7UxJaWpJGtjo0+y%0D%0A6XTNOLnMZA1KQndJ7ikNTa7xXLzylYNM9aE06+eSYV+ddfHGt59M5D5T3fe1eWXRL+c76DqVVGd8%0D%0A5Kgk65Gp3Nl8t09fvnx28amkc017DUeNsMs5c0Y7Xhzur9mfT99UGWx9l9VvFEiY/XI0S9f7zq8s%0D%0A6HaBHzqHshiTU0LaL7fenGEwHYdNmDlgIY3hWhfbmPQ3SQEleZbu95UtbrxMaeLm51oPn/WjToSj%0D%0AK1OQIa25rR8bj6lhleQmsi/s5jJOTiVbYNJCDT/3G8dD09bBPWlpJy6nJzkcm85IMuIzB5ue2mym%0D%0Aa92ojBK+sPstMnG2LpnymbvP+km+0Sbrkt7baLLZJpe8lpVMSTaA00Mqj5x8Ur/P2U1OP12yxcmS%0D%0AIG9pqX2S3bPZQ4vssvrtmBNLk8v+2nTcQ7d80hJTrpF47PIb9D5D5tliBJwcGXP9WtbPmIN1/QQ5%0D%0ALPH6icX8qWLYFIX7zTQQ1BhwfUsGiiq6jwLTsWnfkpGlfUtzYBxvWu4oZ1g5o+nj7Oh43PyY8TKm%0D%0AiXN2nPJQ/rkMmMsZSOsjGRGbA6RGl1NcH+floolbE84gUlqJcWHXyGU8bXLJyZ2L1v+U9TONICcz%0D%0AnNwxjk2s6CDpjST3RE6S+Y2cneDsl2TUufWT5muzrbYxfXXOJudUT2xrQtYmLeffp6+IlhKvn4Ov%0D%0Aafmpkh2g6wt0lYgmTk58x/RYPxGI2PjwNdPE7lWS6JF8n2DfxKo2ks0zvi/z9YtlVdJPTq+Ib7IC%0D%0AScnGc7aK+JSUFBWbvFEZ43wnZ3N9ddmkNdYhzgZLvHKtnw3X2WwVxQQSr+naEnnNeP1cNt6F8/T9%0D%0AyEgKNCTgwRgydoOazdhwfVOBIwstboIzDTwnfFTYbAvAKYL0HSewEigyecbNk+MpoTtto4yP0aU8%0D%0AlJSTATxpuewMjeIGI4nnlD82mfNdf8pb0mcKwJKMB2ekONocY7lkNG3TIZWhWA+pzPnwyYdfLvpd%0D%0AhtRlIzJZX8kxcOvHyafDZkmb0byrQFnmansIluxoctMQ1X/LPMSoja0PRqYkufSy+dJ6fM3rl7Yp%0D%0A0LTzmcghc23a+hnX2HgiypRAzzexfuLmN0ZG2AILFlujZZbzl/FauHhrs6E+Ns3FV8bPlGj9BNtp%0D%0A9mUNfFE6qZ8hOm4tbMDhDUE+nTQ5fELa/Hx9iGt+pm3gMIjFT1h1RuIzhzcoz0tJUwqvhPHEB9XS%0D%0Arp+OqFNFpM6a+0wdp3SPrW/XuJwjsBgN69GzmfQlgVu6OD588r3GtQ4uXlEQ7Tuubd18aeJkgToJ%0D%0Ag3diZJKuEZ0Tt4YUlEhGQQKoNqMoOTCuL1M2OJq4vjzmx24qsjk/2/w5+fU1Xub6ldX8qOxRmSHz%0D%0AZB0w41jS5MsGCKT5S2tfGpoc8xODHTa595kbOixfx+LTH8Nzn9fjaQ/1Aj/+n1m/TPXNwnvu4dIK%0D%0A0G3r+DWvX9qmw5LI1H+K/pkyKvkQD5vAyXRK4M2HR6jHvj7Soz9RfmzyYdJAx+BsTIZ9STT5VGxz%0D%0AVjMrxfpxMl2S9UuzkxIGYHnLfekroHTydGDpswTkKAgwQaBk+DiQxN1HgYEDKDhfl9mUxqVQnADb%0D%0AeGeuEXcdB56kNeQEluO7xEMPBWUPi4jGjZVRLElkgkJmDmlPtiadBm3UudloSiuJx8m1sWZsVDae%0D%0An0X56JxTwAtj6NjInyAn1hKDVH7MuXCAiZvDN7l+lvFZIOBjdyT7QeXH1E1JT7nvJT5yusnZHtc6%0D%0AcDaA6ofNrnA2yWZLzOs5nrj46eKrb5+Snab3S3bNZq8ov7g+S7p+Jn8kefmm1s/mP6hcSDRJ/LbN%0D%0Aga6dZBslnXPJSCY0+co6kRfpDZz1bZS09sI8rW/5GNlxgkSX3TJ+l/bn0DFYvythR8pDzrZxfjui%0D%0Ai01zguutNAljlHj9bHpBxjLH8HkjkPH6JSPqFOBwCiYJOjXornvp4poLRo2i7TcLPWwpRupYJOPF%0D%0AGR5pTtQ5cEbdNQeXMbON7cPrb5ImF+8k5aRrIzk2yQC5xuUMusuRSvIiORWXPNG1otdzsm8DGdx4%0D%0AlA+SsXHpso9OcnrPjeei02Y/ODo4GeLm7ZJ7Wz8unaN0cZ997BwnAy4dcek8lWtOjjO1W2VFE5U7%0D%0AX53h9Luk6yfJrU3/fPWF9m2Tbc4ecDJrWz/bXCh/OBtbEjn/d+ufa/0ykSnbehH9tWIKSa4lmXLp%0D%0AqOTnyPdOmqieW+yUuK8k4oP4MGGj1WWrJPtnjmnRvUxocvLKZeNctlrCLJKMwfdOmpJz55yJ9J0E%0D%0AXCRjZBpXKiCcoEoGgGOQL1Myodln3ua4rjlIysgZTM4RSYaVM8AuB8EpqI8SuRwUsw7JiDkKIuWp%0D%0Acb31uuhe1zVmziVeGzeai2n+ZouElGY8eniNa0xKq8QrX5pKM15KtCQ2kpb1o2NxPHXOzxiHzZ01%0D%0AZdqQI2ski/SZ8qbEYet8+pVSPOi9Ul8cn+kr24zooLaRzLGsxisxTQzPffryuaZUfKOAx9MP+vCT%0D%0A2gHvfSsWW2rTDx+aSsJPn30NPnLu049V/7m1KcH6mfbIdzwf3vqut09fPtf4judzXVmOV5Z9+dht%0D%0AX7/o05fPNT7z87nGZ13SbFsKVvMF09J1HPDjwDcFsD7jck+sEpD1ocMHBNtAqmsM+js3R+kBxDWu%0D%0A1FdZ0GSOzYF723cO0OBzim0yraEkfbmcLffQJn1necBgaYz54rqPu4576HQ9iErOi973f9P8TPk1%0D%0AQTqnS5wccnbFpWN0HLo+XwdN5hpJOivpGUevxCtu7tQel8X8uPH/f10/ieecXZB01WWnqJz7+EFp%0D%0AjSRZzFSmOLmS5myj99+tfzad4WiTvrPJgaRztr588I+5ZjZfaOuLykNpaCqrvjL1hdL8Ml0/F5/K%0D%0AYn62dWJ9F3UMEniwATnOUXKOiFNUm7G3/JbyRC8ZsIjm5LUSTYJy6fts8/AxlDaH7OqfGkGbE5RA%0D%0AjWsMX4ftchIRbeLmD0Ou0l77cEJrm49xfVpkh5FfL5oEPWDljHOoEk3CtSmy5WvcqTz7ONV4XeCv%0D%0AD69STiqldNE1tvEh0/Xj+vLRV5wXNxbpz8sGUF3IRDeIM0izHYwzFWky+ypDmlJy/DmbTWWEG5vq%0D%0ACZVB1skYHTG67rN+KW80JJtahrwq1frZbGUpZCqj9ZN0oizWj9hYcf1cdp3ojHg6ujneN2ETiC0X%0D%0A0xR87C/1R5JdlGyp5D9cfLDZX9qnzX4y/lTyESJestkEwceIuEvCRML3+m1KaXnlQ//Xtn4+Cuvp%0D%0AbFkDEi+wZLRcTsDFHJtRpmP7GE660JIwS9f5GhPpOs5ocWvEzYUTUk5wbA6OMzrcXClNLscjyRkF%0D%0ALnRetjn5rI1t/r40SUbBh1YJbEmGm+MrdXSSTrnWydcYSo6HW+NM10+SPZs82QysTQ/oPCTe2nQ2%0D%0AU7ooP+j6/ztossmLj70x75dkI1M+2fwCR5MkA5IN8PE3LlnkZPs/bf24+X8Tcp6pTNnWz8feuNZf%0D%0AsgOl1T9qG2zy76v7ks5xvkKSNx9bTq+haybJjo9NkHyixAMbPnD5LU7WuHVw8cpl5zk6qO2TbKHN%0D%0AD0rzk8bjMMv/Af/U3nDIOey+AAAAAElFTkSuQmCC%0D%0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857884" y="4714884"/>
            <a:ext cx="3000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Выполнила: воспитатель   Антипова Екатерина Сергеевна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8596" y="21429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муниципальное бюджетное дошкольное образовательное учреждения «Детский сад №8»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s://yt3.ggpht.com/ytc/AAUvwnggDmRuiAjjkGLLzhwJsqPTlzoRcZgOTAD7wUeikA=s900-c-k-c0x00ffffff-no-r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071950"/>
            <a:ext cx="2786050" cy="278605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928794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00034" y="571480"/>
            <a:ext cx="6858048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Актуальность</a:t>
            </a:r>
            <a:r>
              <a:rPr lang="ru-RU" sz="3200" b="1" i="1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/>
              <a:t> </a:t>
            </a:r>
            <a:r>
              <a:rPr lang="ru-RU" sz="2000" dirty="0"/>
              <a:t>Овладение родным языком является важнейшим условием успешности ребенка в социальном и интеллектуальном развитии, а также в освоении детских </a:t>
            </a:r>
            <a:r>
              <a:rPr lang="ru-RU" sz="2000" dirty="0" smtClean="0"/>
              <a:t>видов </a:t>
            </a:r>
            <a:r>
              <a:rPr lang="ru-RU" sz="2000" dirty="0"/>
              <a:t>деятельности и творчества. </a:t>
            </a:r>
            <a:endParaRPr lang="ru-RU" sz="2000" dirty="0" smtClean="0"/>
          </a:p>
          <a:p>
            <a:pPr algn="just">
              <a:lnSpc>
                <a:spcPct val="150000"/>
              </a:lnSpc>
            </a:pPr>
            <a:r>
              <a:rPr lang="ru-RU" sz="2000" dirty="0"/>
              <a:t>На сегодняшний день остро стоит проблема задержки речевого развития у детей. Поэтому важной задачей является развитие связной речи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/>
              <a:t>Рассказывание </a:t>
            </a:r>
            <a:r>
              <a:rPr lang="ru-RU" sz="2000" b="1" dirty="0"/>
              <a:t>по серии сюжетных картин является одним из компонентов развития связной речи. </a:t>
            </a:r>
          </a:p>
        </p:txBody>
      </p:sp>
      <p:sp>
        <p:nvSpPr>
          <p:cNvPr id="7170" name="AutoShape 2" descr="https://ds05.infourok.ru/uploads/ex/0fb9/000f8c90-84c6a303/3/img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https://ds05.infourok.ru/uploads/ex/0fb9/000f8c90-84c6a303/3/img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s://avatars.mds.yandex.net/get-images-cbir/1335747/Rnw4PlGV6u3femYf2aXWWw7253/oc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1844" y="4929150"/>
            <a:ext cx="3232156" cy="192885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596" y="285728"/>
            <a:ext cx="78581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i="1" dirty="0" smtClean="0"/>
              <a:t>Связная </a:t>
            </a:r>
            <a:r>
              <a:rPr lang="ru-RU" sz="2000" b="1" i="1" dirty="0"/>
              <a:t>речь</a:t>
            </a:r>
            <a:r>
              <a:rPr lang="ru-RU" sz="2000" i="1" dirty="0"/>
              <a:t> </a:t>
            </a:r>
            <a:r>
              <a:rPr lang="ru-RU" sz="2000" dirty="0"/>
              <a:t>– </a:t>
            </a:r>
            <a:r>
              <a:rPr lang="ru-RU" dirty="0"/>
              <a:t>это не просто последовательность слов и предложений,  это последовательность связанных друг с другом мыслей, которые выражены точными словами в правильно построенных предложениях.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928802"/>
            <a:ext cx="7500990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/>
              <a:t>В исследованиях Е.А. </a:t>
            </a:r>
            <a:r>
              <a:rPr lang="ru-RU" dirty="0" smtClean="0"/>
              <a:t>Смирновой и </a:t>
            </a:r>
            <a:r>
              <a:rPr lang="ru-RU" dirty="0"/>
              <a:t>О.С. Ушаковой </a:t>
            </a:r>
            <a:r>
              <a:rPr lang="ru-RU" dirty="0" smtClean="0"/>
              <a:t>раскрывают необходимость </a:t>
            </a:r>
            <a:r>
              <a:rPr lang="ru-RU" dirty="0"/>
              <a:t>использования </a:t>
            </a:r>
            <a:r>
              <a:rPr lang="ru-RU" dirty="0" smtClean="0"/>
              <a:t>серии сюжетных </a:t>
            </a:r>
            <a:r>
              <a:rPr lang="ru-RU" dirty="0"/>
              <a:t>картин в развитии связной речи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143248"/>
            <a:ext cx="692948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i="1" dirty="0"/>
              <a:t>Рассказывание по серии сюжетных картин</a:t>
            </a:r>
            <a:r>
              <a:rPr lang="ru-RU" b="1" i="1" dirty="0"/>
              <a:t> </a:t>
            </a:r>
            <a:r>
              <a:rPr lang="ru-RU" dirty="0"/>
              <a:t>— традиционный метод работы с дошкольниками над структурой текста. Данный вид работы позволяет развивать правильное понимание лексической формы и содержания. </a:t>
            </a:r>
            <a:r>
              <a:rPr lang="ru-RU" b="1" dirty="0"/>
              <a:t>Серия сюжетных картин играет </a:t>
            </a:r>
            <a:r>
              <a:rPr lang="ru-RU" dirty="0"/>
              <a:t>роль наглядной модели повествования и мотивирует ребенка на поиск наиболее точных по смыслу языковых средств.</a:t>
            </a:r>
          </a:p>
        </p:txBody>
      </p:sp>
      <p:sp>
        <p:nvSpPr>
          <p:cNvPr id="6146" name="AutoShape 2" descr="https://ds05.infourok.ru/uploads/ex/0335/00160fbc-f9a0884e/hello_html_m5737c45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ds05.infourok.ru/uploads/ex/0335/00160fbc-f9a0884e/hello_html_m5737c45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928671"/>
            <a:ext cx="678661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chemeClr val="accent1">
                    <a:lumMod val="75000"/>
                  </a:schemeClr>
                </a:solidFill>
              </a:rPr>
              <a:t>Рассказывание по серии сюжетных картинок используем в:</a:t>
            </a:r>
          </a:p>
          <a:p>
            <a:pPr algn="ctr"/>
            <a:endParaRPr lang="ru-RU" sz="30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sz="2000" dirty="0" smtClean="0"/>
              <a:t>Организованной образовательной деятельности (ООД)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dirty="0"/>
              <a:t> </a:t>
            </a:r>
            <a:r>
              <a:rPr lang="ru-RU" sz="2000" dirty="0" smtClean="0"/>
              <a:t>Совместной деятельности в режимных моментах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dirty="0" smtClean="0"/>
              <a:t>Самостоятельной деятельности.</a:t>
            </a:r>
          </a:p>
          <a:p>
            <a:pPr>
              <a:buFont typeface="Arial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7467600" cy="785794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План ООД по развитию речи дошкольников 5-6 лет по серии сюжетных картинок</a:t>
            </a: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785794"/>
          <a:ext cx="8501122" cy="606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3857652"/>
                <a:gridCol w="2786082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Задачи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err="1" smtClean="0"/>
                        <a:t>Метод.приемы</a:t>
                      </a:r>
                      <a:endParaRPr lang="ru-RU" dirty="0"/>
                    </a:p>
                  </a:txBody>
                  <a:tcPr/>
                </a:tc>
              </a:tr>
              <a:tr h="557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Пересказ сказки «Лиса и рак»</a:t>
                      </a:r>
                    </a:p>
                    <a:p>
                      <a:pPr algn="l"/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Побуждать детей связно, последовательно и выразительно рассказывать сказку без помощи вопросов воспитателя, по серии сюжетных картинок.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художественное слово, сюрпризный момент, вопросы, рассматривание картин, поощрение</a:t>
                      </a:r>
                      <a:endParaRPr lang="ru-RU" sz="900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рассказа </a:t>
                      </a:r>
                      <a:r>
                        <a:rPr lang="ru-RU" sz="900" dirty="0" err="1" smtClean="0"/>
                        <a:t>Н.Калининой</a:t>
                      </a:r>
                      <a:r>
                        <a:rPr lang="ru-RU" sz="900" dirty="0" smtClean="0"/>
                        <a:t> «Разве так играют?»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Побуждать детей выразительно пересказывать текст </a:t>
                      </a:r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используя в качестве наглядно</a:t>
                      </a:r>
                    </a:p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опоры серию сюжетных картин.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дидактические игры </a:t>
                      </a:r>
                      <a:r>
                        <a:rPr kumimoji="0" lang="ru-RU" sz="9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«Как играют?»</a:t>
                      </a:r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 «Назови ласково», чтение, беседа, рассматривание иллюстраций и картинок.</a:t>
                      </a:r>
                      <a:endParaRPr lang="ru-RU" sz="9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рассказа </a:t>
                      </a:r>
                      <a:r>
                        <a:rPr lang="ru-RU" sz="900" dirty="0" err="1" smtClean="0"/>
                        <a:t>Е.Чарушина</a:t>
                      </a:r>
                      <a:r>
                        <a:rPr lang="ru-RU" sz="900" dirty="0" smtClean="0"/>
                        <a:t> «Лисята»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Формировать у детей умение связно, последовательно, выразительно передавать литературный текст без помощи вопросов педагога.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художественное слово, сюрпризный момент, вопросы, рассматривание картин, </a:t>
                      </a:r>
                      <a:endParaRPr lang="ru-RU" sz="900" dirty="0"/>
                    </a:p>
                  </a:txBody>
                  <a:tcPr/>
                </a:tc>
              </a:tr>
              <a:tr h="922986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рассказа</a:t>
                      </a:r>
                      <a:r>
                        <a:rPr lang="ru-RU" sz="900" baseline="0" dirty="0" smtClean="0"/>
                        <a:t> </a:t>
                      </a:r>
                      <a:r>
                        <a:rPr lang="ru-RU" sz="900" baseline="0" dirty="0" err="1" smtClean="0"/>
                        <a:t>Н.Калининой</a:t>
                      </a:r>
                      <a:r>
                        <a:rPr lang="ru-RU" sz="900" baseline="0" dirty="0" smtClean="0"/>
                        <a:t> «Про снежный колобок»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Добиться умения связно, последовательно и выразительно пересказывать небольшие рассказы с опорой на графические схемы.</a:t>
                      </a:r>
                    </a:p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Расширять и обогащать знания детей об особенностях зимней природы </a:t>
                      </a:r>
                      <a:r>
                        <a:rPr kumimoji="0" lang="ru-RU" sz="900" b="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(холода, заморозки, снегопады, сильные ветры)</a:t>
                      </a:r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использование наглядности, художественного слова, игра.</a:t>
                      </a:r>
                      <a:endParaRPr lang="ru-RU" sz="9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сказки «Петух да собака»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Побуждать детей пересказывать</a:t>
                      </a:r>
                      <a:r>
                        <a:rPr lang="ru-RU" sz="900" baseline="0" dirty="0" smtClean="0"/>
                        <a:t> сказку без помощи вопросов воспитателя, выразительно передавая диалог действующих лиц.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использование наглядности, художественного слова, отгадывание загадок.</a:t>
                      </a:r>
                      <a:endParaRPr lang="ru-RU" sz="9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сказки «Лиса и кувшин»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Формировать у детей умения пересказывать сказку; помочь уяснить главное в характере сказочного персонажа-лисы; формировать умение выразительно передавать речь главного героя, меняя интонацию;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проблемной ситуации,</a:t>
                      </a:r>
                      <a:r>
                        <a:rPr kumimoji="0" lang="ru-RU" sz="9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беседа, художественное слово, пересказ сказки; музыкальное сопровождение, работа в парах, детское моделирование.</a:t>
                      </a:r>
                      <a:endParaRPr lang="ru-RU" sz="9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рассказа Л.Толстого «Пожарные собаки»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Продолжать учить детей связности, полноте, логичности и непрерывности пересказа, используя в качестве плана высказывания схематичные картинки (опорные сигналы), отражающие последовательность событий. Учить отвечать на детальные вопросы по тексту полным и точным ответом.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использование наглядности, художественного слова, игра.</a:t>
                      </a:r>
                      <a:endParaRPr lang="ru-RU" sz="900" dirty="0" smtClean="0"/>
                    </a:p>
                    <a:p>
                      <a:pPr algn="l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</a:t>
                      </a:r>
                      <a:r>
                        <a:rPr lang="ru-RU" sz="900" baseline="0" dirty="0" smtClean="0"/>
                        <a:t> рассказа Я. Тайца «Послушный дождик»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Побуждать</a:t>
                      </a:r>
                      <a:r>
                        <a:rPr lang="ru-RU" sz="900" baseline="0" dirty="0" smtClean="0"/>
                        <a:t> </a:t>
                      </a:r>
                      <a:r>
                        <a:rPr lang="ru-RU" sz="900" dirty="0" smtClean="0"/>
                        <a:t>пересказывать текст в ситуации письменной речи (ребенок диктует – взрослый записывает), подвести к образованию названий профессий исходя из</a:t>
                      </a:r>
                      <a:r>
                        <a:rPr lang="ru-RU" sz="900" baseline="0" dirty="0" smtClean="0"/>
                        <a:t>   </a:t>
                      </a:r>
                      <a:r>
                        <a:rPr lang="ru-RU" sz="900" dirty="0" err="1" smtClean="0"/>
                        <a:t>занятий,активизировать</a:t>
                      </a:r>
                      <a:r>
                        <a:rPr lang="ru-RU" sz="900" dirty="0" smtClean="0"/>
                        <a:t> в речи названия</a:t>
                      </a:r>
                      <a:r>
                        <a:rPr lang="ru-RU" sz="900" baseline="0" dirty="0" smtClean="0"/>
                        <a:t> профессий</a:t>
                      </a:r>
                      <a:r>
                        <a:rPr lang="ru-RU" baseline="0" dirty="0" smtClean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художественное слово, сюрпризный момент, вопросы, рассматривание картин.</a:t>
                      </a:r>
                    </a:p>
                    <a:p>
                      <a:pPr algn="l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Пересказ сказки В. </a:t>
                      </a:r>
                      <a:r>
                        <a:rPr lang="ru-RU" sz="900" dirty="0" err="1" smtClean="0"/>
                        <a:t>Сутеева</a:t>
                      </a:r>
                      <a:r>
                        <a:rPr lang="ru-RU" sz="900" baseline="0" dirty="0" smtClean="0"/>
                        <a:t> «Кораблик»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Побуждать детей связно рассказывать сказку, выразительно передавать</a:t>
                      </a:r>
                      <a:r>
                        <a:rPr lang="ru-RU" sz="900" baseline="0" dirty="0" smtClean="0"/>
                        <a:t> диалоги персонажей.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чтение, беседа, рассматривание графических схем; подбор слов с уменьшительно – ласкательными суффиксами; выстраивание серии опорных схем к сказке.</a:t>
                      </a:r>
                      <a:endParaRPr lang="ru-RU" sz="9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i="1" dirty="0" smtClean="0"/>
              <a:t>Использование сюжетных картинок в режимные моменты</a:t>
            </a:r>
            <a:r>
              <a:rPr lang="ru-RU" sz="2800" i="1" dirty="0" smtClean="0"/>
              <a:t>.</a:t>
            </a:r>
            <a:endParaRPr lang="ru-RU" sz="28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785786" y="1500174"/>
            <a:ext cx="728667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Формирование КГН (мытье рук, порядок одевания на прогулку в разные времена года);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Формирование трудовых навыков ( уход за комнатными растениями);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Формирование безопасного поведения ( правила поведения во время прогулки на участке)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i="1" dirty="0" smtClean="0"/>
              <a:t>Самостоятельная деятельность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857224" y="1000108"/>
            <a:ext cx="72866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РППС группы разделена на центры. </a:t>
            </a:r>
          </a:p>
          <a:p>
            <a:r>
              <a:rPr lang="ru-RU" dirty="0" smtClean="0"/>
              <a:t>Центр речевого развития содержит различные дидактические игры для развития связной речи.</a:t>
            </a:r>
          </a:p>
          <a:p>
            <a:r>
              <a:rPr lang="ru-RU" dirty="0" smtClean="0"/>
              <a:t>Дети, особенно после занятий, любят повторять роль воспитателя.</a:t>
            </a:r>
          </a:p>
          <a:p>
            <a:r>
              <a:rPr lang="ru-RU" dirty="0" smtClean="0"/>
              <a:t> Поэтому после занятий «Составление рассказа по серии сюжетных картинок», сюжетные картинки размещаем в речевом центре. Что бы ребенок в свободной деятельности мог использовать их для игры. </a:t>
            </a:r>
          </a:p>
          <a:p>
            <a:r>
              <a:rPr lang="ru-RU" b="1" dirty="0" smtClean="0"/>
              <a:t>Детям нравятся такие игры как :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Расскажи сказку по серии картинок;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Выстрой логическую цепочку несколько связанных друг с другом по смыслу, но перемешанных  изображений;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Составление рассказа по получившейся последовательности;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Составь связный рассказ, опираясь на картинки.</a:t>
            </a:r>
          </a:p>
          <a:p>
            <a:r>
              <a:rPr lang="ru-RU" dirty="0" smtClean="0"/>
              <a:t>Сюжетные картинки меняются согласно теме недели, не реже, чем раз в месяц, что бы ребенок был заинтересован.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Результаты использования сюжетных картинок: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928662" y="1214422"/>
            <a:ext cx="700092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Ребенок самостоятельно составляет рассказ.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 Правильно раскладывает сюжетные картинки, выстраивает их в одну сюжетную линию.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 Активен в общении, умеет слушать и понимать речь.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 В рассказе присутствуют все композиционные части (начало, основная часть, заключение), рассказ объединён общей темой, ответ содержательный.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Составляет сложные предложения, грамматически правильная речь, богатый словарный запас, лексическая речь разнообразна.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dirty="0" smtClean="0"/>
              <a:t>Увеличилась заинтересованность самостоятельной деятельности.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8592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026" name="AutoShape 2" descr="https://cro.edu-vrn.ru/wp-content/uploads/2020/02/1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cro.edu-vrn.ru/wp-content/uploads/2020/02/1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cro.edu-vrn.ru/wp-content/uploads/2020/02/1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cro.edu-vrn.ru/wp-content/uploads/2020/02/1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avatars.mds.yandex.net/get-images-cbir/2404017/XzKfWLIqLMg5gfxDT6aLNQ0238/oc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609974"/>
            <a:ext cx="8643998" cy="3248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490</TotalTime>
  <Words>744</Words>
  <Application>Microsoft Office PowerPoint</Application>
  <PresentationFormat>Экран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Развитие связной речи дошкольников (5- 6 лет) по средствам составления рассказов по серии сюжетных картинок.</vt:lpstr>
      <vt:lpstr>Слайд 2</vt:lpstr>
      <vt:lpstr>Слайд 3</vt:lpstr>
      <vt:lpstr>Слайд 4</vt:lpstr>
      <vt:lpstr>План ООД по развитию речи дошкольников 5-6 лет по серии сюжетных картинок</vt:lpstr>
      <vt:lpstr>Использование сюжетных картинок в режимные моменты.</vt:lpstr>
      <vt:lpstr>Самостоятельная деятельность. </vt:lpstr>
      <vt:lpstr>Результаты использования сюжетных картинок: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связной речи дошкольников (5- 6 лет) по средствам составления рассказов по серии сюжетных картинок.</dc:title>
  <dc:creator>павел</dc:creator>
  <cp:lastModifiedBy>павел</cp:lastModifiedBy>
  <cp:revision>48</cp:revision>
  <dcterms:created xsi:type="dcterms:W3CDTF">2021-10-16T17:57:13Z</dcterms:created>
  <dcterms:modified xsi:type="dcterms:W3CDTF">2021-10-17T13:53:00Z</dcterms:modified>
</cp:coreProperties>
</file>