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70" r:id="rId3"/>
    <p:sldId id="258" r:id="rId4"/>
    <p:sldId id="259" r:id="rId5"/>
    <p:sldId id="260" r:id="rId6"/>
    <p:sldId id="261" r:id="rId7"/>
    <p:sldId id="262" r:id="rId8"/>
    <p:sldId id="263" r:id="rId9"/>
    <p:sldId id="266" r:id="rId10"/>
    <p:sldId id="268" r:id="rId11"/>
    <p:sldId id="267" r:id="rId12"/>
    <p:sldId id="264" r:id="rId13"/>
    <p:sldId id="265" r:id="rId14"/>
    <p:sldId id="269" r:id="rId15"/>
    <p:sldId id="271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15597" autoAdjust="0"/>
    <p:restoredTop sz="91159" autoAdjust="0"/>
  </p:normalViewPr>
  <p:slideViewPr>
    <p:cSldViewPr>
      <p:cViewPr>
        <p:scale>
          <a:sx n="91" d="100"/>
          <a:sy n="91" d="100"/>
        </p:scale>
        <p:origin x="-1254" y="22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9" d="100"/>
          <a:sy n="69" d="100"/>
        </p:scale>
        <p:origin x="-3270" y="-10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C40BB8-6397-4103-8B29-D519813E2CEA}" type="datetimeFigureOut">
              <a:rPr lang="ru-RU" smtClean="0"/>
              <a:pPr/>
              <a:t>28.04.2020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9FB389-F5EC-4646-8DD2-A554A1F90E2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9FB389-F5EC-4646-8DD2-A554A1F90E24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9FB389-F5EC-4646-8DD2-A554A1F90E24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9FB389-F5EC-4646-8DD2-A554A1F90E24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BCE8A-861C-4F3F-B60E-78EF5F02CB94}" type="datetimeFigureOut">
              <a:rPr lang="ru-RU" smtClean="0"/>
              <a:pPr/>
              <a:t>28.04.2020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FCD99-C44B-42CE-8965-0D7966F0832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BCE8A-861C-4F3F-B60E-78EF5F02CB94}" type="datetimeFigureOut">
              <a:rPr lang="ru-RU" smtClean="0"/>
              <a:pPr/>
              <a:t>28.04.2020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FCD99-C44B-42CE-8965-0D7966F0832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BCE8A-861C-4F3F-B60E-78EF5F02CB94}" type="datetimeFigureOut">
              <a:rPr lang="ru-RU" smtClean="0"/>
              <a:pPr/>
              <a:t>28.04.2020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FCD99-C44B-42CE-8965-0D7966F0832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BCE8A-861C-4F3F-B60E-78EF5F02CB94}" type="datetimeFigureOut">
              <a:rPr lang="ru-RU" smtClean="0"/>
              <a:pPr/>
              <a:t>28.04.2020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FCD99-C44B-42CE-8965-0D7966F0832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BCE8A-861C-4F3F-B60E-78EF5F02CB94}" type="datetimeFigureOut">
              <a:rPr lang="ru-RU" smtClean="0"/>
              <a:pPr/>
              <a:t>28.04.2020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FCD99-C44B-42CE-8965-0D7966F0832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BCE8A-861C-4F3F-B60E-78EF5F02CB94}" type="datetimeFigureOut">
              <a:rPr lang="ru-RU" smtClean="0"/>
              <a:pPr/>
              <a:t>28.04.2020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FCD99-C44B-42CE-8965-0D7966F0832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BCE8A-861C-4F3F-B60E-78EF5F02CB94}" type="datetimeFigureOut">
              <a:rPr lang="ru-RU" smtClean="0"/>
              <a:pPr/>
              <a:t>28.04.2020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FCD99-C44B-42CE-8965-0D7966F0832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BCE8A-861C-4F3F-B60E-78EF5F02CB94}" type="datetimeFigureOut">
              <a:rPr lang="ru-RU" smtClean="0"/>
              <a:pPr/>
              <a:t>28.04.2020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FCD99-C44B-42CE-8965-0D7966F0832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BCE8A-861C-4F3F-B60E-78EF5F02CB94}" type="datetimeFigureOut">
              <a:rPr lang="ru-RU" smtClean="0"/>
              <a:pPr/>
              <a:t>28.04.2020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FCD99-C44B-42CE-8965-0D7966F0832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BCE8A-861C-4F3F-B60E-78EF5F02CB94}" type="datetimeFigureOut">
              <a:rPr lang="ru-RU" smtClean="0"/>
              <a:pPr/>
              <a:t>28.04.2020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FCD99-C44B-42CE-8965-0D7966F0832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BCE8A-861C-4F3F-B60E-78EF5F02CB94}" type="datetimeFigureOut">
              <a:rPr lang="ru-RU" smtClean="0"/>
              <a:pPr/>
              <a:t>28.04.2020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FCD99-C44B-42CE-8965-0D7966F0832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CBCE8A-861C-4F3F-B60E-78EF5F02CB94}" type="datetimeFigureOut">
              <a:rPr lang="ru-RU" smtClean="0"/>
              <a:pPr/>
              <a:t>28.04.2020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6FCD99-C44B-42CE-8965-0D7966F0832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85918" y="714356"/>
            <a:ext cx="6215106" cy="2428892"/>
          </a:xfrm>
        </p:spPr>
        <p:txBody>
          <a:bodyPr>
            <a:prstTxWarp prst="textInflateTop">
              <a:avLst/>
            </a:prstTxWarp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ПРОЕКТ</a:t>
            </a:r>
            <a:r>
              <a:rPr lang="ru-RU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11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«Животные жарких стран»</a:t>
            </a:r>
            <a:r>
              <a:rPr lang="ru-RU" sz="1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7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7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5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подготовительная логопедическая группа «Ромашка</a:t>
            </a:r>
            <a:r>
              <a:rPr lang="ru-RU" sz="9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»</a:t>
            </a:r>
            <a:endParaRPr lang="ru-RU" sz="105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00562" y="5072074"/>
            <a:ext cx="3643338" cy="1000132"/>
          </a:xfrm>
        </p:spPr>
        <p:txBody>
          <a:bodyPr>
            <a:normAutofit fontScale="77500" lnSpcReduction="20000"/>
          </a:bodyPr>
          <a:lstStyle/>
          <a:p>
            <a:pPr algn="r"/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7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Учитель- логопед: Пушкина Е.А.</a:t>
            </a:r>
            <a:endParaRPr lang="ru-RU" sz="17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57167"/>
            <a:ext cx="7772400" cy="1571635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ПРОЕКТ</a:t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«Животные жарких стран»</a:t>
            </a:r>
            <a:endParaRPr lang="ru-RU" sz="32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14480" y="1928802"/>
            <a:ext cx="6429420" cy="3500462"/>
          </a:xfrm>
        </p:spPr>
        <p:txBody>
          <a:bodyPr>
            <a:normAutofit lnSpcReduction="10000"/>
          </a:bodyPr>
          <a:lstStyle/>
          <a:p>
            <a:pPr algn="l"/>
            <a:r>
              <a:rPr lang="ru-RU" sz="2000" b="1" dirty="0" smtClean="0">
                <a:solidFill>
                  <a:schemeClr val="tx1"/>
                </a:solidFill>
              </a:rPr>
              <a:t>Тема</a:t>
            </a:r>
            <a:r>
              <a:rPr lang="ru-RU" sz="2000" dirty="0" smtClean="0">
                <a:solidFill>
                  <a:schemeClr val="tx1"/>
                </a:solidFill>
              </a:rPr>
              <a:t>: «Животные жарких стран»</a:t>
            </a:r>
          </a:p>
          <a:p>
            <a:pPr algn="l"/>
            <a:endParaRPr lang="ru-RU" sz="2000" dirty="0" smtClean="0">
              <a:solidFill>
                <a:schemeClr val="tx1"/>
              </a:solidFill>
            </a:endParaRPr>
          </a:p>
          <a:p>
            <a:pPr algn="l"/>
            <a:r>
              <a:rPr lang="ru-RU" sz="2000" b="1" dirty="0" smtClean="0">
                <a:solidFill>
                  <a:schemeClr val="tx1"/>
                </a:solidFill>
              </a:rPr>
              <a:t>Тип проекта</a:t>
            </a:r>
            <a:r>
              <a:rPr lang="ru-RU" sz="2000" dirty="0" smtClean="0">
                <a:solidFill>
                  <a:schemeClr val="tx1"/>
                </a:solidFill>
              </a:rPr>
              <a:t>: познавательно – творческий.</a:t>
            </a:r>
          </a:p>
          <a:p>
            <a:pPr algn="l"/>
            <a:endParaRPr lang="ru-RU" sz="2000" dirty="0" smtClean="0">
              <a:solidFill>
                <a:schemeClr val="tx1"/>
              </a:solidFill>
            </a:endParaRPr>
          </a:p>
          <a:p>
            <a:pPr algn="l"/>
            <a:r>
              <a:rPr lang="ru-RU" sz="2000" b="1" dirty="0" smtClean="0">
                <a:solidFill>
                  <a:schemeClr val="tx1"/>
                </a:solidFill>
              </a:rPr>
              <a:t>Вид проекта</a:t>
            </a:r>
            <a:r>
              <a:rPr lang="ru-RU" sz="2000" dirty="0" smtClean="0">
                <a:solidFill>
                  <a:schemeClr val="tx1"/>
                </a:solidFill>
              </a:rPr>
              <a:t>: краткосрочный (1 неделя)</a:t>
            </a:r>
          </a:p>
          <a:p>
            <a:pPr algn="l"/>
            <a:endParaRPr lang="ru-RU" sz="2000" dirty="0" smtClean="0">
              <a:solidFill>
                <a:schemeClr val="tx1"/>
              </a:solidFill>
            </a:endParaRPr>
          </a:p>
          <a:p>
            <a:pPr algn="l"/>
            <a:r>
              <a:rPr lang="ru-RU" sz="2000" b="1" dirty="0" smtClean="0">
                <a:solidFill>
                  <a:schemeClr val="tx1"/>
                </a:solidFill>
              </a:rPr>
              <a:t>Участники</a:t>
            </a:r>
            <a:r>
              <a:rPr lang="ru-RU" sz="2000" dirty="0" smtClean="0">
                <a:solidFill>
                  <a:schemeClr val="tx1"/>
                </a:solidFill>
              </a:rPr>
              <a:t>: дети  6-7лет</a:t>
            </a:r>
          </a:p>
          <a:p>
            <a:pPr algn="l"/>
            <a:r>
              <a:rPr lang="ru-RU" sz="2000" dirty="0" smtClean="0">
                <a:solidFill>
                  <a:schemeClr val="tx1"/>
                </a:solidFill>
              </a:rPr>
              <a:t>                      родители</a:t>
            </a:r>
          </a:p>
          <a:p>
            <a:pPr algn="l"/>
            <a:r>
              <a:rPr lang="ru-RU" sz="2000" dirty="0" smtClean="0">
                <a:solidFill>
                  <a:schemeClr val="tx1"/>
                </a:solidFill>
              </a:rPr>
              <a:t>                      воспитатели</a:t>
            </a:r>
          </a:p>
          <a:p>
            <a:pPr algn="l"/>
            <a:r>
              <a:rPr lang="ru-RU" sz="2000" dirty="0" smtClean="0">
                <a:solidFill>
                  <a:schemeClr val="tx1"/>
                </a:solidFill>
              </a:rPr>
              <a:t>                      логопед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3600" b="1" dirty="0" smtClean="0"/>
              <a:t>Актуальность:</a:t>
            </a:r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728" y="1600200"/>
            <a:ext cx="6572296" cy="4525963"/>
          </a:xfrm>
        </p:spPr>
        <p:txBody>
          <a:bodyPr>
            <a:norm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Животные жарких стран являются одними из наиболее ярких представителей животного мира. Они привлекают ребят своим внешним видом. Известно, что дети активно познают то, что для них эмоционально значимо. В процессе общения с детьми было выявлено, что дети мало знают о животных жарких стран, но есть большое желание узнать о них. В связи с этим был разработан проект «Животные жарких стран».</a:t>
            </a:r>
          </a:p>
          <a:p>
            <a:endParaRPr lang="ru-RU" sz="2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/>
              <a:t>Цель</a:t>
            </a:r>
            <a:r>
              <a:rPr lang="ru-RU" sz="3200" dirty="0" smtClean="0"/>
              <a:t>: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85918" y="1643050"/>
            <a:ext cx="6072230" cy="4000528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закрепление представлений о диких животных жарких стран, их внешнем виде, образе жизни и повадках.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актуализация и расширение  словаря по  теме: «Животные жарких стран»;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формирование навыков речевого общения;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формирование правильного лексического и грамматического оформления речевых высказываний;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формирование фонематического восприятия, навыков слогового анализа;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развитие внимания, памяти,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воспитание доброжелательности, навыков сотрудничества.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989034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Задачи</a:t>
            </a:r>
            <a:r>
              <a:rPr lang="ru-RU" sz="3200" b="1" dirty="0" smtClean="0"/>
              <a:t>: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85918" y="1142984"/>
            <a:ext cx="6215106" cy="4411675"/>
          </a:xfrm>
        </p:spPr>
        <p:txBody>
          <a:bodyPr>
            <a:normAutofit/>
          </a:bodyPr>
          <a:lstStyle/>
          <a:p>
            <a:pPr lvl="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Формировать познавательный интерес к животным жарких стран, их  внешний вид, местообитание.</a:t>
            </a:r>
          </a:p>
          <a:p>
            <a:pPr lvl="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Развивать умение классифицировать животных.</a:t>
            </a:r>
          </a:p>
          <a:p>
            <a:pPr lvl="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Включать родителей в реализацию проекта.</a:t>
            </a:r>
          </a:p>
          <a:p>
            <a:pPr lvl="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Воспитывать бережное и заботливое отношение к животным.</a:t>
            </a:r>
          </a:p>
          <a:p>
            <a:pPr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Проблема:</a:t>
            </a:r>
          </a:p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Недостаточные представления детей о животных жарких стран (особенности внешнего вида, место обитания, пища)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71438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Этапы реализации проекта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14480" y="1357298"/>
            <a:ext cx="6357982" cy="4214842"/>
          </a:xfrm>
        </p:spPr>
        <p:txBody>
          <a:bodyPr>
            <a:normAutofit fontScale="70000" lnSpcReduction="20000"/>
          </a:bodyPr>
          <a:lstStyle/>
          <a:p>
            <a:pPr lvl="0"/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Подготовительный этап.</a:t>
            </a:r>
          </a:p>
          <a:p>
            <a:pPr lvl="0">
              <a:buNone/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Анализ литературы</a:t>
            </a:r>
          </a:p>
          <a:p>
            <a:pPr lvl="0">
              <a:buNone/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Составление плана мероприятий</a:t>
            </a:r>
          </a:p>
          <a:p>
            <a:pPr lvl="0">
              <a:buNone/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Подбор книг, стихов, загадок, картин и иллюстраций</a:t>
            </a:r>
          </a:p>
          <a:p>
            <a:pPr lvl="0">
              <a:buNone/>
            </a:pPr>
            <a:endParaRPr lang="ru-RU" sz="29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Основной этап.</a:t>
            </a:r>
          </a:p>
          <a:p>
            <a:pPr lvl="0">
              <a:buNone/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Проведение познавательных бесед,  чтение художественной литературы, проблемных ситуаций</a:t>
            </a:r>
          </a:p>
          <a:p>
            <a:pPr lvl="0">
              <a:buNone/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Продуктивная деятельность детей</a:t>
            </a:r>
          </a:p>
          <a:p>
            <a:pPr lvl="0">
              <a:buNone/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Продуктивная деятельность родителей</a:t>
            </a:r>
          </a:p>
          <a:p>
            <a:pPr lvl="0">
              <a:buNone/>
            </a:pPr>
            <a:endParaRPr lang="ru-RU" sz="29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Заключительный этап.</a:t>
            </a:r>
          </a:p>
          <a:p>
            <a:pPr lvl="0">
              <a:buNone/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Подгрупповое занятие.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928670"/>
            <a:ext cx="7901014" cy="500066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Ожидаемы результаты:</a:t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14480" y="1643050"/>
            <a:ext cx="6429420" cy="4071965"/>
          </a:xfrm>
        </p:spPr>
        <p:txBody>
          <a:bodyPr>
            <a:normAutofit lnSpcReduction="10000"/>
          </a:bodyPr>
          <a:lstStyle/>
          <a:p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для детей: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• Формирование знаний детей о животном мире жарких стран, их повадках, особенностях внешнего вида, места обитания, образа жизни. • Воспитание доброго, бережного отношения к животным, развитие любознательности. </a:t>
            </a:r>
          </a:p>
          <a:p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для педагогов: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• изучить данную тему, разработать и оформить иллюстрационный, художественный, видеоматериалы для реализации проекта. </a:t>
            </a:r>
          </a:p>
          <a:p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для родителей: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• принять активное участие в реализации целей и задач проекта.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642918"/>
            <a:ext cx="7715304" cy="500066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Работа с детьми: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85918" y="1571611"/>
            <a:ext cx="6286544" cy="3786215"/>
          </a:xfrm>
        </p:spPr>
        <p:txBody>
          <a:bodyPr>
            <a:normAutofit/>
          </a:bodyPr>
          <a:lstStyle/>
          <a:p>
            <a:r>
              <a:rPr lang="ru-RU" sz="2000" dirty="0" smtClean="0"/>
              <a:t>-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познавательные занятия: чтение художественной литературы, беседа, рассматривание  иллюстраций по теме, пальчиковые игры, отгадывание загадок, разучивание стихотворений по теме;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 -экспериментальная деятельность: игры с песком, рисование на разноцветном песке;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-продуктивная деятельность: совместное творчество с родителями, составление описательных рассказов.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85728"/>
            <a:ext cx="8229600" cy="114300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Рассматривание иллюстраций, 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20200326_09172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860934" y="1714488"/>
            <a:ext cx="3639627" cy="3786214"/>
          </a:xfrm>
          <a:prstGeom prst="rect">
            <a:avLst/>
          </a:prstGeom>
          <a:solidFill>
            <a:schemeClr val="accent1"/>
          </a:solidFill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Содержимое 5" descr="20200326_091913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857752" y="1714489"/>
            <a:ext cx="3506984" cy="3768632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5984" y="428604"/>
            <a:ext cx="4706952" cy="571504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Игры с песком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000232" y="5214950"/>
            <a:ext cx="5486400" cy="785818"/>
          </a:xfrm>
        </p:spPr>
        <p:txBody>
          <a:bodyPr>
            <a:noAutofit/>
          </a:bodyPr>
          <a:lstStyle/>
          <a:p>
            <a:pPr algn="ctr"/>
            <a:r>
              <a:rPr lang="ru-RU" sz="2000" dirty="0" smtClean="0"/>
              <a:t>Используем мелкие игрушки из киндер сюрприза и </a:t>
            </a:r>
            <a:r>
              <a:rPr lang="ru-RU" sz="2000" dirty="0" err="1" smtClean="0"/>
              <a:t>Лего</a:t>
            </a:r>
            <a:r>
              <a:rPr lang="ru-RU" sz="2000" dirty="0" smtClean="0"/>
              <a:t> – человечков.</a:t>
            </a:r>
            <a:endParaRPr lang="ru-RU" sz="2000" dirty="0"/>
          </a:p>
        </p:txBody>
      </p:sp>
      <p:pic>
        <p:nvPicPr>
          <p:cNvPr id="7" name="Рисунок 6" descr="20200408_185605.jpg"/>
          <p:cNvPicPr>
            <a:picLocks noGrp="1" noChangeAspect="1"/>
          </p:cNvPicPr>
          <p:nvPr>
            <p:ph type="pic" idx="1"/>
          </p:nvPr>
        </p:nvPicPr>
        <p:blipFill>
          <a:blip r:embed="rId3" cstate="print"/>
          <a:stretch>
            <a:fillRect/>
          </a:stretch>
        </p:blipFill>
        <p:spPr>
          <a:xfrm>
            <a:off x="2643174" y="1142984"/>
            <a:ext cx="4214842" cy="3786214"/>
          </a:xfrm>
          <a:ln w="57150">
            <a:solidFill>
              <a:srgbClr val="FF0000"/>
            </a:solidFill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000108"/>
            <a:ext cx="8229600" cy="1000132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Рисунки на цветном песке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Содержимое 7" descr="20200408_190413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648200" y="2348706"/>
            <a:ext cx="4038600" cy="3028950"/>
          </a:xfrm>
          <a:ln w="57150">
            <a:solidFill>
              <a:srgbClr val="FF0000"/>
            </a:solidFill>
          </a:ln>
        </p:spPr>
      </p:pic>
      <p:pic>
        <p:nvPicPr>
          <p:cNvPr id="7" name="Содержимое 6" descr="20200408_190222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457200" y="2348706"/>
            <a:ext cx="4038600" cy="3028950"/>
          </a:xfrm>
          <a:ln w="57150">
            <a:solidFill>
              <a:srgbClr val="FF0000"/>
            </a:solidFill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57232"/>
            <a:ext cx="8229600" cy="107157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Работа с родителями :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85918" y="2214553"/>
            <a:ext cx="6072230" cy="3500463"/>
          </a:xfrm>
        </p:spPr>
        <p:txBody>
          <a:bodyPr>
            <a:norm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Закрепление разученных стихотворений, беседы по прочитанным произведениям.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Создание игрушек из картона для театральной деятельности «Африканские животные».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Совместное рисование родителей  с ребенком африканского животного, составление рассказа про животное.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24" y="500042"/>
            <a:ext cx="7829576" cy="1143008"/>
          </a:xfrm>
        </p:spPr>
        <p:txBody>
          <a:bodyPr>
            <a:no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Вместе с мамочкой: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создание игрушек из картона для театральной деятельности «Африканские животные»,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совместное рисование с детьми африканского животного.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20200326_092316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428728" y="1785926"/>
            <a:ext cx="2959322" cy="3945763"/>
          </a:xfrm>
          <a:prstGeom prst="rect">
            <a:avLst/>
          </a:prstGeom>
          <a:ln w="5715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Содержимое 5" descr="20200326_092632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839892" y="1785926"/>
            <a:ext cx="2946818" cy="3929090"/>
          </a:xfrm>
          <a:prstGeom prst="rect">
            <a:avLst/>
          </a:prstGeom>
          <a:ln w="5715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500042"/>
            <a:ext cx="7215238" cy="1000132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Составление описательного рассказа </a:t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по теме «Животные жарких стран»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20200326_100820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428728" y="1643050"/>
            <a:ext cx="2925376" cy="3900502"/>
          </a:xfrm>
          <a:ln w="57150">
            <a:solidFill>
              <a:srgbClr val="C00000"/>
            </a:solidFill>
          </a:ln>
        </p:spPr>
      </p:pic>
      <p:pic>
        <p:nvPicPr>
          <p:cNvPr id="6" name="Содержимое 5" descr="20200326_094856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714876" y="1643050"/>
            <a:ext cx="3068252" cy="3900502"/>
          </a:xfrm>
          <a:ln w="57150">
            <a:solidFill>
              <a:srgbClr val="FF0000"/>
            </a:solidFill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1604" y="2071678"/>
            <a:ext cx="6215106" cy="1428760"/>
          </a:xfrm>
        </p:spPr>
        <p:txBody>
          <a:bodyPr>
            <a:prstTxWarp prst="textChevron">
              <a:avLst/>
            </a:prstTxWarp>
            <a:normAutofit/>
          </a:bodyPr>
          <a:lstStyle/>
          <a:p>
            <a:r>
              <a:rPr lang="ru-RU" sz="3600" dirty="0" smtClean="0">
                <a:solidFill>
                  <a:srgbClr val="C00000"/>
                </a:solidFill>
              </a:rPr>
              <a:t>Спасибо за внимание!</a:t>
            </a:r>
            <a:endParaRPr lang="ru-RU" sz="36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785</TotalTime>
  <Words>319</Words>
  <Application>Microsoft Office PowerPoint</Application>
  <PresentationFormat>Экран (4:3)</PresentationFormat>
  <Paragraphs>71</Paragraphs>
  <Slides>15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ПРОЕКТ «Животные жарких стран»  подготовительная логопедическая группа «Ромашка»</vt:lpstr>
      <vt:lpstr>ПРОЕКТ «Животные жарких стран»</vt:lpstr>
      <vt:lpstr> Актуальность: </vt:lpstr>
      <vt:lpstr>Цель:</vt:lpstr>
      <vt:lpstr>Задачи: </vt:lpstr>
      <vt:lpstr> Этапы реализации проекта: </vt:lpstr>
      <vt:lpstr> Ожидаемы результаты: </vt:lpstr>
      <vt:lpstr> Работа с детьми: </vt:lpstr>
      <vt:lpstr>Рассматривание иллюстраций, </vt:lpstr>
      <vt:lpstr>Игры с песком</vt:lpstr>
      <vt:lpstr>Рисунки на цветном песке</vt:lpstr>
      <vt:lpstr>Работа с родителями :</vt:lpstr>
      <vt:lpstr>Вместе с мамочкой: создание игрушек из картона для театральной деятельности «Африканские животные», совместное рисование с детьми африканского животного.</vt:lpstr>
      <vt:lpstr>Составление описательного рассказа  по теме «Животные жарких стран»</vt:lpstr>
      <vt:lpstr>Спасибо за внимание!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Андрей</dc:creator>
  <cp:lastModifiedBy>Андрей</cp:lastModifiedBy>
  <cp:revision>79</cp:revision>
  <dcterms:created xsi:type="dcterms:W3CDTF">2020-04-07T13:32:21Z</dcterms:created>
  <dcterms:modified xsi:type="dcterms:W3CDTF">2020-04-28T18:56:18Z</dcterms:modified>
</cp:coreProperties>
</file>