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56" r:id="rId3"/>
    <p:sldId id="357" r:id="rId4"/>
    <p:sldId id="358" r:id="rId5"/>
    <p:sldId id="359" r:id="rId7"/>
    <p:sldId id="314" r:id="rId8"/>
    <p:sldId id="327" r:id="rId9"/>
    <p:sldId id="360" r:id="rId1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CC0066"/>
    <a:srgbClr val="000000"/>
    <a:srgbClr val="008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4" autoAdjust="0"/>
  </p:normalViewPr>
  <p:slideViewPr>
    <p:cSldViewPr>
      <p:cViewPr varScale="1">
        <p:scale>
          <a:sx n="102" d="100"/>
          <a:sy n="102" d="100"/>
        </p:scale>
        <p:origin x="-37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A99EA-3FCF-40E7-A829-41033BC11745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D4575-21FA-488E-BBFA-14A8C790B3D0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A7A7C-602E-47CB-858D-30202A15640F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2E851-8F19-4C15-97DA-0DFB4BF8AA35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4D093-6A7E-4339-A1D1-CC0BB87D6DA3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4D393-8DF3-492F-9C5D-6B98FA8E70C4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451A3-6C3C-4DAA-8CE9-1299FB3CB40E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E9373-89EF-49B4-816A-FF3D19AE7AD3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E4D61-494B-49FD-B6AB-676CC30FEE15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3AE1B-EAD7-4559-96F6-B4F687C1E12C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E8F7B-7E7C-4444-9BAA-30AB14B9061C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64A58-EC1F-4E70-91B5-5716EFA0CBDB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341F5-25C8-4659-AEAD-331057141BBA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FDE13-04F6-49E5-9ED1-9863F9E465F3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0434A-CE96-4F84-A52B-97EBE9399B12}" type="slidenum">
              <a:rPr lang="ru-RU"/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1.jpe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94184579-18AA-4155-879D-447B3F9E21BE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microsoft.com/office/2007/relationships/media" Target="file:///H:\&#1080;&#1075;&#1088;&#1072;-&#1087;&#1088;&#1077;&#1079;&#1077;&#1085;&#1090;&#1072;&#1094;&#1080;&#1103;\&#1055;&#1044;&#1044;\&#1089;&#1088;&#1077;&#1076;&#1085;&#1103;&#1103;%20&#1096;&#1082;&#1086;&#1083;&#1072;\&#1089;&#1088;&#1077;&#1076;&#1085;&#1103;&#1103;%20&#1096;&#1082;&#1086;&#1083;&#1072;%205,6,7314-0.wav" TargetMode="External"/><Relationship Id="rId1" Type="http://schemas.openxmlformats.org/officeDocument/2006/relationships/audio" Target="file:///H:\&#1080;&#1075;&#1088;&#1072;-&#1087;&#1088;&#1077;&#1079;&#1077;&#1085;&#1090;&#1072;&#1094;&#1080;&#1103;\&#1055;&#1044;&#1044;\&#1089;&#1088;&#1077;&#1076;&#1085;&#1103;&#1103;%20&#1096;&#1082;&#1086;&#1083;&#1072;\&#1089;&#1088;&#1077;&#1076;&#1085;&#1103;&#1103;%20&#1096;&#1082;&#1086;&#1083;&#1072;%205,6,7314-0.wa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657600"/>
            <a:ext cx="7772400" cy="1470025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МАОУ «Гимназия №1» г. Перми</a:t>
            </a:r>
            <a:endParaRPr lang="ru-RU" sz="3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5105400"/>
            <a:ext cx="7467600" cy="17526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ЮИД «Перекресток»</a:t>
            </a:r>
            <a:endParaRPr lang="ru-RU" sz="3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предупреждает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5cbdf294445b2a6039eec8f7afe6045d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0600" y="152400"/>
            <a:ext cx="7086600" cy="3597359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7015" y="574675"/>
            <a:ext cx="8820785" cy="6369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>
                <a:solidFill>
                  <a:srgbClr val="002060"/>
                </a:solidFill>
              </a:rPr>
              <a:t>        </a:t>
            </a:r>
            <a:r>
              <a:rPr lang="ru-RU" sz="4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5 месяцев </a:t>
            </a:r>
            <a:r>
              <a:rPr lang="ru-RU" sz="4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endParaRPr lang="ru-RU" sz="48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года в Перми</a:t>
            </a:r>
            <a:r>
              <a:rPr lang="ru-RU" sz="4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зарегистрировано 40 </a:t>
            </a:r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ДТП </a:t>
            </a:r>
            <a:endParaRPr 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несовершеннолетних </a:t>
            </a:r>
            <a:endParaRPr 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возрасте до 16 лет</a:t>
            </a:r>
            <a:r>
              <a:rPr lang="ru-RU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которых </a:t>
            </a:r>
            <a:endParaRPr 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 ребёнка получили травмы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i="1" dirty="0" smtClean="0">
              <a:solidFill>
                <a:srgbClr val="FF0000"/>
              </a:solidFill>
            </a:endParaRPr>
          </a:p>
          <a:p>
            <a:pPr algn="ctr"/>
            <a:endParaRPr lang="ru-RU" sz="36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Изображение 1" descr="светофор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015" y="228600"/>
            <a:ext cx="1729105" cy="24085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81000" y="228283"/>
            <a:ext cx="8551545" cy="6000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    </a:t>
            </a: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За 5 месяцев 2023 года </a:t>
            </a:r>
            <a:endParaRPr lang="ru-RU" sz="32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в  Индустриальном районе </a:t>
            </a:r>
            <a:endParaRPr lang="ru-RU" sz="32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зарегистрировано 7 ДТП </a:t>
            </a:r>
            <a:endParaRPr lang="ru-RU" sz="32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с участием н/л до 16 лет. </a:t>
            </a:r>
            <a:endParaRPr lang="ru-RU" sz="32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3200" b="1" i="1" dirty="0" smtClean="0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вине взрослых - 5 ДТП, 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которых 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детей получили травмы.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невнимательности н/л 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зарегистрировано 2 ДТП, 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которых 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 ребёнка получили травмы.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 descr="светофор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228600"/>
            <a:ext cx="1729105" cy="24085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14300" y="196215"/>
            <a:ext cx="9178290" cy="538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Будь внимателен! 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приходом тепла </a:t>
            </a:r>
            <a:r>
              <a:rPr lang="ru-RU" sz="3200" b="1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+mn-ea"/>
              </a:rPr>
              <a:t>растёт число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ДТП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участием мототранспорта,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мопедов, скутеров. электросамокатов.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2400" b="1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4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+mn-ea"/>
              </a:rPr>
              <a:t>Основные нарушения ПДД - это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проезжей части в неположенном месте,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нарушения со стороны велосипедистов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невнимательность на дороге!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 descr="светофор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" y="152400"/>
            <a:ext cx="1729105" cy="240855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152400" y="228600"/>
            <a:ext cx="8763000" cy="20916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Умный пешеход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не выбежит на дорогу, даже если это место для перехода. Он пойдет спокойно, потому что для водителя выскочивший на дорогу человек - всегда неожиданность, и неизвестно, сумеет ли водитель с этой неожиданностью справиться. Знай правила безопасности пешеходов, не нарушай их, научись применять в жизни! </a:t>
            </a: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00" name="Text Box 8"/>
          <p:cNvSpPr txBox="1">
            <a:spLocks noChangeArrowheads="1"/>
          </p:cNvSpPr>
          <p:nvPr/>
        </p:nvSpPr>
        <p:spPr bwMode="auto">
          <a:xfrm>
            <a:off x="0" y="4953000"/>
            <a:ext cx="9144000" cy="1938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24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правило безопасного поведения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предвидеть опасность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 Замедли шаг, прислушайся, когда подходишь к арке, углу дома - в общем, к любому месту, откуда может неожиданно выехать машина.</a:t>
            </a:r>
            <a:b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402" name="средняя школа 5,6,7314-0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5" descr="C:\Users\Пропаганда\Desktop\Фото\1111111111 - 0001.jpg"/>
          <p:cNvPicPr>
            <a:picLocks noChangeAspect="1" noChangeArrowheads="1"/>
          </p:cNvPicPr>
          <p:nvPr/>
        </p:nvPicPr>
        <p:blipFill>
          <a:blip r:embed="rId4" cstate="print"/>
          <a:srcRect l="1122" t="44824" r="13408" b="13879"/>
          <a:stretch>
            <a:fillRect/>
          </a:stretch>
        </p:blipFill>
        <p:spPr bwMode="auto">
          <a:xfrm>
            <a:off x="3276600" y="2133600"/>
            <a:ext cx="2667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6" descr="C:\Users\Пропаганда\Desktop\Фото\11111111111 - 0004.jpg"/>
          <p:cNvPicPr>
            <a:picLocks noChangeAspect="1" noChangeArrowheads="1"/>
          </p:cNvPicPr>
          <p:nvPr/>
        </p:nvPicPr>
        <p:blipFill>
          <a:blip r:embed="rId5"/>
          <a:srcRect l="1764" t="1022" r="13060" b="58759"/>
          <a:stretch>
            <a:fillRect/>
          </a:stretch>
        </p:blipFill>
        <p:spPr bwMode="auto">
          <a:xfrm>
            <a:off x="6248400" y="2209800"/>
            <a:ext cx="2667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7"/>
          <p:cNvPicPr>
            <a:picLocks noChangeAspect="1" noChangeArrowheads="1"/>
          </p:cNvPicPr>
          <p:nvPr/>
        </p:nvPicPr>
        <p:blipFill>
          <a:blip r:embed="rId6"/>
          <a:srcRect t="10573"/>
          <a:stretch>
            <a:fillRect/>
          </a:stretch>
        </p:blipFill>
        <p:spPr bwMode="auto">
          <a:xfrm>
            <a:off x="228600" y="2209800"/>
            <a:ext cx="28194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94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402"/>
                </p:tgtEl>
              </p:cMediaNode>
            </p:audio>
          </p:childTnLst>
        </p:cTn>
      </p:par>
    </p:tnLst>
    <p:bldLst>
      <p:bldP spid="594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1"/>
          <p:cNvSpPr txBox="1"/>
          <p:nvPr/>
        </p:nvSpPr>
        <p:spPr>
          <a:xfrm>
            <a:off x="457200" y="304483"/>
            <a:ext cx="8229600" cy="5851525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Оберег на дороге</a:t>
            </a:r>
            <a:endParaRPr lang="ru-RU" sz="32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59400" y="228600"/>
            <a:ext cx="35337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3810000"/>
            <a:ext cx="3482975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Прямоугольник 4"/>
          <p:cNvSpPr>
            <a:spLocks noChangeArrowheads="1"/>
          </p:cNvSpPr>
          <p:nvPr/>
        </p:nvSpPr>
        <p:spPr bwMode="auto">
          <a:xfrm>
            <a:off x="228600" y="1219200"/>
            <a:ext cx="5029200" cy="5169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Чем ярче – тем безопаснее!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Световозвращающие элементы – лучшие защитники пешеходов 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дороге в темное время суток.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«маячок-светлячок» виден 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расстоянии 350-400 метров.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таких «светлячков», 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тем лучше и безопаснее.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П.4.1 ПДД РФ  вступает в силу с 01.07.2015г., об обязательном использовании световозвращающих элементов  вне населенных п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унктах в темное время суток.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 descr="&amp;Scy;&amp;vcy;&amp;iecy;&amp;tcy;&amp;ocy;&amp;fcy;&amp;ocy;&amp;rcy; &amp;mcy;&amp;ucy;&amp;lcy;&amp;softcy;&amp;tcy;&amp;fcy;&amp;icy;&amp;lcy;&amp;softcy;&amp;mcy; &amp;kcy;&amp;acy;&amp;rcy;&amp;tcy;&amp;icy;&amp;ncy;&amp;kcy;&amp;icy; - &amp;scy;&amp;vcy;&amp;iecy;&amp;tcy;&amp;ocy;&amp;fcy;&amp;ocy;&amp;r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5300" name="AutoShape 4" descr="&amp;Scy;&amp;vcy;&amp;iecy;&amp;tcy;&amp;ocy;&amp;fcy;&amp;ocy;&amp;rcy; &amp;mcy;&amp;ucy;&amp;lcy;&amp;softcy;&amp;tcy;&amp;fcy;&amp;icy;&amp;lcy;&amp;softcy;&amp;mcy; &amp;kcy;&amp;acy;&amp;rcy;&amp;tcy;&amp;icy;&amp;ncy;&amp;kcy;&amp;icy; - &amp;scy;&amp;vcy;&amp;iecy;&amp;tcy;&amp;ocy;&amp;fcy;&amp;ocy;&amp;r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5302" name="AutoShape 6" descr="&amp;Scy;&amp;vcy;&amp;iecy;&amp;tcy;&amp;ocy;&amp;fcy;&amp;ocy;&amp;rcy; &amp;mcy;&amp;ucy;&amp;lcy;&amp;softcy;&amp;tcy;&amp;fcy;&amp;icy;&amp;lcy;&amp;softcy;&amp;mcy; &amp;kcy;&amp;acy;&amp;rcy;&amp;tcy;&amp;icy;&amp;ncy;&amp;kcy;&amp;icy; - &amp;scy;&amp;vcy;&amp;iecy;&amp;tcy;&amp;ocy;&amp;fcy;&amp;ocy;&amp;r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5304" name="AutoShape 8" descr="&amp;Scy;&amp;vcy;&amp;iecy;&amp;tcy;&amp;ocy;&amp;fcy;&amp;ocy;&amp;rcy; &amp;mcy;&amp;ucy;&amp;lcy;&amp;softcy;&amp;tcy;&amp;fcy;&amp;icy;&amp;lcy;&amp;softcy;&amp;mcy; &amp;kcy;&amp;acy;&amp;rcy;&amp;tcy;&amp;icy;&amp;ncy;&amp;kcy;&amp;icy; - &amp;scy;&amp;vcy;&amp;iecy;&amp;tcy;&amp;ocy;&amp;fcy;&amp;ocy;&amp;r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55306" name="Picture 10" descr="&amp;Scy;&amp;vcy;&amp;iecy;&amp;tcy;&amp;ocy;&amp;fcy;&amp;ocy;&amp;rcy; &amp;kcy;&amp;lcy;&amp;icy;&amp;pcy;&amp;acy;&amp;rcy;&amp;tcy; &amp;vcy; &amp;Dcy;&amp;Ocy;&amp;Ucy;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457200" y="-304800"/>
            <a:ext cx="5104805" cy="74676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62400" y="685800"/>
            <a:ext cx="5181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i="1" dirty="0" smtClean="0">
                <a:solidFill>
                  <a:srgbClr val="FF0000"/>
                </a:solidFill>
              </a:rPr>
              <a:t>Добрых и безопасных всем дорог!</a:t>
            </a:r>
            <a:endParaRPr lang="ru-RU" sz="6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1749</Words>
  <Application>WPS Presentation</Application>
  <PresentationFormat>Экран (4:3)</PresentationFormat>
  <Paragraphs>60</Paragraphs>
  <Slides>7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Оформление по умолчанию</vt:lpstr>
      <vt:lpstr>МАОУ «Гимназия №1» г. Перми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Пропаганда</dc:creator>
  <cp:lastModifiedBy>79197</cp:lastModifiedBy>
  <cp:revision>105</cp:revision>
  <cp:lastPrinted>2113-01-01T00:00:00Z</cp:lastPrinted>
  <dcterms:created xsi:type="dcterms:W3CDTF">2113-01-01T00:00:00Z</dcterms:created>
  <dcterms:modified xsi:type="dcterms:W3CDTF">2023-06-13T17:01:45Z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A35708D0488E483EABB2182B169B8DC8</vt:lpwstr>
  </property>
  <property fmtid="{D5CDD505-2E9C-101B-9397-08002B2CF9AE}" pid="4" name="KSOProductBuildVer">
    <vt:lpwstr>1049-11.2.0.11537</vt:lpwstr>
  </property>
</Properties>
</file>