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589" autoAdjust="0"/>
    <p:restoredTop sz="86425" autoAdjust="0"/>
  </p:normalViewPr>
  <p:slideViewPr>
    <p:cSldViewPr>
      <p:cViewPr varScale="1">
        <p:scale>
          <a:sx n="78" d="100"/>
          <a:sy n="78" d="100"/>
        </p:scale>
        <p:origin x="-161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20.12.2015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20.12.2015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20.12.2015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20.12.2015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10" Type="http://schemas.openxmlformats.org/officeDocument/2006/relationships/image" Target="../media/image9.jpeg"/><Relationship Id="rId4" Type="http://schemas.openxmlformats.org/officeDocument/2006/relationships/image" Target="../media/image3.png"/><Relationship Id="rId9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Relationship Id="rId9" Type="http://schemas.openxmlformats.org/officeDocument/2006/relationships/image" Target="../media/image1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1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2.jpeg"/><Relationship Id="rId4" Type="http://schemas.openxmlformats.org/officeDocument/2006/relationships/image" Target="../media/image17.gi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20.jpeg"/><Relationship Id="rId7" Type="http://schemas.openxmlformats.org/officeDocument/2006/relationships/image" Target="../media/image1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14.jpeg"/><Relationship Id="rId7" Type="http://schemas.openxmlformats.org/officeDocument/2006/relationships/image" Target="../media/image2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25.png"/><Relationship Id="rId4" Type="http://schemas.openxmlformats.org/officeDocument/2006/relationships/image" Target="../media/image2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12.jpeg"/><Relationship Id="rId4" Type="http://schemas.openxmlformats.org/officeDocument/2006/relationships/image" Target="../media/image2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928662" y="4071942"/>
            <a:ext cx="6557372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48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4800" dirty="0" smtClean="0">
              <a:solidFill>
                <a:srgbClr val="C0000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8" name="Рисунок 7" descr="http://www.playcast.ru/uploads/2015/09/07/14978451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1214414" y="1214422"/>
            <a:ext cx="6741717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48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8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Игры</a:t>
            </a:r>
            <a:r>
              <a:rPr kumimoji="0" lang="ru-RU" sz="48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Playbill" pitchFamily="82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48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</a:t>
            </a:r>
            <a:r>
              <a:rPr kumimoji="0" lang="ru-RU" sz="48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Playbill" pitchFamily="82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48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автоматизацию</a:t>
            </a:r>
            <a:r>
              <a:rPr kumimoji="0" lang="ru-RU" sz="48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Playbill" pitchFamily="82" charset="0"/>
                <a:ea typeface="Calibri" pitchFamily="34" charset="0"/>
                <a:cs typeface="Times New Roman" pitchFamily="18" charset="0"/>
              </a:rPr>
              <a:t>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8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звука</a:t>
            </a:r>
            <a:r>
              <a:rPr kumimoji="0" lang="ru-RU" sz="48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Playbill" pitchFamily="82" charset="0"/>
                <a:ea typeface="Calibri" pitchFamily="34" charset="0"/>
                <a:cs typeface="Times New Roman" pitchFamily="18" charset="0"/>
              </a:rPr>
              <a:t> [</a:t>
            </a:r>
            <a:r>
              <a:rPr kumimoji="0" lang="ru-RU" sz="4800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Зь</a:t>
            </a:r>
            <a:r>
              <a:rPr kumimoji="0" lang="ru-RU" sz="48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Playbill" pitchFamily="82" charset="0"/>
                <a:ea typeface="Calibri" pitchFamily="34" charset="0"/>
                <a:cs typeface="Times New Roman" pitchFamily="18" charset="0"/>
              </a:rPr>
              <a:t>] 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8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</a:t>
            </a:r>
            <a:r>
              <a:rPr kumimoji="0" lang="ru-RU" sz="48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Playbill" pitchFamily="82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48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слогах</a:t>
            </a:r>
            <a:r>
              <a:rPr kumimoji="0" lang="ru-RU" sz="48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Playbill" pitchFamily="82" charset="0"/>
                <a:ea typeface="Calibri" pitchFamily="34" charset="0"/>
                <a:cs typeface="Times New Roman" pitchFamily="18" charset="0"/>
              </a:rPr>
              <a:t>, </a:t>
            </a:r>
            <a:r>
              <a:rPr kumimoji="0" lang="ru-RU" sz="48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словах</a:t>
            </a:r>
            <a:r>
              <a:rPr kumimoji="0" lang="ru-RU" sz="48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Playbill" pitchFamily="82" charset="0"/>
                <a:ea typeface="Calibri" pitchFamily="34" charset="0"/>
                <a:cs typeface="Times New Roman" pitchFamily="18" charset="0"/>
              </a:rPr>
              <a:t>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8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</a:t>
            </a:r>
            <a:r>
              <a:rPr kumimoji="0" lang="ru-RU" sz="48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Playbill" pitchFamily="82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48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предложениях.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ransition>
    <p:dissolv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www.playcast.ru/uploads/2015/09/07/14978451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1285852" y="1428737"/>
            <a:ext cx="607223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1457325" algn="l"/>
              </a:tabLst>
            </a:pPr>
            <a:r>
              <a:rPr lang="ru-RU" sz="5400" dirty="0" smtClean="0"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Путешествие</a:t>
            </a:r>
            <a:r>
              <a:rPr lang="ru-RU" sz="5400" dirty="0" smtClean="0">
                <a:solidFill>
                  <a:srgbClr val="C00000"/>
                </a:solidFill>
                <a:latin typeface="Playbill" pitchFamily="82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5400" dirty="0" smtClean="0"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кузнечика</a:t>
            </a:r>
            <a:endParaRPr lang="ru-RU" sz="5400" dirty="0" smtClean="0">
              <a:latin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457325" algn="l"/>
              </a:tabLst>
            </a:pPr>
            <a:r>
              <a:rPr lang="ru-RU" sz="5400" dirty="0" smtClean="0">
                <a:solidFill>
                  <a:srgbClr val="C00000"/>
                </a:solidFill>
                <a:latin typeface="Playbill" pitchFamily="82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54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Кузи.</a:t>
            </a:r>
            <a:endParaRPr lang="ru-RU" sz="5400" dirty="0" smtClean="0">
              <a:solidFill>
                <a:schemeClr val="accent3">
                  <a:lumMod val="50000"/>
                </a:schemeClr>
              </a:solidFill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://www.playcast.ru/uploads/2015/09/07/14978451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0" y="-357214"/>
            <a:ext cx="8715404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57325" algn="l"/>
              </a:tabLst>
            </a:pPr>
            <a:endParaRPr kumimoji="0" lang="ru-RU" sz="48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57325" algn="l"/>
              </a:tabLst>
            </a:pPr>
            <a:endParaRPr lang="ru-RU" sz="4800" dirty="0" smtClean="0">
              <a:solidFill>
                <a:srgbClr val="C0000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57325" algn="l"/>
              </a:tabLst>
            </a:pPr>
            <a:endParaRPr kumimoji="0" lang="ru-RU" sz="48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57325" algn="l"/>
              </a:tabLst>
            </a:pPr>
            <a:endParaRPr lang="ru-RU" sz="4800" dirty="0" smtClean="0">
              <a:solidFill>
                <a:srgbClr val="C0000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2050" name="Oval 2"/>
          <p:cNvSpPr>
            <a:spLocks noChangeArrowheads="1"/>
          </p:cNvSpPr>
          <p:nvPr/>
        </p:nvSpPr>
        <p:spPr bwMode="auto">
          <a:xfrm>
            <a:off x="6500826" y="2571744"/>
            <a:ext cx="1038225" cy="533400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УЗЯ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055" name="Oval 7"/>
          <p:cNvSpPr>
            <a:spLocks noChangeArrowheads="1"/>
          </p:cNvSpPr>
          <p:nvPr/>
        </p:nvSpPr>
        <p:spPr bwMode="auto">
          <a:xfrm>
            <a:off x="201613" y="6192838"/>
            <a:ext cx="2409825" cy="533400"/>
          </a:xfrm>
          <a:prstGeom prst="ellipse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058" name="Rectangle 10"/>
          <p:cNvSpPr>
            <a:spLocks noChangeArrowheads="1"/>
          </p:cNvSpPr>
          <p:nvPr/>
        </p:nvSpPr>
        <p:spPr bwMode="auto">
          <a:xfrm>
            <a:off x="1714480" y="5500702"/>
            <a:ext cx="57147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064" name="Rectangle 16"/>
          <p:cNvSpPr>
            <a:spLocks noChangeArrowheads="1"/>
          </p:cNvSpPr>
          <p:nvPr/>
        </p:nvSpPr>
        <p:spPr bwMode="auto">
          <a:xfrm>
            <a:off x="857224" y="279881"/>
            <a:ext cx="7675216" cy="15081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000125" algn="l"/>
              </a:tabLst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000125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 лесной полянке жил кузнечик Кузя. Он очень любил прыгать и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петь.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000125" algn="l"/>
              </a:tabLs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Давай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попрыгаем вместе с Кузей и попоём, как он.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16" name="Рисунок 15" descr="http://nachalo4ka.ru/wp-content/uploads/2014/08/033-300x300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1785926"/>
            <a:ext cx="1628775" cy="16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Рисунок 16" descr="http://jondir.ru/dostb/%D0%90%D0%B7%D0%B1%D1%83%D0%BA%D0%B0+%D0%B4%D0%BB%D1%8F+%D1%80%D0%BE%D0%B4%D0%B8%D1%82%D0%B5%D0%BB%D0%B5%D0%B9b/42175_html_2c119fc4.pn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00232" y="2143116"/>
            <a:ext cx="1714500" cy="1152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Рисунок 18" descr="http://nachalo4ka.ru/wp-content/uploads/2014/07/list-berezyi.pn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57884" y="2071678"/>
            <a:ext cx="1857388" cy="1428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Рисунок 19" descr="http://www.cliparthut.com/clip-arts/1569/grass-borders-with-flowers-1569581.jpg"/>
          <p:cNvPicPr/>
          <p:nvPr/>
        </p:nvPicPr>
        <p:blipFill>
          <a:blip r:embed="rId6" cstate="print"/>
          <a:srcRect l="25344" t="2554" r="29862" b="72692"/>
          <a:stretch>
            <a:fillRect/>
          </a:stretch>
        </p:blipFill>
        <p:spPr bwMode="auto">
          <a:xfrm>
            <a:off x="928662" y="4857760"/>
            <a:ext cx="21717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Рисунок 20" descr="https://www.colourbox.com/preview/4547262-strawberry-bushes.jpg"/>
          <p:cNvPicPr/>
          <p:nvPr/>
        </p:nvPicPr>
        <p:blipFill>
          <a:blip r:embed="rId7" cstate="print"/>
          <a:srcRect l="3875" t="9375" r="54750" b="16827"/>
          <a:stretch>
            <a:fillRect/>
          </a:stretch>
        </p:blipFill>
        <p:spPr bwMode="auto">
          <a:xfrm>
            <a:off x="5715008" y="4643446"/>
            <a:ext cx="1838325" cy="170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Рисунок 21" descr="http://stendy.ck.ua/published/publicdata/STENDYSTENDY/attachments/SC/products_pictures/41005202_w640_h640_dk45_enl.jpg"/>
          <p:cNvPicPr/>
          <p:nvPr/>
        </p:nvPicPr>
        <p:blipFill>
          <a:blip r:embed="rId8" cstate="print"/>
          <a:srcRect l="16406" r="11406"/>
          <a:stretch>
            <a:fillRect/>
          </a:stretch>
        </p:blipFill>
        <p:spPr bwMode="auto">
          <a:xfrm>
            <a:off x="3500430" y="4286256"/>
            <a:ext cx="1846580" cy="208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Рисунок 22" descr="http://img1.cliparto.com/pic/xl/193062/3452543-old-fence.jpg"/>
          <p:cNvPicPr/>
          <p:nvPr/>
        </p:nvPicPr>
        <p:blipFill>
          <a:blip r:embed="rId9" cstate="print"/>
          <a:srcRect t="15000" b="12273"/>
          <a:stretch>
            <a:fillRect/>
          </a:stretch>
        </p:blipFill>
        <p:spPr bwMode="auto">
          <a:xfrm>
            <a:off x="1043608" y="3501008"/>
            <a:ext cx="2105025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65" name="Rectangle 17"/>
          <p:cNvSpPr>
            <a:spLocks noChangeArrowheads="1"/>
          </p:cNvSpPr>
          <p:nvPr/>
        </p:nvSpPr>
        <p:spPr bwMode="auto">
          <a:xfrm>
            <a:off x="2195736" y="2653065"/>
            <a:ext cx="108012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ОЗИ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25" name="Рисунок 24" descr="http://i.istockimg.com/file_thumbview_approve/40238326/3/stock-illustration-40238326-tree-stump.jpg"/>
          <p:cNvPicPr/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071934" y="2143116"/>
            <a:ext cx="1809750" cy="158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66" name="Oval 18"/>
          <p:cNvSpPr>
            <a:spLocks noChangeArrowheads="1"/>
          </p:cNvSpPr>
          <p:nvPr/>
        </p:nvSpPr>
        <p:spPr bwMode="auto">
          <a:xfrm>
            <a:off x="4427984" y="2276872"/>
            <a:ext cx="1368152" cy="648072"/>
          </a:xfrm>
          <a:prstGeom prst="ellipse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rPr>
              <a:t>АЗЮ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067" name="Rectangle 19"/>
          <p:cNvSpPr>
            <a:spLocks noChangeArrowheads="1"/>
          </p:cNvSpPr>
          <p:nvPr/>
        </p:nvSpPr>
        <p:spPr bwMode="auto">
          <a:xfrm>
            <a:off x="6572264" y="2581627"/>
            <a:ext cx="11680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ЗЯ-ЗЯ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068" name="Rectangle 20"/>
          <p:cNvSpPr>
            <a:spLocks noChangeArrowheads="1"/>
          </p:cNvSpPr>
          <p:nvPr/>
        </p:nvSpPr>
        <p:spPr bwMode="auto">
          <a:xfrm>
            <a:off x="1331640" y="3765295"/>
            <a:ext cx="18002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ЗИ-ЗИ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069" name="Rectangle 21"/>
          <p:cNvSpPr>
            <a:spLocks noChangeArrowheads="1"/>
          </p:cNvSpPr>
          <p:nvPr/>
        </p:nvSpPr>
        <p:spPr bwMode="auto">
          <a:xfrm>
            <a:off x="1331640" y="5367709"/>
            <a:ext cx="158417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ЗЮ-ЗЮ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070" name="Rectangle 22"/>
          <p:cNvSpPr>
            <a:spLocks noChangeArrowheads="1"/>
          </p:cNvSpPr>
          <p:nvPr/>
        </p:nvSpPr>
        <p:spPr bwMode="auto">
          <a:xfrm>
            <a:off x="3929058" y="5296271"/>
            <a:ext cx="92869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УЗЯ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071" name="Rectangle 23"/>
          <p:cNvSpPr>
            <a:spLocks noChangeArrowheads="1"/>
          </p:cNvSpPr>
          <p:nvPr/>
        </p:nvSpPr>
        <p:spPr bwMode="auto">
          <a:xfrm>
            <a:off x="6286512" y="5081957"/>
            <a:ext cx="116580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ЗЁ-ЗЁ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ransition>
    <p:wipe dir="d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://www.playcast.ru/uploads/2015/09/07/14978451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8" name="Рисунок 52" descr="http://i.istockimg.com/file_thumbview_approve/32914014/3/stock-photo-32914014-water-puddle.jpg"/>
          <p:cNvPicPr>
            <a:picLocks noChangeAspect="1" noChangeArrowheads="1"/>
          </p:cNvPicPr>
          <p:nvPr/>
        </p:nvPicPr>
        <p:blipFill>
          <a:blip r:embed="rId3" cstate="print"/>
          <a:srcRect t="13290" b="53796"/>
          <a:stretch>
            <a:fillRect/>
          </a:stretch>
        </p:blipFill>
        <p:spPr bwMode="auto">
          <a:xfrm>
            <a:off x="5143504" y="3643314"/>
            <a:ext cx="2505075" cy="619125"/>
          </a:xfrm>
          <a:prstGeom prst="rect">
            <a:avLst/>
          </a:prstGeom>
          <a:noFill/>
        </p:spPr>
      </p:pic>
      <p:sp>
        <p:nvSpPr>
          <p:cNvPr id="20487" name="Oval 7"/>
          <p:cNvSpPr>
            <a:spLocks noChangeArrowheads="1"/>
          </p:cNvSpPr>
          <p:nvPr/>
        </p:nvSpPr>
        <p:spPr bwMode="auto">
          <a:xfrm>
            <a:off x="5143504" y="3643314"/>
            <a:ext cx="2409825" cy="533400"/>
          </a:xfrm>
          <a:prstGeom prst="ellipse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ЗЮ-ЗЮ-ЗЮ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20481" name="Рисунок 55" descr="http://cs625430.vk.me/v625430006/11086/R0FiXeoNDAU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86182" y="1643050"/>
            <a:ext cx="1247775" cy="1295400"/>
          </a:xfrm>
          <a:prstGeom prst="rect">
            <a:avLst/>
          </a:prstGeom>
          <a:noFill/>
        </p:spPr>
      </p:pic>
      <p:pic>
        <p:nvPicPr>
          <p:cNvPr id="20482" name="Рисунок 61" descr="http://www.polyvore.com/cgi/img-thing?.out=jpg&amp;size=l&amp;tid=55121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71868" y="3000372"/>
            <a:ext cx="1104900" cy="1104900"/>
          </a:xfrm>
          <a:prstGeom prst="rect">
            <a:avLst/>
          </a:prstGeom>
          <a:noFill/>
        </p:spPr>
      </p:pic>
      <p:pic>
        <p:nvPicPr>
          <p:cNvPr id="20483" name="Рисунок 67" descr="http://thumbs.dreamstime.com/z/%D1%81%D0%BC%D0%BE%D1%82%D1%80%D0%B5%D1%82%D1%8C-%D0%BA%D0%BE%D0%B7%D0%BE%D1%87%D0%BA%D0%B8-%D1%88%D0%B0%D1%80%D0%B6%D0%B0-%D1%81%D1%87%D0%B0%D1%81%D1%82%D0%BB%D0%B8%D0%B2%D1%8B%D0%B9-9228997.jpg"/>
          <p:cNvPicPr>
            <a:picLocks noChangeAspect="1" noChangeArrowheads="1"/>
          </p:cNvPicPr>
          <p:nvPr/>
        </p:nvPicPr>
        <p:blipFill>
          <a:blip r:embed="rId6" cstate="print"/>
          <a:srcRect l="11374" t="5321" r="9006" b="12216"/>
          <a:stretch>
            <a:fillRect/>
          </a:stretch>
        </p:blipFill>
        <p:spPr bwMode="auto">
          <a:xfrm>
            <a:off x="3571868" y="4286256"/>
            <a:ext cx="1362075" cy="1504950"/>
          </a:xfrm>
          <a:prstGeom prst="rect">
            <a:avLst/>
          </a:prstGeom>
          <a:noFill/>
        </p:spPr>
      </p:pic>
      <p:pic>
        <p:nvPicPr>
          <p:cNvPr id="20484" name="Picture 4" descr="http://i.istockimg.com/file_thumbview_approve/32914014/3/stock-photo-32914014-water-puddle.jpg"/>
          <p:cNvPicPr>
            <a:picLocks noChangeAspect="1" noChangeArrowheads="1"/>
          </p:cNvPicPr>
          <p:nvPr/>
        </p:nvPicPr>
        <p:blipFill>
          <a:blip r:embed="rId3" cstate="print"/>
          <a:srcRect t="13290" b="53796"/>
          <a:stretch>
            <a:fillRect/>
          </a:stretch>
        </p:blipFill>
        <p:spPr bwMode="auto">
          <a:xfrm>
            <a:off x="5072066" y="1928802"/>
            <a:ext cx="2505075" cy="619125"/>
          </a:xfrm>
          <a:prstGeom prst="rect">
            <a:avLst/>
          </a:prstGeom>
          <a:noFill/>
        </p:spPr>
      </p:pic>
      <p:sp>
        <p:nvSpPr>
          <p:cNvPr id="20485" name="Oval 5"/>
          <p:cNvSpPr>
            <a:spLocks noChangeArrowheads="1"/>
          </p:cNvSpPr>
          <p:nvPr/>
        </p:nvSpPr>
        <p:spPr bwMode="auto">
          <a:xfrm>
            <a:off x="5429256" y="1857364"/>
            <a:ext cx="2047875" cy="609600"/>
          </a:xfrm>
          <a:prstGeom prst="ellipse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ЗЕ-ЗЕ-ЗЕ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20486" name="Рисунок 73" descr="http://cs7061.vk.me/c621717/v621717747/36ea3/A2sPwO04tZA.jpg"/>
          <p:cNvPicPr>
            <a:picLocks noChangeAspect="1" noChangeArrowheads="1"/>
          </p:cNvPicPr>
          <p:nvPr/>
        </p:nvPicPr>
        <p:blipFill>
          <a:blip r:embed="rId7" cstate="print"/>
          <a:srcRect l="17461" t="13403" r="16402" b="8643"/>
          <a:stretch>
            <a:fillRect/>
          </a:stretch>
        </p:blipFill>
        <p:spPr bwMode="auto">
          <a:xfrm>
            <a:off x="7215206" y="928670"/>
            <a:ext cx="1343025" cy="1581150"/>
          </a:xfrm>
          <a:prstGeom prst="rect">
            <a:avLst/>
          </a:prstGeom>
          <a:noFill/>
        </p:spPr>
      </p:pic>
      <p:pic>
        <p:nvPicPr>
          <p:cNvPr id="20489" name="Рисунок 28" descr="http://nachalo4ka.ru/wp-content/uploads/2014/08/033-300x300.png"/>
          <p:cNvPicPr>
            <a:picLocks noChangeAspect="1" noChangeArrowheads="1"/>
          </p:cNvPicPr>
          <p:nvPr/>
        </p:nvPicPr>
        <p:blipFill>
          <a:blip r:embed="rId8" cstate="print"/>
          <a:srcRect l="16374" r="20468"/>
          <a:stretch>
            <a:fillRect/>
          </a:stretch>
        </p:blipFill>
        <p:spPr bwMode="auto">
          <a:xfrm>
            <a:off x="571472" y="1857364"/>
            <a:ext cx="1028701" cy="1628775"/>
          </a:xfrm>
          <a:prstGeom prst="rect">
            <a:avLst/>
          </a:prstGeom>
          <a:noFill/>
        </p:spPr>
      </p:pic>
      <p:sp>
        <p:nvSpPr>
          <p:cNvPr id="20490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0493" name="Rectangle 13"/>
          <p:cNvSpPr>
            <a:spLocks noChangeArrowheads="1"/>
          </p:cNvSpPr>
          <p:nvPr/>
        </p:nvSpPr>
        <p:spPr bwMode="auto">
          <a:xfrm>
            <a:off x="1500166" y="131840"/>
            <a:ext cx="6215106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Однажды прошел дождь,  на поляне появились большие лужи, но Кузя не огорчился, а стал прыгать по лужам, петь свои любимые  песенки и придумывать к ним разные слова. Что же он придумал?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повтори.</a:t>
            </a:r>
            <a:endParaRPr kumimoji="0" lang="ru-RU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16" name="Рисунок 15" descr="http://www.ingredienten.nl/images/ingredienten/rozijnen-large.jpg"/>
          <p:cNvPicPr/>
          <p:nvPr/>
        </p:nvPicPr>
        <p:blipFill>
          <a:blip r:embed="rId9" cstate="print"/>
          <a:srcRect l="7117" t="14238" r="4626" b="16469"/>
          <a:stretch>
            <a:fillRect/>
          </a:stretch>
        </p:blipFill>
        <p:spPr bwMode="auto">
          <a:xfrm>
            <a:off x="7072330" y="4143380"/>
            <a:ext cx="1381125" cy="80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Рисунок 17" descr="http://i.istockimg.com/file_thumbview_approve/32914014/3/stock-photo-32914014-water-puddle.jpg"/>
          <p:cNvPicPr/>
          <p:nvPr/>
        </p:nvPicPr>
        <p:blipFill>
          <a:blip r:embed="rId3" cstate="print"/>
          <a:srcRect t="13291" b="53797"/>
          <a:stretch>
            <a:fillRect/>
          </a:stretch>
        </p:blipFill>
        <p:spPr bwMode="auto">
          <a:xfrm>
            <a:off x="1142976" y="3571876"/>
            <a:ext cx="2505075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Прямоугольник 18"/>
          <p:cNvSpPr/>
          <p:nvPr/>
        </p:nvSpPr>
        <p:spPr>
          <a:xfrm>
            <a:off x="1428728" y="3857628"/>
            <a:ext cx="914400" cy="914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1857356" y="3643314"/>
            <a:ext cx="128714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ЗЯ-ЗЯ-ЗЯ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1" name="Рисунок 20" descr="http://i.istockimg.com/file_thumbview_approve/32914014/3/stock-photo-32914014-water-puddle.jpg"/>
          <p:cNvPicPr/>
          <p:nvPr/>
        </p:nvPicPr>
        <p:blipFill>
          <a:blip r:embed="rId3" cstate="print"/>
          <a:srcRect t="13291" b="53797"/>
          <a:stretch>
            <a:fillRect/>
          </a:stretch>
        </p:blipFill>
        <p:spPr bwMode="auto">
          <a:xfrm>
            <a:off x="1142976" y="5072074"/>
            <a:ext cx="2505075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95" name="Rectangle 15"/>
          <p:cNvSpPr>
            <a:spLocks noChangeArrowheads="1"/>
          </p:cNvSpPr>
          <p:nvPr/>
        </p:nvSpPr>
        <p:spPr bwMode="auto">
          <a:xfrm>
            <a:off x="1928794" y="5112734"/>
            <a:ext cx="149107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ЗЁ-ЗЁ-ЗЁ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0496" name="Oval 16"/>
          <p:cNvSpPr>
            <a:spLocks noChangeArrowheads="1"/>
          </p:cNvSpPr>
          <p:nvPr/>
        </p:nvSpPr>
        <p:spPr bwMode="auto">
          <a:xfrm>
            <a:off x="1214414" y="2214554"/>
            <a:ext cx="2133600" cy="428628"/>
          </a:xfrm>
          <a:prstGeom prst="ellipse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24" name="Рисунок 23" descr="http://i.istockimg.com/file_thumbview_approve/32914014/3/stock-photo-32914014-water-puddle.jpg"/>
          <p:cNvPicPr/>
          <p:nvPr/>
        </p:nvPicPr>
        <p:blipFill>
          <a:blip r:embed="rId3" cstate="print"/>
          <a:srcRect t="13291" b="53797"/>
          <a:stretch>
            <a:fillRect/>
          </a:stretch>
        </p:blipFill>
        <p:spPr bwMode="auto">
          <a:xfrm>
            <a:off x="1285853" y="2500306"/>
            <a:ext cx="2357454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TextBox 24"/>
          <p:cNvSpPr txBox="1"/>
          <p:nvPr/>
        </p:nvSpPr>
        <p:spPr>
          <a:xfrm>
            <a:off x="1857356" y="2571744"/>
            <a:ext cx="14287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fontAlgn="base">
              <a:spcBef>
                <a:spcPct val="0"/>
              </a:spcBef>
              <a:spcAft>
                <a:spcPts val="1000"/>
              </a:spcAft>
            </a:pPr>
            <a:r>
              <a:rPr lang="ru-RU" sz="2000" b="1" dirty="0" smtClean="0">
                <a:latin typeface="Times New Roman" pitchFamily="18" charset="0"/>
              </a:rPr>
              <a:t>ЗИ-ЗИ-ЗИ</a:t>
            </a:r>
            <a:r>
              <a:rPr lang="ru-RU" b="1" dirty="0" smtClean="0">
                <a:latin typeface="Times New Roman" pitchFamily="18" charset="0"/>
              </a:rPr>
              <a:t>-</a:t>
            </a:r>
            <a:endParaRPr lang="ru-RU" sz="2000" b="1" dirty="0" smtClean="0"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://www.playcast.ru/uploads/2015/09/07/14978451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2" name="Рисунок 28" descr="http://nachalo4ka.ru/wp-content/uploads/2014/08/033-300x300.png"/>
          <p:cNvPicPr>
            <a:picLocks noChangeAspect="1" noChangeArrowheads="1"/>
          </p:cNvPicPr>
          <p:nvPr/>
        </p:nvPicPr>
        <p:blipFill>
          <a:blip r:embed="rId3" cstate="print"/>
          <a:srcRect l="16374" r="20468"/>
          <a:stretch>
            <a:fillRect/>
          </a:stretch>
        </p:blipFill>
        <p:spPr bwMode="auto">
          <a:xfrm>
            <a:off x="4644008" y="3068960"/>
            <a:ext cx="588962" cy="933450"/>
          </a:xfrm>
          <a:prstGeom prst="rect">
            <a:avLst/>
          </a:prstGeom>
          <a:noFill/>
        </p:spPr>
      </p:pic>
      <p:pic>
        <p:nvPicPr>
          <p:cNvPr id="19464" name="Picture 8" descr="http://nachalo4ka.ru/wp-content/uploads/2014/08/033-300x300.png"/>
          <p:cNvPicPr>
            <a:picLocks noChangeAspect="1" noChangeArrowheads="1"/>
          </p:cNvPicPr>
          <p:nvPr/>
        </p:nvPicPr>
        <p:blipFill>
          <a:blip r:embed="rId3" cstate="print"/>
          <a:srcRect l="16374" r="20468"/>
          <a:stretch>
            <a:fillRect/>
          </a:stretch>
        </p:blipFill>
        <p:spPr bwMode="auto">
          <a:xfrm>
            <a:off x="1142976" y="357166"/>
            <a:ext cx="588962" cy="933450"/>
          </a:xfrm>
          <a:prstGeom prst="rect">
            <a:avLst/>
          </a:prstGeom>
          <a:noFill/>
        </p:spPr>
      </p:pic>
      <p:sp>
        <p:nvSpPr>
          <p:cNvPr id="19459" name="Oval 3"/>
          <p:cNvSpPr>
            <a:spLocks noChangeArrowheads="1"/>
          </p:cNvSpPr>
          <p:nvPr/>
        </p:nvSpPr>
        <p:spPr bwMode="auto">
          <a:xfrm>
            <a:off x="1928794" y="4429132"/>
            <a:ext cx="914400" cy="400050"/>
          </a:xfrm>
          <a:prstGeom prst="ellipse">
            <a:avLst/>
          </a:prstGeom>
          <a:solidFill>
            <a:srgbClr val="76923C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9460" name="Рисунок 88" descr="http://media3.giphy.com/media/qo06XBbOwPwl2/200_s.gif"/>
          <p:cNvPicPr>
            <a:picLocks noChangeAspect="1" noChangeArrowheads="1"/>
          </p:cNvPicPr>
          <p:nvPr/>
        </p:nvPicPr>
        <p:blipFill>
          <a:blip r:embed="rId4" cstate="print"/>
          <a:srcRect l="12500" t="14999" r="12000" b="10500"/>
          <a:stretch>
            <a:fillRect/>
          </a:stretch>
        </p:blipFill>
        <p:spPr bwMode="auto">
          <a:xfrm>
            <a:off x="6072198" y="3714752"/>
            <a:ext cx="1196975" cy="1181100"/>
          </a:xfrm>
          <a:prstGeom prst="rect">
            <a:avLst/>
          </a:prstGeom>
          <a:noFill/>
        </p:spPr>
      </p:pic>
      <p:pic>
        <p:nvPicPr>
          <p:cNvPr id="19457" name="Рисунок 61" descr="http://www.polyvore.com/cgi/img-thing?.out=jpg&amp;size=l&amp;tid=55121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71670" y="5286388"/>
            <a:ext cx="1104900" cy="1104900"/>
          </a:xfrm>
          <a:prstGeom prst="rect">
            <a:avLst/>
          </a:prstGeom>
          <a:noFill/>
        </p:spPr>
      </p:pic>
      <p:sp>
        <p:nvSpPr>
          <p:cNvPr id="19465" name="Rectangle 9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9467" name="Rectangle 11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/>
            </a:r>
            <a:b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</a:b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9469" name="Rectangle 13"/>
          <p:cNvSpPr>
            <a:spLocks noChangeArrowheads="1"/>
          </p:cNvSpPr>
          <p:nvPr/>
        </p:nvSpPr>
        <p:spPr bwMode="auto">
          <a:xfrm>
            <a:off x="0" y="1276350"/>
            <a:ext cx="338554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19471" name="Рисунок 28" descr="http://nachalo4ka.ru/wp-content/uploads/2014/08/033-300x300.png"/>
          <p:cNvPicPr>
            <a:picLocks noChangeAspect="1" noChangeArrowheads="1"/>
          </p:cNvPicPr>
          <p:nvPr/>
        </p:nvPicPr>
        <p:blipFill>
          <a:blip r:embed="rId3" cstate="print"/>
          <a:srcRect l="16374" r="20468"/>
          <a:stretch>
            <a:fillRect/>
          </a:stretch>
        </p:blipFill>
        <p:spPr bwMode="auto">
          <a:xfrm>
            <a:off x="2214546" y="1214422"/>
            <a:ext cx="588962" cy="933450"/>
          </a:xfrm>
          <a:prstGeom prst="rect">
            <a:avLst/>
          </a:prstGeom>
          <a:noFill/>
        </p:spPr>
      </p:pic>
      <p:pic>
        <p:nvPicPr>
          <p:cNvPr id="19472" name="Рисунок 76" descr="http://www.i-kea.by/upload/iblock/831/8319d3de4446b7a6ad55dae737344fc4.JPG"/>
          <p:cNvPicPr>
            <a:picLocks noChangeAspect="1" noChangeArrowheads="1"/>
          </p:cNvPicPr>
          <p:nvPr/>
        </p:nvPicPr>
        <p:blipFill>
          <a:blip r:embed="rId6" cstate="print"/>
          <a:srcRect l="8949" r="9727"/>
          <a:stretch>
            <a:fillRect/>
          </a:stretch>
        </p:blipFill>
        <p:spPr bwMode="auto">
          <a:xfrm>
            <a:off x="6072198" y="1142984"/>
            <a:ext cx="854075" cy="1047750"/>
          </a:xfrm>
          <a:prstGeom prst="rect">
            <a:avLst/>
          </a:prstGeom>
          <a:noFill/>
        </p:spPr>
      </p:pic>
      <p:pic>
        <p:nvPicPr>
          <p:cNvPr id="19473" name="Picture 17" descr="http://nachalo4ka.ru/wp-content/uploads/2014/08/033-300x300.png"/>
          <p:cNvPicPr>
            <a:picLocks noChangeAspect="1" noChangeArrowheads="1"/>
          </p:cNvPicPr>
          <p:nvPr/>
        </p:nvPicPr>
        <p:blipFill>
          <a:blip r:embed="rId3" cstate="print"/>
          <a:srcRect l="16374" r="20468"/>
          <a:stretch>
            <a:fillRect/>
          </a:stretch>
        </p:blipFill>
        <p:spPr bwMode="auto">
          <a:xfrm>
            <a:off x="3500430" y="2143116"/>
            <a:ext cx="588962" cy="933450"/>
          </a:xfrm>
          <a:prstGeom prst="rect">
            <a:avLst/>
          </a:prstGeom>
          <a:noFill/>
        </p:spPr>
      </p:pic>
      <p:sp>
        <p:nvSpPr>
          <p:cNvPr id="19474" name="Rectangle 1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9475" name="Rectangle 19"/>
          <p:cNvSpPr>
            <a:spLocks noChangeArrowheads="1"/>
          </p:cNvSpPr>
          <p:nvPr/>
        </p:nvSpPr>
        <p:spPr bwMode="auto">
          <a:xfrm>
            <a:off x="1214414" y="428604"/>
            <a:ext cx="6715172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Нарезвившись по лужам, Кузя решил отдохнуть.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Он сел за стол и написал рассказ о своей жизни.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Давай его прочитаем вместе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1071538" y="1785926"/>
            <a:ext cx="13635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Проснулся</a:t>
            </a:r>
            <a:r>
              <a:rPr lang="ru-RU" b="1" dirty="0" smtClean="0"/>
              <a:t> </a:t>
            </a:r>
            <a:endParaRPr lang="ru-RU" b="1" dirty="0"/>
          </a:p>
        </p:txBody>
      </p:sp>
      <p:sp>
        <p:nvSpPr>
          <p:cNvPr id="25" name="Прямоугольник 24"/>
          <p:cNvSpPr/>
          <p:nvPr/>
        </p:nvSpPr>
        <p:spPr>
          <a:xfrm>
            <a:off x="2714612" y="1785926"/>
            <a:ext cx="450059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рано утром. Умылся и подошел к             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1071538" y="2643182"/>
            <a:ext cx="266323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Увидев своё отражение 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4214810" y="2571744"/>
            <a:ext cx="222939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стало весело, и он 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6072198" y="2571744"/>
            <a:ext cx="27021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начал кривляться, как 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9" name="Рисунок 28" descr="http://player.myshared.ru/886955/data/images/img21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142976" y="3143248"/>
            <a:ext cx="695325" cy="81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Прямоугольник 29"/>
          <p:cNvSpPr/>
          <p:nvPr/>
        </p:nvSpPr>
        <p:spPr>
          <a:xfrm>
            <a:off x="1857356" y="3571876"/>
            <a:ext cx="300267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   В хорошем настроении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5072066" y="3571876"/>
            <a:ext cx="32544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поскакал гулять на полянку. 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1214414" y="4429132"/>
            <a:ext cx="7880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Там в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2915816" y="4429132"/>
            <a:ext cx="49685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траве играли, веселились его                         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1142976" y="5000636"/>
            <a:ext cx="47143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Вместе им было весело скакать по полянке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" name="Прямоугольник 36"/>
          <p:cNvSpPr/>
          <p:nvPr/>
        </p:nvSpPr>
        <p:spPr>
          <a:xfrm>
            <a:off x="5724128" y="5000636"/>
            <a:ext cx="28803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, петь песенки и слушать 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" name="Прямоугольник 37"/>
          <p:cNvSpPr/>
          <p:nvPr/>
        </p:nvSpPr>
        <p:spPr>
          <a:xfrm>
            <a:off x="1285852" y="5715016"/>
            <a:ext cx="24288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пение                      .  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d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://www.playcast.ru/uploads/2015/09/07/14978451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4" name="Rectangle 2"/>
          <p:cNvSpPr>
            <a:spLocks noChangeArrowheads="1"/>
          </p:cNvSpPr>
          <p:nvPr/>
        </p:nvSpPr>
        <p:spPr bwMode="auto">
          <a:xfrm>
            <a:off x="1428728" y="232370"/>
            <a:ext cx="5286412" cy="1292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790950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Поиграв на полянке, друзья присели на пенёк . Кузя предложил им</a:t>
            </a:r>
            <a:r>
              <a:rPr kumimoji="0" lang="ru-RU" sz="20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отгадать</a:t>
            </a:r>
            <a:r>
              <a:rPr kumimoji="0" lang="ru-RU" sz="20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загадки. По пробуем и мы  их отгадать.</a:t>
            </a:r>
            <a:endParaRPr kumimoji="0" lang="ru-RU" sz="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790950" algn="l"/>
              </a:tabLst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18433" name="Рисунок 94" descr="http://localcontent.zenfs.com/5cfd/5cfd54f4b09802181b924484f9770bc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86446" y="4071942"/>
            <a:ext cx="2066925" cy="1628775"/>
          </a:xfrm>
          <a:prstGeom prst="rect">
            <a:avLst/>
          </a:prstGeom>
          <a:noFill/>
        </p:spPr>
      </p:pic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8437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8436" name="Рисунок 76" descr="http://www.i-kea.by/upload/iblock/831/8319d3de4446b7a6ad55dae737344fc4.JPG"/>
          <p:cNvPicPr>
            <a:picLocks noChangeAspect="1" noChangeArrowheads="1"/>
          </p:cNvPicPr>
          <p:nvPr/>
        </p:nvPicPr>
        <p:blipFill>
          <a:blip r:embed="rId4" cstate="print"/>
          <a:srcRect l="8949" r="9727"/>
          <a:stretch>
            <a:fillRect/>
          </a:stretch>
        </p:blipFill>
        <p:spPr bwMode="auto">
          <a:xfrm>
            <a:off x="6372200" y="1844824"/>
            <a:ext cx="1495425" cy="1838325"/>
          </a:xfrm>
          <a:prstGeom prst="rect">
            <a:avLst/>
          </a:prstGeom>
          <a:noFill/>
        </p:spPr>
      </p:pic>
      <p:sp>
        <p:nvSpPr>
          <p:cNvPr id="18438" name="Rectangle 6"/>
          <p:cNvSpPr>
            <a:spLocks noChangeArrowheads="1"/>
          </p:cNvSpPr>
          <p:nvPr/>
        </p:nvSpPr>
        <p:spPr bwMode="auto">
          <a:xfrm>
            <a:off x="642910" y="408838"/>
            <a:ext cx="2857520" cy="38779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6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6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6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6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Хоть и не прачка я, друзья,</a:t>
            </a:r>
            <a:endParaRPr kumimoji="0" lang="ru-RU" sz="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Стираю старательно я.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ru-RU" sz="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Я увидел свой портрет,</a:t>
            </a:r>
            <a:endParaRPr kumimoji="0" lang="ru-RU" sz="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Отошел 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портрета нет.</a:t>
            </a:r>
            <a:endParaRPr kumimoji="0" lang="ru-RU" sz="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18441" name="Рисунок 91" descr="http://www.sql.ru/forum/actualfile.aspx?id=1668542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35896" y="1700808"/>
            <a:ext cx="1076325" cy="762000"/>
          </a:xfrm>
          <a:prstGeom prst="rect">
            <a:avLst/>
          </a:prstGeom>
          <a:noFill/>
        </p:spPr>
      </p:pic>
      <p:pic>
        <p:nvPicPr>
          <p:cNvPr id="18440" name="Рисунок 97" descr="http://hpl31.narod.ru/images/pic_39613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139952" y="2924944"/>
            <a:ext cx="1762125" cy="1095375"/>
          </a:xfrm>
          <a:prstGeom prst="rect">
            <a:avLst/>
          </a:prstGeom>
          <a:noFill/>
        </p:spPr>
      </p:pic>
      <p:pic>
        <p:nvPicPr>
          <p:cNvPr id="18439" name="Рисунок 73" descr="http://cs7061.vk.me/c621717/v621717747/36ea3/A2sPwO04tZA.jpg"/>
          <p:cNvPicPr>
            <a:picLocks noChangeAspect="1" noChangeArrowheads="1"/>
          </p:cNvPicPr>
          <p:nvPr/>
        </p:nvPicPr>
        <p:blipFill>
          <a:blip r:embed="rId7" cstate="print"/>
          <a:srcRect l="17461" t="13403" r="16402" b="8643"/>
          <a:stretch>
            <a:fillRect/>
          </a:stretch>
        </p:blipFill>
        <p:spPr bwMode="auto">
          <a:xfrm>
            <a:off x="3786182" y="4286256"/>
            <a:ext cx="1343025" cy="1581150"/>
          </a:xfrm>
          <a:prstGeom prst="rect">
            <a:avLst/>
          </a:prstGeom>
          <a:noFill/>
        </p:spPr>
      </p:pic>
      <p:sp>
        <p:nvSpPr>
          <p:cNvPr id="18442" name="Rectangle 10"/>
          <p:cNvSpPr>
            <a:spLocks noChangeArrowheads="1"/>
          </p:cNvSpPr>
          <p:nvPr/>
        </p:nvSpPr>
        <p:spPr bwMode="auto">
          <a:xfrm>
            <a:off x="611560" y="0"/>
            <a:ext cx="2388804" cy="4801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6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6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6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6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6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6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6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6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6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Лист бумаги по утрам</a:t>
            </a:r>
            <a:endParaRPr kumimoji="0" lang="ru-RU" sz="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8443" name="Rectangle 11"/>
          <p:cNvSpPr>
            <a:spLocks noChangeArrowheads="1"/>
          </p:cNvSpPr>
          <p:nvPr/>
        </p:nvSpPr>
        <p:spPr bwMode="auto">
          <a:xfrm>
            <a:off x="428596" y="457200"/>
            <a:ext cx="3143272" cy="5047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6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6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6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6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6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6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6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6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</a:t>
            </a:r>
            <a:endParaRPr lang="ru-RU" sz="1600" b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На квартиру носят нам.</a:t>
            </a:r>
            <a:endParaRPr kumimoji="0" lang="ru-RU" sz="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На одном таком листе 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ru-RU" sz="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Много разных новостей.</a:t>
            </a:r>
            <a:endParaRPr kumimoji="0" lang="ru-RU" sz="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8444" name="Rectangle 12"/>
          <p:cNvSpPr>
            <a:spLocks noChangeArrowheads="1"/>
          </p:cNvSpPr>
          <p:nvPr/>
        </p:nvSpPr>
        <p:spPr bwMode="auto">
          <a:xfrm>
            <a:off x="0" y="457201"/>
            <a:ext cx="2031005" cy="3570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6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6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6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6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6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6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8445" name="Rectangle 13"/>
          <p:cNvSpPr>
            <a:spLocks noChangeArrowheads="1"/>
          </p:cNvSpPr>
          <p:nvPr/>
        </p:nvSpPr>
        <p:spPr bwMode="auto">
          <a:xfrm>
            <a:off x="0" y="457200"/>
            <a:ext cx="3491880" cy="6001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6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6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6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6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6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6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6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6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6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z="16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6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6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</a:t>
            </a:r>
            <a:r>
              <a:rPr lang="ru-RU" sz="16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Лошадь </a:t>
            </a:r>
            <a:r>
              <a:rPr lang="ru-RU" sz="1600" b="1" dirty="0" smtClean="0">
                <a:ea typeface="Calibri" pitchFamily="34" charset="0"/>
                <a:cs typeface="Times New Roman" pitchFamily="18" charset="0"/>
              </a:rPr>
              <a:t>–</a:t>
            </a:r>
            <a:r>
              <a:rPr lang="ru-RU" sz="16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не лошадь,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16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Матрос 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не матрос,</a:t>
            </a:r>
            <a:endParaRPr kumimoji="0" lang="ru-RU" sz="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Вроде в тельняшке</a:t>
            </a:r>
            <a:endParaRPr kumimoji="0" lang="ru-RU" sz="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Копыта и хвост.</a:t>
            </a:r>
            <a:endParaRPr kumimoji="0" lang="ru-RU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8446" name="Rectangle 14"/>
          <p:cNvSpPr>
            <a:spLocks noChangeArrowheads="1"/>
          </p:cNvSpPr>
          <p:nvPr/>
        </p:nvSpPr>
        <p:spPr bwMode="auto">
          <a:xfrm>
            <a:off x="714348" y="123110"/>
            <a:ext cx="3857652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086225" algn="l"/>
              </a:tabLst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086225" algn="l"/>
              </a:tabLst>
            </a:pPr>
            <a:endParaRPr lang="ru-RU" sz="16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086225" algn="l"/>
              </a:tabLst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086225" algn="l"/>
              </a:tabLst>
            </a:pPr>
            <a:endParaRPr lang="ru-RU" sz="16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086225" algn="l"/>
              </a:tabLst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086225" algn="l"/>
              </a:tabLst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Что за дворник удалой</a:t>
            </a:r>
            <a:endParaRPr kumimoji="0" lang="ru-RU" sz="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tabLst>
                <a:tab pos="4086225" algn="l"/>
              </a:tabLst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Снег сгребал на</a:t>
            </a:r>
            <a:r>
              <a:rPr kumimoji="0" lang="ru-RU" sz="16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16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мостовой?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tabLst>
                <a:tab pos="4086225" algn="l"/>
              </a:tabLst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Не лопатой, не метлой, </a:t>
            </a:r>
            <a:endParaRPr kumimoji="0" lang="ru-RU" sz="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086225" algn="l"/>
              </a:tabLst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 железною рукой.</a:t>
            </a:r>
            <a:endParaRPr kumimoji="0" lang="ru-RU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17" name="Рисунок 28" descr="http://nachalo4ka.ru/wp-content/uploads/2014/08/033-300x300.png"/>
          <p:cNvPicPr>
            <a:picLocks noChangeAspect="1" noChangeArrowheads="1"/>
          </p:cNvPicPr>
          <p:nvPr/>
        </p:nvPicPr>
        <p:blipFill>
          <a:blip r:embed="rId8" cstate="print"/>
          <a:srcRect l="16374" r="20468"/>
          <a:stretch>
            <a:fillRect/>
          </a:stretch>
        </p:blipFill>
        <p:spPr bwMode="auto">
          <a:xfrm flipH="1">
            <a:off x="6156176" y="188640"/>
            <a:ext cx="936104" cy="16287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://www.playcast.ru/uploads/2015/09/07/14978451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049" name="Рисунок 73" descr="http://cs7061.vk.me/c621717/v621717747/36ea3/A2sPwO04tZA.jpg"/>
          <p:cNvPicPr>
            <a:picLocks noChangeAspect="1" noChangeArrowheads="1"/>
          </p:cNvPicPr>
          <p:nvPr/>
        </p:nvPicPr>
        <p:blipFill>
          <a:blip r:embed="rId3" cstate="print"/>
          <a:srcRect l="17461" t="13403" r="16402" b="8643"/>
          <a:stretch>
            <a:fillRect/>
          </a:stretch>
        </p:blipFill>
        <p:spPr bwMode="auto">
          <a:xfrm>
            <a:off x="1259632" y="1412776"/>
            <a:ext cx="1609725" cy="1895475"/>
          </a:xfrm>
          <a:prstGeom prst="rect">
            <a:avLst/>
          </a:prstGeom>
          <a:noFill/>
        </p:spPr>
      </p:pic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1187624" y="331857"/>
            <a:ext cx="676875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Затем Кузя предложил поиграть в прятки.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Отгадать чего, или кого не стало. Давай и мы поиграем.</a:t>
            </a:r>
            <a:r>
              <a:rPr kumimoji="0" lang="ru-RU" sz="7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Рисунок 5" descr="http://idrawing.ru/images/articles/064-obezyanka/monkey2.jpg"/>
          <p:cNvPicPr/>
          <p:nvPr/>
        </p:nvPicPr>
        <p:blipFill>
          <a:blip r:embed="rId4" cstate="print"/>
          <a:srcRect l="17917" t="9583" r="20833" b="5417"/>
          <a:stretch>
            <a:fillRect/>
          </a:stretch>
        </p:blipFill>
        <p:spPr bwMode="auto">
          <a:xfrm>
            <a:off x="3491880" y="2492896"/>
            <a:ext cx="1400175" cy="194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http://img-fotki.yandex.ru/get/5640/47407354.bf1/0_122eb8_eac13ae2_orig.pn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20072" y="1124744"/>
            <a:ext cx="1584176" cy="1916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http://www.polyvore.com/cgi/img-thing?.out=jpg&amp;size=l&amp;tid=551214"/>
          <p:cNvPicPr/>
          <p:nvPr/>
        </p:nvPicPr>
        <p:blipFill>
          <a:blip r:embed="rId6" cstate="print"/>
          <a:srcRect l="5217" t="16957" r="15652" b="13478"/>
          <a:stretch>
            <a:fillRect/>
          </a:stretch>
        </p:blipFill>
        <p:spPr bwMode="auto">
          <a:xfrm>
            <a:off x="1115616" y="4149080"/>
            <a:ext cx="173355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http://www.i-kea.by/upload/iblock/831/8319d3de4446b7a6ad55dae737344fc4.JPG"/>
          <p:cNvPicPr/>
          <p:nvPr/>
        </p:nvPicPr>
        <p:blipFill>
          <a:blip r:embed="rId7" cstate="print"/>
          <a:srcRect l="8949" r="9728"/>
          <a:stretch>
            <a:fillRect/>
          </a:stretch>
        </p:blipFill>
        <p:spPr bwMode="auto">
          <a:xfrm>
            <a:off x="5652120" y="3501008"/>
            <a:ext cx="1495425" cy="183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28" descr="http://nachalo4ka.ru/wp-content/uploads/2014/08/033-300x300.png"/>
          <p:cNvPicPr>
            <a:picLocks noChangeAspect="1" noChangeArrowheads="1"/>
          </p:cNvPicPr>
          <p:nvPr/>
        </p:nvPicPr>
        <p:blipFill>
          <a:blip r:embed="rId8" cstate="print"/>
          <a:srcRect l="16374" r="20468"/>
          <a:stretch>
            <a:fillRect/>
          </a:stretch>
        </p:blipFill>
        <p:spPr bwMode="auto">
          <a:xfrm flipH="1">
            <a:off x="7380312" y="836712"/>
            <a:ext cx="1008112" cy="1628775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www.playcast.ru/uploads/2015/09/07/14978451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2987824" y="684005"/>
            <a:ext cx="259228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409950" algn="l"/>
              </a:tabLst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Чего не стало?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Рисунок 73" descr="http://cs7061.vk.me/c621717/v621717747/36ea3/A2sPwO04tZA.jpg"/>
          <p:cNvPicPr>
            <a:picLocks noChangeAspect="1" noChangeArrowheads="1"/>
          </p:cNvPicPr>
          <p:nvPr/>
        </p:nvPicPr>
        <p:blipFill>
          <a:blip r:embed="rId3" cstate="print"/>
          <a:srcRect l="17461" t="13403" r="16402" b="8643"/>
          <a:stretch>
            <a:fillRect/>
          </a:stretch>
        </p:blipFill>
        <p:spPr bwMode="auto">
          <a:xfrm>
            <a:off x="1835696" y="1556792"/>
            <a:ext cx="1609725" cy="1895475"/>
          </a:xfrm>
          <a:prstGeom prst="rect">
            <a:avLst/>
          </a:prstGeom>
          <a:noFill/>
        </p:spPr>
      </p:pic>
      <p:pic>
        <p:nvPicPr>
          <p:cNvPr id="5" name="Рисунок 4" descr="http://idrawing.ru/images/articles/064-obezyanka/monkey2.jpg"/>
          <p:cNvPicPr/>
          <p:nvPr/>
        </p:nvPicPr>
        <p:blipFill>
          <a:blip r:embed="rId4" cstate="print"/>
          <a:srcRect l="17917" t="9583" r="20833" b="5417"/>
          <a:stretch>
            <a:fillRect/>
          </a:stretch>
        </p:blipFill>
        <p:spPr bwMode="auto">
          <a:xfrm>
            <a:off x="6444208" y="1700808"/>
            <a:ext cx="1400175" cy="194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http://www.polyvore.com/cgi/img-thing?.out=jpg&amp;size=l&amp;tid=551214"/>
          <p:cNvPicPr/>
          <p:nvPr/>
        </p:nvPicPr>
        <p:blipFill>
          <a:blip r:embed="rId5" cstate="print"/>
          <a:srcRect l="5217" t="16957" r="15652" b="13478"/>
          <a:stretch>
            <a:fillRect/>
          </a:stretch>
        </p:blipFill>
        <p:spPr bwMode="auto">
          <a:xfrm>
            <a:off x="971600" y="4149080"/>
            <a:ext cx="173355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http://www.i-kea.by/upload/iblock/831/8319d3de4446b7a6ad55dae737344fc4.JPG"/>
          <p:cNvPicPr/>
          <p:nvPr/>
        </p:nvPicPr>
        <p:blipFill>
          <a:blip r:embed="rId6" cstate="print"/>
          <a:srcRect l="8949" r="9728"/>
          <a:stretch>
            <a:fillRect/>
          </a:stretch>
        </p:blipFill>
        <p:spPr bwMode="auto">
          <a:xfrm>
            <a:off x="6084168" y="4077072"/>
            <a:ext cx="1495425" cy="183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28" descr="http://nachalo4ka.ru/wp-content/uploads/2014/08/033-300x300.png"/>
          <p:cNvPicPr>
            <a:picLocks noChangeAspect="1" noChangeArrowheads="1"/>
          </p:cNvPicPr>
          <p:nvPr/>
        </p:nvPicPr>
        <p:blipFill>
          <a:blip r:embed="rId7" cstate="print"/>
          <a:srcRect l="16374" r="20468"/>
          <a:stretch>
            <a:fillRect/>
          </a:stretch>
        </p:blipFill>
        <p:spPr bwMode="auto">
          <a:xfrm flipH="1">
            <a:off x="5364088" y="0"/>
            <a:ext cx="1080120" cy="16287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www.playcast.ru/uploads/2015/09/07/14978451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8" descr="http://nachalo4ka.ru/wp-content/uploads/2014/08/033-300x300.png"/>
          <p:cNvPicPr>
            <a:picLocks noChangeAspect="1" noChangeArrowheads="1"/>
          </p:cNvPicPr>
          <p:nvPr/>
        </p:nvPicPr>
        <p:blipFill>
          <a:blip r:embed="rId3" cstate="print"/>
          <a:srcRect l="16374" r="20468"/>
          <a:stretch>
            <a:fillRect/>
          </a:stretch>
        </p:blipFill>
        <p:spPr bwMode="auto">
          <a:xfrm>
            <a:off x="1115616" y="764704"/>
            <a:ext cx="1028701" cy="1628775"/>
          </a:xfrm>
          <a:prstGeom prst="rect">
            <a:avLst/>
          </a:prstGeom>
          <a:noFill/>
        </p:spPr>
      </p:pic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2051720" y="291615"/>
            <a:ext cx="561662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409950" algn="l"/>
              </a:tabLst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Кузя предложил друзьям повторить </a:t>
            </a:r>
            <a:r>
              <a:rPr kumimoji="0" lang="ru-RU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чистоговорки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1506" name="Rectangle 2"/>
          <p:cNvSpPr>
            <a:spLocks noChangeArrowheads="1"/>
          </p:cNvSpPr>
          <p:nvPr/>
        </p:nvSpPr>
        <p:spPr bwMode="auto">
          <a:xfrm>
            <a:off x="2123728" y="1752734"/>
            <a:ext cx="5832648" cy="3108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Зи-зи-зи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ходит Зина в магазин.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Зя-зя-зя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Зоя, делать так нельзя.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Зю-зю-зю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на столе лежит изюм.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Зе-зе-зе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- в Африке пасутся зебры.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www.playcast.ru/uploads/2015/09/07/14978451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29" name="Rectangle 1"/>
          <p:cNvSpPr>
            <a:spLocks noChangeArrowheads="1"/>
          </p:cNvSpPr>
          <p:nvPr/>
        </p:nvSpPr>
        <p:spPr bwMode="auto">
          <a:xfrm>
            <a:off x="899592" y="551299"/>
            <a:ext cx="7056784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Кузя знает хорошее стихотворение,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он предложил его выучить своим друзьям.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Давай и мы его выучим.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2267744" y="2011798"/>
            <a:ext cx="4104456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Зоопарк.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Пёстрой лентой претворяясь,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зелени травы скользя,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Извиваясь, изгибаясь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 траве ползёт змея.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 визгом прыгают по веткам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 резвятся словно детки,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 качелях из лианы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Ввысь взлетают обезьяны.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Рисунок 28" descr="http://nachalo4ka.ru/wp-content/uploads/2014/08/033-300x300.png"/>
          <p:cNvPicPr>
            <a:picLocks noChangeAspect="1" noChangeArrowheads="1"/>
          </p:cNvPicPr>
          <p:nvPr/>
        </p:nvPicPr>
        <p:blipFill>
          <a:blip r:embed="rId3" cstate="print"/>
          <a:srcRect l="16374" r="20468"/>
          <a:stretch>
            <a:fillRect/>
          </a:stretch>
        </p:blipFill>
        <p:spPr bwMode="auto">
          <a:xfrm>
            <a:off x="1043608" y="1484784"/>
            <a:ext cx="1028701" cy="16287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204</TotalTime>
  <Words>405</Words>
  <Application>Microsoft Office PowerPoint</Application>
  <PresentationFormat>Экран (4:3)</PresentationFormat>
  <Paragraphs>164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DEMON</cp:lastModifiedBy>
  <cp:revision>19</cp:revision>
  <dcterms:modified xsi:type="dcterms:W3CDTF">2015-12-20T10:11:34Z</dcterms:modified>
</cp:coreProperties>
</file>