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77" r:id="rId2"/>
    <p:sldId id="275" r:id="rId3"/>
    <p:sldId id="276" r:id="rId4"/>
    <p:sldId id="256" r:id="rId5"/>
    <p:sldId id="257" r:id="rId6"/>
    <p:sldId id="258" r:id="rId7"/>
    <p:sldId id="259" r:id="rId8"/>
    <p:sldId id="262" r:id="rId9"/>
    <p:sldId id="264" r:id="rId10"/>
    <p:sldId id="261" r:id="rId11"/>
    <p:sldId id="260" r:id="rId12"/>
    <p:sldId id="271" r:id="rId13"/>
    <p:sldId id="265" r:id="rId14"/>
    <p:sldId id="266" r:id="rId15"/>
    <p:sldId id="267" r:id="rId16"/>
    <p:sldId id="268" r:id="rId17"/>
    <p:sldId id="274" r:id="rId18"/>
    <p:sldId id="269" r:id="rId19"/>
    <p:sldId id="270" r:id="rId20"/>
    <p:sldId id="272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74F70-C830-4D1C-A1D0-A33192205EF1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96A77D-E25F-4C12-869B-7CFAE13410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94ECBDE-1475-491C-AD23-2038A50B45CB}" type="datetimeFigureOut">
              <a:rPr lang="ru-RU" smtClean="0"/>
              <a:pPr/>
              <a:t>10.11.2016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04434E9-25A0-4089-B9A8-5A19051C62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cover dir="lu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80112" y="260648"/>
            <a:ext cx="3240360" cy="175432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Муниципальное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дошкольное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образовательное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учреждение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Детский сад №104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«Яблонька»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2420888"/>
            <a:ext cx="74168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«Создание игротеки как условие интеллектуального развития дошкольников»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«Методический материал по играм и развивающим  пособиям»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6096" y="5445224"/>
            <a:ext cx="3384376" cy="10156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Выполнила: </a:t>
            </a:r>
            <a:r>
              <a:rPr lang="ru-RU" sz="2000" dirty="0" err="1" smtClean="0">
                <a:solidFill>
                  <a:srgbClr val="FF0000"/>
                </a:solidFill>
              </a:rPr>
              <a:t>Осьминина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>
                <a:solidFill>
                  <a:srgbClr val="FF0000"/>
                </a:solidFill>
              </a:rPr>
              <a:t>    Елена Борисовна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Д.С. № 104             2015 года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Знакомьтесь ТИКО</a:t>
            </a:r>
            <a:endParaRPr lang="ru-RU" dirty="0"/>
          </a:p>
        </p:txBody>
      </p:sp>
      <p:pic>
        <p:nvPicPr>
          <p:cNvPr id="6" name="Содержимое 5" descr="20150424_1107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0785" y="2179575"/>
            <a:ext cx="4618855" cy="3661321"/>
          </a:xfrm>
        </p:spPr>
      </p:pic>
      <p:sp>
        <p:nvSpPr>
          <p:cNvPr id="5" name="TextBox 4"/>
          <p:cNvSpPr txBox="1"/>
          <p:nvPr/>
        </p:nvSpPr>
        <p:spPr>
          <a:xfrm>
            <a:off x="4932040" y="1988840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Что такое ТИКО?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Может это книга,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или мультик интересный.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Может кто то неизвестный?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 Я скажу ВАМ не тая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Это УМНАЯ ИГРА!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err="1" smtClean="0"/>
              <a:t>ТИКО-конструирование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ТИКО, или Трансформируемый Игровой Конструктор для Обучения 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представляет собой инновационную разработку, которая включает в себя несколько функций: развивающую, обучающую, развлекательную. Однако, несмотря на игровой процесс, это </a:t>
            </a:r>
            <a:r>
              <a:rPr lang="ru-RU" b="1" dirty="0" smtClean="0">
                <a:solidFill>
                  <a:srgbClr val="FF0000"/>
                </a:solidFill>
              </a:rPr>
              <a:t>непосредственно образовательная деятельность</a:t>
            </a:r>
            <a:r>
              <a:rPr lang="ru-RU" dirty="0" smtClean="0">
                <a:solidFill>
                  <a:srgbClr val="FF0000"/>
                </a:solidFill>
              </a:rPr>
              <a:t>,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 в которой могут быть задействованы дети как школьного, так и дошкольного возраста.</a:t>
            </a:r>
          </a:p>
          <a:p>
            <a:endParaRPr lang="ru-RU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Загадки -отгадки</a:t>
            </a:r>
            <a:endParaRPr lang="ru-RU" dirty="0"/>
          </a:p>
        </p:txBody>
      </p:sp>
      <p:pic>
        <p:nvPicPr>
          <p:cNvPr id="11" name="Содержимое 10" descr="20150424_075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-96224" y="2120560"/>
            <a:ext cx="4752528" cy="3624992"/>
          </a:xfrm>
        </p:spPr>
      </p:pic>
      <p:sp>
        <p:nvSpPr>
          <p:cNvPr id="5" name="TextBox 4"/>
          <p:cNvSpPr txBox="1"/>
          <p:nvPr/>
        </p:nvSpPr>
        <p:spPr>
          <a:xfrm>
            <a:off x="4427984" y="2564904"/>
            <a:ext cx="4248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Развитие наблюдательности. сравнения, сопоставлять явления, мысленно их расчленять, выделять каждый раз нужные стороны, объединять, синтезировать, найденное.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1988840"/>
            <a:ext cx="4392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/>
            </a:r>
            <a:br>
              <a:rPr lang="ru-RU" sz="2400" dirty="0" smtClean="0">
                <a:solidFill>
                  <a:srgbClr val="FF0000"/>
                </a:solidFill>
              </a:rPr>
            </a:br>
            <a:r>
              <a:rPr lang="ru-RU" sz="2400" dirty="0" smtClean="0">
                <a:solidFill>
                  <a:srgbClr val="FF0000"/>
                </a:solidFill>
              </a:rPr>
              <a:t> 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20150424_0909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494" y="2204864"/>
            <a:ext cx="4824537" cy="38164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8" name="Рисунок 7" descr="20150424_0908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4653136"/>
            <a:ext cx="3168352" cy="1779662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Пальчиковая гимнастика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1628800"/>
            <a:ext cx="403244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Совершенствовать движения рук, развивая психические процессы: произвольное внимание, логическое мышление; слуховое восприятие ;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 развивать мелкую моторику пальцев, кистей рук используя конструктор </a:t>
            </a:r>
            <a:r>
              <a:rPr lang="ru-RU" sz="2000" dirty="0" err="1" smtClean="0">
                <a:solidFill>
                  <a:srgbClr val="FF0000"/>
                </a:solidFill>
              </a:rPr>
              <a:t>Тико</a:t>
            </a:r>
            <a:r>
              <a:rPr lang="ru-RU" sz="2000" dirty="0" smtClean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Виды транспорта</a:t>
            </a:r>
            <a:endParaRPr lang="ru-RU" dirty="0"/>
          </a:p>
        </p:txBody>
      </p:sp>
      <p:pic>
        <p:nvPicPr>
          <p:cNvPr id="8" name="Содержимое 7" descr="20150424_0758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5364088" y="4797152"/>
            <a:ext cx="2890664" cy="1728192"/>
          </a:xfrm>
        </p:spPr>
      </p:pic>
      <p:pic>
        <p:nvPicPr>
          <p:cNvPr id="9" name="Рисунок 8" descr="20150424_1037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71213" y="2401195"/>
            <a:ext cx="4104456" cy="31357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27984" y="1628801"/>
            <a:ext cx="4248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Классифицировать разные виды транспорта (воздушный, наземный, водный);Выделять  части транспорта;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развивать мышление, зрительное восприятие, внимание, память, связную речь; Развивать познавательный интерес.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Менять ход игры , предложив детям самостоятельно выбрать материал для изготовления  транспорта.</a:t>
            </a: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dirty="0" smtClean="0"/>
              <a:t>Помоги ВОДЯНОМУ </a:t>
            </a:r>
            <a:endParaRPr lang="ru-RU" sz="4000" dirty="0"/>
          </a:p>
        </p:txBody>
      </p:sp>
      <p:pic>
        <p:nvPicPr>
          <p:cNvPr id="6" name="Содержимое 5" descr="20150424_0854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3528391" cy="4104456"/>
          </a:xfrm>
        </p:spPr>
      </p:pic>
      <p:pic>
        <p:nvPicPr>
          <p:cNvPr id="7" name="Рисунок 6" descr="20150424_085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725144"/>
            <a:ext cx="3384376" cy="15121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72000" y="2492896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Создание положительной мотивации изучения природных сообществ  через игру; Формирование  коммуникативных  информационных, познавательных компетенций; Использование нетрадиционного оборудования (</a:t>
            </a:r>
            <a:r>
              <a:rPr lang="ru-RU" dirty="0" err="1" smtClean="0">
                <a:solidFill>
                  <a:srgbClr val="FF0000"/>
                </a:solidFill>
              </a:rPr>
              <a:t>конструкторв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Тико</a:t>
            </a:r>
            <a:r>
              <a:rPr lang="ru-RU" dirty="0" smtClean="0">
                <a:solidFill>
                  <a:srgbClr val="FF0000"/>
                </a:solidFill>
              </a:rPr>
              <a:t>) для обозначения жителей водоёма.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4008" y="1628800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Формирование экологической культуры детей дошкольного возраста средствами игровых  технологий.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Благовещение</a:t>
            </a:r>
            <a:r>
              <a:rPr lang="ru-RU" dirty="0" smtClean="0"/>
              <a:t>! Встречаем птиц.</a:t>
            </a:r>
            <a:endParaRPr lang="ru-RU" dirty="0"/>
          </a:p>
        </p:txBody>
      </p:sp>
      <p:pic>
        <p:nvPicPr>
          <p:cNvPr id="6" name="Содержимое 5" descr="20150424_1033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1187624" y="1844824"/>
            <a:ext cx="3384376" cy="3888432"/>
          </a:xfrm>
        </p:spPr>
      </p:pic>
      <p:sp>
        <p:nvSpPr>
          <p:cNvPr id="7" name="Прямоугольник 6"/>
          <p:cNvSpPr/>
          <p:nvPr/>
        </p:nvSpPr>
        <p:spPr>
          <a:xfrm>
            <a:off x="5292080" y="1844824"/>
            <a:ext cx="3456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Познакомить детей с  праздником Благовещенье Прививать чувство уважения к народным традициям 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64088" y="3068960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 Научить видеть красоту, своеобразие и самобытность изделий народного творчества; Самостоятельно выбирать материал для изготовления поделок использовать их в дизайнерской деятельности.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Шёл король по лесу.</a:t>
            </a:r>
            <a:endParaRPr lang="ru-RU" dirty="0"/>
          </a:p>
        </p:txBody>
      </p:sp>
      <p:pic>
        <p:nvPicPr>
          <p:cNvPr id="6" name="Содержимое 5" descr="20150424_1059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17638" y="1982762"/>
            <a:ext cx="4392488" cy="3684565"/>
          </a:xfrm>
        </p:spPr>
      </p:pic>
      <p:sp>
        <p:nvSpPr>
          <p:cNvPr id="5" name="Прямоугольник 4"/>
          <p:cNvSpPr/>
          <p:nvPr/>
        </p:nvSpPr>
        <p:spPr>
          <a:xfrm>
            <a:off x="4932040" y="1556792"/>
            <a:ext cx="3816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Повысить  умственную работоспособность детей на занятии, обеспечить кратковременный активный отдых.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Соотносить движения руки и голоса. Использовать в качестве атрибутов (шапки короля ) постройку из игры </a:t>
            </a:r>
            <a:r>
              <a:rPr lang="ru-RU" sz="2400" dirty="0" err="1" smtClean="0">
                <a:solidFill>
                  <a:srgbClr val="FF0000"/>
                </a:solidFill>
              </a:rPr>
              <a:t>Тико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Комплименты !</a:t>
            </a:r>
            <a:br>
              <a:rPr lang="ru-RU" dirty="0" smtClean="0"/>
            </a:br>
            <a:r>
              <a:rPr lang="ru-RU" dirty="0" smtClean="0"/>
              <a:t>Прекрасные моменты!</a:t>
            </a:r>
            <a:endParaRPr lang="ru-RU" dirty="0"/>
          </a:p>
        </p:txBody>
      </p:sp>
      <p:pic>
        <p:nvPicPr>
          <p:cNvPr id="7" name="Содержимое 6" descr="20150424_1105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539552" y="1916832"/>
            <a:ext cx="3672408" cy="4454465"/>
          </a:xfrm>
        </p:spPr>
      </p:pic>
      <p:pic>
        <p:nvPicPr>
          <p:cNvPr id="8" name="Рисунок 7" descr="20150424_110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400413" y="4120867"/>
            <a:ext cx="3059952" cy="1964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99992" y="1628800"/>
            <a:ext cx="42484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Расширение круга общения со сверстниками. Установление контакта с помощью вербальных и невербальных средств. Открыто выражать свои чувства.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В городе </a:t>
            </a:r>
            <a:r>
              <a:rPr lang="ru-RU" dirty="0" err="1" smtClean="0"/>
              <a:t>Буквинске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Содержимое 5" descr="20150424_0802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51640" y="2476752"/>
            <a:ext cx="4504215" cy="3384376"/>
          </a:xfrm>
        </p:spPr>
      </p:pic>
      <p:pic>
        <p:nvPicPr>
          <p:cNvPr id="7" name="Рисунок 6" descr="20150424_0803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644008" y="4221088"/>
            <a:ext cx="3816424" cy="22837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4008" y="1556792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Совершенствовать фонематическое восприятие. Знакомство с буквенной системой используя игровой комплекс </a:t>
            </a:r>
            <a:r>
              <a:rPr lang="ru-RU" sz="2000" dirty="0" err="1" smtClean="0">
                <a:solidFill>
                  <a:srgbClr val="FF0000"/>
                </a:solidFill>
              </a:rPr>
              <a:t>Тико</a:t>
            </a:r>
            <a:r>
              <a:rPr lang="ru-RU" sz="2000" dirty="0" smtClean="0">
                <a:solidFill>
                  <a:srgbClr val="FF0000"/>
                </a:solidFill>
              </a:rPr>
              <a:t>. Самостоятельно составлять букву из частей. 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Я уже читаю и слова составляю!</a:t>
            </a:r>
            <a:endParaRPr lang="ru-RU" dirty="0"/>
          </a:p>
        </p:txBody>
      </p:sp>
      <p:pic>
        <p:nvPicPr>
          <p:cNvPr id="7" name="Содержимое 6" descr="20150424_1308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1115616" y="1916831"/>
            <a:ext cx="7056784" cy="4309391"/>
          </a:xfr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 smtClean="0"/>
              <a:t>Цифры знаем мы на пять! </a:t>
            </a:r>
            <a:endParaRPr lang="ru-RU" dirty="0"/>
          </a:p>
        </p:txBody>
      </p:sp>
      <p:pic>
        <p:nvPicPr>
          <p:cNvPr id="6" name="Содержимое 5" descr="20150424_0818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1449" y="2732967"/>
            <a:ext cx="4248472" cy="3192266"/>
          </a:xfrm>
        </p:spPr>
      </p:pic>
      <p:pic>
        <p:nvPicPr>
          <p:cNvPr id="7" name="Рисунок 6" descr="20150424_0818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644008" y="4437112"/>
            <a:ext cx="3600400" cy="19956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4008" y="2060848"/>
            <a:ext cx="38164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Знакомство с цифрами от 0 до 10. Составлять цифры из  конструктора </a:t>
            </a:r>
            <a:r>
              <a:rPr lang="ru-RU" sz="2400" dirty="0" err="1" smtClean="0">
                <a:solidFill>
                  <a:srgbClr val="FF0000"/>
                </a:solidFill>
              </a:rPr>
              <a:t>Тико</a:t>
            </a:r>
            <a:r>
              <a:rPr lang="ru-RU" sz="2400" dirty="0" smtClean="0">
                <a:solidFill>
                  <a:srgbClr val="FF0000"/>
                </a:solidFill>
              </a:rPr>
              <a:t>.  Определять отношения между числами.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Приходите в гости к нам!</a:t>
            </a:r>
            <a:br>
              <a:rPr lang="ru-RU" dirty="0" smtClean="0"/>
            </a:br>
            <a:r>
              <a:rPr lang="ru-RU" dirty="0" smtClean="0"/>
              <a:t> Рады мы всегда гостям!</a:t>
            </a:r>
            <a:endParaRPr lang="ru-RU" dirty="0"/>
          </a:p>
        </p:txBody>
      </p:sp>
      <p:pic>
        <p:nvPicPr>
          <p:cNvPr id="6" name="Содержимое 5" descr="20150424_0916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611560" y="2060848"/>
            <a:ext cx="3528392" cy="3807424"/>
          </a:xfrm>
        </p:spPr>
      </p:pic>
      <p:pic>
        <p:nvPicPr>
          <p:cNvPr id="7" name="Рисунок 6" descr="20150424_0916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076056" y="4005064"/>
            <a:ext cx="3744416" cy="2139702"/>
          </a:xfrm>
          <a:prstGeom prst="rect">
            <a:avLst/>
          </a:prstGeo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Девочка космонавт! </a:t>
            </a:r>
            <a:br>
              <a:rPr lang="ru-RU" dirty="0" smtClean="0"/>
            </a:br>
            <a:r>
              <a:rPr lang="ru-RU" dirty="0" smtClean="0"/>
              <a:t>Ей будет гордиться страна!</a:t>
            </a:r>
            <a:endParaRPr lang="ru-RU" dirty="0"/>
          </a:p>
        </p:txBody>
      </p:sp>
      <p:pic>
        <p:nvPicPr>
          <p:cNvPr id="10" name="Содержимое 9" descr="20150424_1304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6289" y="2258087"/>
            <a:ext cx="4464498" cy="3493956"/>
          </a:xfrm>
        </p:spPr>
      </p:pic>
      <p:pic>
        <p:nvPicPr>
          <p:cNvPr id="11" name="Рисунок 10" descr="20150410_124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711704" y="3657450"/>
            <a:ext cx="2185085" cy="3024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60032" y="1772816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Сюжетная игра : «Космонавты»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Дополнять игру нетрадиционным материалом. Использовать для обозначения роли,  шлем сделанный из конструктора </a:t>
            </a:r>
            <a:r>
              <a:rPr lang="ru-RU" dirty="0" err="1" smtClean="0">
                <a:solidFill>
                  <a:srgbClr val="FF0000"/>
                </a:solidFill>
              </a:rPr>
              <a:t>Тико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i="1" u="sng" dirty="0" smtClean="0">
                <a:solidFill>
                  <a:srgbClr val="FF0000"/>
                </a:solidFill>
              </a:rPr>
              <a:t>Использование конструктора в дизайнерской деятельности.</a:t>
            </a:r>
            <a:endParaRPr lang="ru-RU" i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А корзина просто диво и удобна и красива!</a:t>
            </a:r>
            <a:endParaRPr lang="ru-RU" dirty="0"/>
          </a:p>
        </p:txBody>
      </p:sp>
      <p:pic>
        <p:nvPicPr>
          <p:cNvPr id="6" name="Содержимое 5" descr="20150424_1321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683568" y="1628800"/>
            <a:ext cx="3816424" cy="4429778"/>
          </a:xfrm>
        </p:spPr>
      </p:pic>
      <p:pic>
        <p:nvPicPr>
          <p:cNvPr id="7" name="Рисунок 6" descr="20150424_1321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695100" y="2081764"/>
            <a:ext cx="4500205" cy="3594274"/>
          </a:xfrm>
          <a:prstGeom prst="rect">
            <a:avLst/>
          </a:prstGeo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Почтальон Печкин </a:t>
            </a:r>
            <a:br>
              <a:rPr lang="ru-RU" dirty="0" smtClean="0"/>
            </a:br>
            <a:r>
              <a:rPr lang="ru-RU" dirty="0" smtClean="0"/>
              <a:t>принимает письма </a:t>
            </a:r>
            <a:r>
              <a:rPr lang="ru-RU" dirty="0" err="1" smtClean="0"/>
              <a:t>Лесовичку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8" name="Содержимое 7" descr="20150424_130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670017" y="1700808"/>
            <a:ext cx="3757965" cy="4392488"/>
          </a:xfrm>
        </p:spPr>
      </p:pic>
      <p:pic>
        <p:nvPicPr>
          <p:cNvPr id="9" name="Рисунок 8" descr="20150424_1302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076055" y="4005064"/>
            <a:ext cx="3528393" cy="23042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16016" y="1700808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Комбинирование разных сюжетов в один. Дополняя игру самодельными атрибутами.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Олимпийские резервы</a:t>
            </a:r>
            <a:br>
              <a:rPr lang="ru-RU" dirty="0" smtClean="0"/>
            </a:br>
            <a:r>
              <a:rPr lang="ru-RU" dirty="0" smtClean="0"/>
              <a:t>нынче ходят в детский сад!</a:t>
            </a:r>
            <a:endParaRPr lang="ru-RU" dirty="0"/>
          </a:p>
        </p:txBody>
      </p:sp>
      <p:pic>
        <p:nvPicPr>
          <p:cNvPr id="8" name="Содержимое 7" descr="20150424_1313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611560" y="1772816"/>
            <a:ext cx="3998563" cy="4608512"/>
          </a:xfrm>
        </p:spPr>
      </p:pic>
      <p:pic>
        <p:nvPicPr>
          <p:cNvPr id="9" name="Рисунок 8" descr="20150424_1314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932040" y="4005064"/>
            <a:ext cx="3672408" cy="24482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60032" y="1700808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Проявлять активность  в разных видах двигательной активности.  Передавать мяч друг другу из разных положений.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Вот избушки разные , в них живут герои разные.</a:t>
            </a:r>
            <a:endParaRPr lang="ru-RU" dirty="0"/>
          </a:p>
        </p:txBody>
      </p:sp>
      <p:pic>
        <p:nvPicPr>
          <p:cNvPr id="8" name="Содержимое 7" descr="20150424_0907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59366" y="2036977"/>
            <a:ext cx="4920809" cy="4104456"/>
          </a:xfrm>
        </p:spPr>
      </p:pic>
      <p:pic>
        <p:nvPicPr>
          <p:cNvPr id="9" name="Рисунок 8" descr="20150424_0825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932040" y="4221087"/>
            <a:ext cx="3717012" cy="21469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5004048" y="1628800"/>
            <a:ext cx="36724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Создание самодельной «макетной» среды с использованием  самодельной атрибутики. Способствовать развитию  </a:t>
            </a:r>
            <a:r>
              <a:rPr lang="ru-RU" sz="2000" dirty="0" err="1" smtClean="0">
                <a:solidFill>
                  <a:srgbClr val="FF0000"/>
                </a:solidFill>
              </a:rPr>
              <a:t>досуговой</a:t>
            </a:r>
            <a:r>
              <a:rPr lang="ru-RU" sz="2000" dirty="0" smtClean="0">
                <a:solidFill>
                  <a:srgbClr val="FF0000"/>
                </a:solidFill>
              </a:rPr>
              <a:t> игры.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Архитектурная школа</a:t>
            </a:r>
            <a:endParaRPr lang="ru-RU" dirty="0"/>
          </a:p>
        </p:txBody>
      </p:sp>
      <p:pic>
        <p:nvPicPr>
          <p:cNvPr id="9" name="Содержимое 8" descr="20150424_1041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174359" y="2270704"/>
            <a:ext cx="4824538" cy="3396716"/>
          </a:xfrm>
        </p:spPr>
      </p:pic>
      <p:pic>
        <p:nvPicPr>
          <p:cNvPr id="10" name="Рисунок 9" descr="20150424_1042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759169" y="4223217"/>
            <a:ext cx="3419872" cy="20396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55976" y="1556792"/>
            <a:ext cx="43204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Создавать конструкцию из разных материалов.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Пользоваться обобщёнными способами конструирования. Изменение пространственного положения.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8417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effectLst/>
              </a:rPr>
              <a:t>Творчество! Интеллект! </a:t>
            </a:r>
            <a:br>
              <a:rPr lang="ru-RU" sz="3200" dirty="0" smtClean="0">
                <a:solidFill>
                  <a:srgbClr val="FF0000"/>
                </a:solidFill>
                <a:effectLst/>
              </a:rPr>
            </a:br>
            <a:r>
              <a:rPr lang="ru-RU" sz="3200" dirty="0" smtClean="0">
                <a:solidFill>
                  <a:srgbClr val="FF0000"/>
                </a:solidFill>
                <a:effectLst/>
              </a:rPr>
              <a:t>Командная работа! Оригинальность мышления!</a:t>
            </a:r>
            <a:endParaRPr lang="ru-RU" sz="3200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83568" y="1844824"/>
            <a:ext cx="8064896" cy="42051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sz="2400" dirty="0" smtClean="0">
                <a:solidFill>
                  <a:srgbClr val="FF0000"/>
                </a:solidFill>
              </a:rPr>
              <a:t>Если мама купит </a:t>
            </a:r>
            <a:r>
              <a:rPr lang="ru-RU" sz="2400" dirty="0" err="1" smtClean="0">
                <a:solidFill>
                  <a:srgbClr val="FF0000"/>
                </a:solidFill>
              </a:rPr>
              <a:t>Тико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В Вашем доме будет тихо!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День рожденья ,лучший праздник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 без подарка не  придёшь.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Если ты подаришь ТИКО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Прямо в цель ты попадёшь!</a:t>
            </a:r>
          </a:p>
          <a:p>
            <a:pPr algn="ctr">
              <a:buNone/>
            </a:pPr>
            <a:r>
              <a:rPr lang="ru-RU" sz="2400" u="sng" dirty="0" smtClean="0">
                <a:solidFill>
                  <a:srgbClr val="FF0000"/>
                </a:solidFill>
              </a:rPr>
              <a:t>В нашей группе - Без сомнения!</a:t>
            </a:r>
          </a:p>
          <a:p>
            <a:pPr algn="ctr">
              <a:buNone/>
            </a:pPr>
            <a:r>
              <a:rPr lang="ru-RU" sz="2400" u="sng" dirty="0" err="1" smtClean="0">
                <a:solidFill>
                  <a:srgbClr val="FF0000"/>
                </a:solidFill>
              </a:rPr>
              <a:t>Тико</a:t>
            </a:r>
            <a:r>
              <a:rPr lang="ru-RU" sz="2400" u="sng" dirty="0" smtClean="0">
                <a:solidFill>
                  <a:srgbClr val="FF0000"/>
                </a:solidFill>
              </a:rPr>
              <a:t> стало увлечением!</a:t>
            </a:r>
            <a:endParaRPr lang="ru-RU" sz="2400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325</TotalTime>
  <Words>577</Words>
  <Application>Microsoft Office PowerPoint</Application>
  <PresentationFormat>Экран (4:3)</PresentationFormat>
  <Paragraphs>74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Слайд 1</vt:lpstr>
      <vt:lpstr>Знакомьтесь ТИКО</vt:lpstr>
      <vt:lpstr>ТИКО-конструирование</vt:lpstr>
      <vt:lpstr>Загадки -отгадки</vt:lpstr>
      <vt:lpstr>Пальчиковая гимнастика</vt:lpstr>
      <vt:lpstr>Виды транспорта</vt:lpstr>
      <vt:lpstr>Помоги ВОДЯНОМУ </vt:lpstr>
      <vt:lpstr>Благовещение! Встречаем птиц.</vt:lpstr>
      <vt:lpstr>Шёл король по лесу.</vt:lpstr>
      <vt:lpstr>Комплименты ! Прекрасные моменты!</vt:lpstr>
      <vt:lpstr>В городе Буквинске.</vt:lpstr>
      <vt:lpstr>Я уже читаю и слова составляю!</vt:lpstr>
      <vt:lpstr>Цифры знаем мы на пять! </vt:lpstr>
      <vt:lpstr>Приходите в гости к нам!  Рады мы всегда гостям!</vt:lpstr>
      <vt:lpstr>Девочка космонавт!  Ей будет гордиться страна!</vt:lpstr>
      <vt:lpstr>А корзина просто диво и удобна и красива!</vt:lpstr>
      <vt:lpstr>Почтальон Печкин  принимает письма Лесовичку!</vt:lpstr>
      <vt:lpstr>Олимпийские резервы нынче ходят в детский сад!</vt:lpstr>
      <vt:lpstr>Вот избушки разные , в них живут герои разные.</vt:lpstr>
      <vt:lpstr>Архитектурная школа</vt:lpstr>
      <vt:lpstr>Творчество! Интеллект!  Командная работа! Оригинальность мышления!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Лена</dc:creator>
  <cp:lastModifiedBy>Лена</cp:lastModifiedBy>
  <cp:revision>45</cp:revision>
  <dcterms:created xsi:type="dcterms:W3CDTF">2015-04-24T18:45:07Z</dcterms:created>
  <dcterms:modified xsi:type="dcterms:W3CDTF">2016-11-10T17:58:53Z</dcterms:modified>
</cp:coreProperties>
</file>