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5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40" d="100"/>
          <a:sy n="40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11560" y="3140968"/>
            <a:ext cx="7772400" cy="1780108"/>
          </a:xfrm>
        </p:spPr>
        <p:txBody>
          <a:bodyPr>
            <a:noAutofit/>
          </a:bodyPr>
          <a:lstStyle/>
          <a:p>
            <a:r>
              <a:rPr lang="ru-RU" dirty="0">
                <a:latin typeface="Gabriola" pitchFamily="82" charset="0"/>
              </a:rPr>
              <a:t>Развивающая предметно - пространственная среда</a:t>
            </a:r>
            <a:br>
              <a:rPr lang="ru-RU" sz="3600" dirty="0"/>
            </a:br>
            <a:r>
              <a:rPr lang="ru-RU" sz="3600" dirty="0"/>
              <a:t>средняя группа</a:t>
            </a:r>
            <a:br>
              <a:rPr lang="ru-RU" sz="3600" dirty="0"/>
            </a:br>
            <a:r>
              <a:rPr lang="ru-RU" sz="3600" dirty="0"/>
              <a:t>СП « Детский сад 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№9</a:t>
            </a:r>
            <a:br>
              <a:rPr lang="ru-RU" sz="3600" dirty="0"/>
            </a:br>
            <a:r>
              <a:rPr lang="ru-RU" sz="3600" dirty="0"/>
              <a:t>ГБОУ СОШ 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№9</a:t>
            </a:r>
            <a:br>
              <a:rPr lang="ru-RU" sz="3600" dirty="0"/>
            </a:br>
            <a:r>
              <a:rPr lang="ru-RU" sz="3600" dirty="0" err="1"/>
              <a:t>г.о</a:t>
            </a:r>
            <a:r>
              <a:rPr lang="ru-RU" sz="3600" dirty="0"/>
              <a:t>. Октябрьск</a:t>
            </a:r>
            <a:br>
              <a:rPr lang="ru-RU" sz="3600" dirty="0"/>
            </a:br>
            <a:r>
              <a:rPr lang="ru-RU" sz="3200" dirty="0"/>
              <a:t>Воспитатель: </a:t>
            </a:r>
            <a:r>
              <a:rPr lang="ru-RU" sz="3200" dirty="0" err="1"/>
              <a:t>Ланг</a:t>
            </a:r>
            <a:r>
              <a:rPr lang="ru-RU" sz="3200" dirty="0"/>
              <a:t> Наталья Валерьевна.</a:t>
            </a:r>
          </a:p>
        </p:txBody>
      </p:sp>
    </p:spTree>
    <p:extLst>
      <p:ext uri="{BB962C8B-B14F-4D97-AF65-F5344CB8AC3E}">
        <p14:creationId xmlns:p14="http://schemas.microsoft.com/office/powerpoint/2010/main" val="3669762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10515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Общий вид группы</a:t>
            </a:r>
          </a:p>
        </p:txBody>
      </p:sp>
    </p:spTree>
    <p:extLst>
      <p:ext uri="{BB962C8B-B14F-4D97-AF65-F5344CB8AC3E}">
        <p14:creationId xmlns:p14="http://schemas.microsoft.com/office/powerpoint/2010/main" val="3864720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63535"/>
            <a:ext cx="3759563" cy="309634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183880" cy="10515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Центр безопасности</a:t>
            </a:r>
          </a:p>
        </p:txBody>
      </p:sp>
      <p:pic>
        <p:nvPicPr>
          <p:cNvPr id="3" name="Picture 2" descr="C:\Users\пк\Desktop\категория фото\IMG_20220815_142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08920"/>
            <a:ext cx="4067944" cy="305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869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33" y="2232565"/>
            <a:ext cx="3672407" cy="2754305"/>
          </a:xfrm>
        </p:spPr>
      </p:pic>
      <p:sp>
        <p:nvSpPr>
          <p:cNvPr id="6" name="Прямоугольник 5"/>
          <p:cNvSpPr/>
          <p:nvPr/>
        </p:nvSpPr>
        <p:spPr>
          <a:xfrm>
            <a:off x="1691680" y="764704"/>
            <a:ext cx="59549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32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Центр экспериментирования</a:t>
            </a:r>
          </a:p>
          <a:p>
            <a:pPr lvl="0" algn="ctr">
              <a:spcBef>
                <a:spcPct val="0"/>
              </a:spcBef>
            </a:pPr>
            <a:r>
              <a:rPr lang="ru-RU" sz="32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« Почемучка»</a:t>
            </a:r>
          </a:p>
        </p:txBody>
      </p:sp>
      <p:pic>
        <p:nvPicPr>
          <p:cNvPr id="2051" name="Picture 3" descr="C:\Users\пк\Desktop\КАТЕГОРИЯ\IMG_20220815_141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837" y="2276872"/>
            <a:ext cx="3538579" cy="272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368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0" y="1628800"/>
            <a:ext cx="3960440" cy="424675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5212068"/>
            <a:ext cx="8229600" cy="13304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пк\Desktop\КАТЕГОРИЯ\IMG_20220815_1419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28800"/>
            <a:ext cx="340237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72343" y="428471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36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Уголок физического развития</a:t>
            </a:r>
          </a:p>
        </p:txBody>
      </p:sp>
    </p:spTree>
    <p:extLst>
      <p:ext uri="{BB962C8B-B14F-4D97-AF65-F5344CB8AC3E}">
        <p14:creationId xmlns:p14="http://schemas.microsoft.com/office/powerpoint/2010/main" val="29499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20888"/>
            <a:ext cx="3802431" cy="338437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6551" y="620688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Информационные стенды для родителей</a:t>
            </a:r>
          </a:p>
        </p:txBody>
      </p:sp>
      <p:pic>
        <p:nvPicPr>
          <p:cNvPr id="4099" name="Picture 3" descr="C:\Users\пк\Desktop\КАТЕГОРИЯ\IMG_20220815_1613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20888"/>
            <a:ext cx="374441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827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924945"/>
            <a:ext cx="3782291" cy="306730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3443" y="404664"/>
            <a:ext cx="9217024" cy="1263060"/>
          </a:xfrm>
        </p:spPr>
        <p:txBody>
          <a:bodyPr/>
          <a:lstStyle/>
          <a:p>
            <a:r>
              <a:rPr lang="ru-RU" dirty="0"/>
              <a:t>       Музыкальный уголок    </a:t>
            </a:r>
          </a:p>
        </p:txBody>
      </p:sp>
      <p:pic>
        <p:nvPicPr>
          <p:cNvPr id="5122" name="Picture 2" descr="C:\Users\пк\Desktop\КАТЕГОРИЯ\IMG_20220815_1425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4945"/>
            <a:ext cx="3780420" cy="310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420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20888"/>
            <a:ext cx="3200912" cy="342480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144363"/>
            <a:ext cx="8229600" cy="12527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пк\Desktop\КАТЕГОРИЯ\IMG_20220815_1422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20888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695171"/>
            <a:ext cx="7704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36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       Центр сенсорного развития</a:t>
            </a:r>
          </a:p>
        </p:txBody>
      </p:sp>
    </p:spTree>
    <p:extLst>
      <p:ext uri="{BB962C8B-B14F-4D97-AF65-F5344CB8AC3E}">
        <p14:creationId xmlns:p14="http://schemas.microsoft.com/office/powerpoint/2010/main" val="2028986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пк\Desktop\КАТЕГОРИЯ\IMG_20220815_1425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3704968" cy="296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579" y="836712"/>
            <a:ext cx="8183880" cy="1051560"/>
          </a:xfrm>
        </p:spPr>
        <p:txBody>
          <a:bodyPr/>
          <a:lstStyle/>
          <a:p>
            <a:r>
              <a:rPr lang="ru-RU" dirty="0"/>
              <a:t>      Театральный уголок</a:t>
            </a:r>
          </a:p>
        </p:txBody>
      </p:sp>
      <p:pic>
        <p:nvPicPr>
          <p:cNvPr id="7170" name="Picture 2" descr="C:\Users\пк\Desktop\КАТЕГОРИЯ\IMG_20220815_1425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20888"/>
            <a:ext cx="384042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836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16832"/>
            <a:ext cx="4032448" cy="302433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 Гараж</a:t>
            </a:r>
            <a:br>
              <a:rPr lang="ru-RU" dirty="0"/>
            </a:br>
            <a:r>
              <a:rPr lang="ru-RU" dirty="0"/>
              <a:t>       Центр строительства </a:t>
            </a:r>
          </a:p>
        </p:txBody>
      </p:sp>
      <p:pic>
        <p:nvPicPr>
          <p:cNvPr id="8194" name="Picture 2" descr="C:\Users\пк\Desktop\КАТЕГОРИЯ\IMG_20220815_1432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16832"/>
            <a:ext cx="338437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991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564904"/>
            <a:ext cx="3344928" cy="305375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1208" y="5157192"/>
            <a:ext cx="8229600" cy="12527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пк\Desktop\КАТЕГОРИЯ\IMG_20220815_145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564904"/>
            <a:ext cx="3337378" cy="305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825591"/>
            <a:ext cx="7535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36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            Центр сюжетно-ролевой игры</a:t>
            </a:r>
          </a:p>
        </p:txBody>
      </p:sp>
    </p:spTree>
    <p:extLst>
      <p:ext uri="{BB962C8B-B14F-4D97-AF65-F5344CB8AC3E}">
        <p14:creationId xmlns:p14="http://schemas.microsoft.com/office/powerpoint/2010/main" val="52885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564904"/>
            <a:ext cx="3672408" cy="266429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pic>
        <p:nvPicPr>
          <p:cNvPr id="10242" name="Picture 2" descr="C:\Users\пк\Desktop\КАТЕГОРИЯ\IMG_20220815_1553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422" y="2564904"/>
            <a:ext cx="318525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23728" y="632637"/>
            <a:ext cx="76154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36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Центр речевого развития</a:t>
            </a:r>
          </a:p>
          <a:p>
            <a:pPr lvl="0">
              <a:spcBef>
                <a:spcPct val="0"/>
              </a:spcBef>
            </a:pPr>
            <a:r>
              <a:rPr lang="ru-RU" sz="3600" b="1" dirty="0"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Центр дидактических игр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675658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40"/>
            <a:ext cx="3865032" cy="289877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0" y="764704"/>
            <a:ext cx="8183880" cy="1051560"/>
          </a:xfrm>
        </p:spPr>
        <p:txBody>
          <a:bodyPr>
            <a:normAutofit/>
          </a:bodyPr>
          <a:lstStyle/>
          <a:p>
            <a:r>
              <a:rPr lang="ru-RU" dirty="0"/>
              <a:t>Центр сюжетно – ролевой игры</a:t>
            </a:r>
          </a:p>
        </p:txBody>
      </p:sp>
      <p:pic>
        <p:nvPicPr>
          <p:cNvPr id="11266" name="Picture 2" descr="C:\Users\пк\Desktop\КАТЕГОРИЯ\IMG_20220815_1419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8840"/>
            <a:ext cx="361730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95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88840"/>
            <a:ext cx="3920992" cy="302433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8147248" cy="1021864"/>
          </a:xfrm>
        </p:spPr>
        <p:txBody>
          <a:bodyPr>
            <a:normAutofit/>
          </a:bodyPr>
          <a:lstStyle/>
          <a:p>
            <a:r>
              <a:rPr lang="ru-RU" dirty="0"/>
              <a:t>Центр сюжетно-ролевой игры</a:t>
            </a:r>
          </a:p>
        </p:txBody>
      </p:sp>
      <p:pic>
        <p:nvPicPr>
          <p:cNvPr id="12290" name="Picture 2" descr="C:\Users\пк\Desktop\КАТЕГОРИЯ\IMG_20220815_1435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88840"/>
            <a:ext cx="338437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751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68860"/>
            <a:ext cx="396044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450" y="764704"/>
            <a:ext cx="7715200" cy="1237888"/>
          </a:xfrm>
        </p:spPr>
        <p:txBody>
          <a:bodyPr>
            <a:normAutofit fontScale="90000"/>
          </a:bodyPr>
          <a:lstStyle/>
          <a:p>
            <a:r>
              <a:rPr lang="ru-RU" dirty="0"/>
              <a:t>Уголок природы</a:t>
            </a:r>
            <a:br>
              <a:rPr lang="ru-RU" dirty="0"/>
            </a:br>
            <a:r>
              <a:rPr lang="ru-RU" dirty="0"/>
              <a:t>Зоопарк</a:t>
            </a:r>
          </a:p>
        </p:txBody>
      </p:sp>
      <p:pic>
        <p:nvPicPr>
          <p:cNvPr id="13316" name="Picture 4" descr="C:\Users\пк\Desktop\КАТЕГОРИЯ\IMG_20220815_1416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4864"/>
            <a:ext cx="352839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0003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пк\Desktop\КАТЕГОРИЯ\IMG_20220815_1604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3865033" cy="289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6886" y="5486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Уголок ряженья</a:t>
            </a:r>
            <a:br>
              <a:rPr lang="ru-RU" dirty="0"/>
            </a:br>
            <a:r>
              <a:rPr lang="ru-RU" dirty="0"/>
              <a:t>Зона творчества</a:t>
            </a:r>
          </a:p>
        </p:txBody>
      </p:sp>
      <p:pic>
        <p:nvPicPr>
          <p:cNvPr id="14339" name="Picture 3" descr="C:\Users\пк\Desktop\КАТЕГОРИЯ\IMG_20220815_1611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3466184" cy="294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580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852936"/>
            <a:ext cx="3744416" cy="374441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Патриотический уголок</a:t>
            </a:r>
          </a:p>
        </p:txBody>
      </p:sp>
      <p:pic>
        <p:nvPicPr>
          <p:cNvPr id="1038" name="Picture 14" descr="C:\Users\пк\Desktop\категория фото\IMG_20220825_1455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852936"/>
            <a:ext cx="411614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0012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44824"/>
            <a:ext cx="6480720" cy="4752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Методическое пособие по сенсорному развитию.</a:t>
            </a:r>
          </a:p>
        </p:txBody>
      </p:sp>
    </p:spTree>
    <p:extLst>
      <p:ext uri="{BB962C8B-B14F-4D97-AF65-F5344CB8AC3E}">
        <p14:creationId xmlns:p14="http://schemas.microsoft.com/office/powerpoint/2010/main" val="29847691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437</TotalTime>
  <Words>65</Words>
  <Application>Microsoft Office PowerPoint</Application>
  <PresentationFormat>Экран (4:3)</PresentationFormat>
  <Paragraphs>21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Candara</vt:lpstr>
      <vt:lpstr>Gabriola</vt:lpstr>
      <vt:lpstr>Symbol</vt:lpstr>
      <vt:lpstr>Волна</vt:lpstr>
      <vt:lpstr>Развивающая предметно - пространственная среда средняя группа СП « Детский сад №9 ГБОУ СОШ №9 г.о. Октябрьск Воспитатель: Ланг Наталья Валерьевна.</vt:lpstr>
      <vt:lpstr>Общий вид группы</vt:lpstr>
      <vt:lpstr>Центр безопасности</vt:lpstr>
      <vt:lpstr>Презентация PowerPoint</vt:lpstr>
      <vt:lpstr>Презентация PowerPoint</vt:lpstr>
      <vt:lpstr>Информационные стенды для родителей</vt:lpstr>
      <vt:lpstr>       Музыкальный уголок    </vt:lpstr>
      <vt:lpstr>Презентация PowerPoint</vt:lpstr>
      <vt:lpstr>      Театральный уголок</vt:lpstr>
      <vt:lpstr> Гараж        Центр строительства </vt:lpstr>
      <vt:lpstr>Презентация PowerPoint</vt:lpstr>
      <vt:lpstr> </vt:lpstr>
      <vt:lpstr>Центр сюжетно – ролевой игры</vt:lpstr>
      <vt:lpstr>Центр сюжетно-ролевой игры</vt:lpstr>
      <vt:lpstr>Уголок природы Зоопарк</vt:lpstr>
      <vt:lpstr>Уголок ряженья Зона творчества</vt:lpstr>
      <vt:lpstr>Патриотический уголок</vt:lpstr>
      <vt:lpstr>Методическое пособие по сенсорному развитию.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27</cp:revision>
  <dcterms:created xsi:type="dcterms:W3CDTF">2022-08-23T08:53:16Z</dcterms:created>
  <dcterms:modified xsi:type="dcterms:W3CDTF">2023-05-10T05:18:44Z</dcterms:modified>
</cp:coreProperties>
</file>