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92" r:id="rId3"/>
    <p:sldId id="295" r:id="rId4"/>
    <p:sldId id="259" r:id="rId5"/>
    <p:sldId id="296" r:id="rId6"/>
    <p:sldId id="298" r:id="rId7"/>
    <p:sldId id="306" r:id="rId8"/>
    <p:sldId id="305" r:id="rId9"/>
    <p:sldId id="307" r:id="rId10"/>
    <p:sldId id="299" r:id="rId11"/>
    <p:sldId id="308" r:id="rId12"/>
    <p:sldId id="303" r:id="rId13"/>
    <p:sldId id="309" r:id="rId14"/>
    <p:sldId id="304" r:id="rId15"/>
    <p:sldId id="311" r:id="rId16"/>
    <p:sldId id="310" r:id="rId17"/>
    <p:sldId id="312" r:id="rId18"/>
    <p:sldId id="313" r:id="rId19"/>
    <p:sldId id="314" r:id="rId20"/>
    <p:sldId id="315" r:id="rId21"/>
    <p:sldId id="316" r:id="rId22"/>
    <p:sldId id="27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 varScale="1">
        <p:scale>
          <a:sx n="122" d="100"/>
          <a:sy n="122" d="100"/>
        </p:scale>
        <p:origin x="114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38C8D-60A6-4BB7-B61D-9A6CDF03D794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6E7DF-B7E3-441E-AF05-711F712CA7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332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06E7DF-B7E3-441E-AF05-711F712CA73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204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05543" y="2164833"/>
            <a:ext cx="27430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</a:t>
            </a:r>
            <a:endParaRPr lang="ru-RU" sz="1600" b="1" dirty="0">
              <a:ln w="0"/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8030" y="511024"/>
            <a:ext cx="55066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endParaRPr lang="ru-RU" alt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5470" y="1518190"/>
            <a:ext cx="64610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Использование современных технологий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физкультурно-оздоровительной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деятельности с детьми старшего </a:t>
            </a:r>
          </a:p>
          <a:p>
            <a:pPr algn="ctr">
              <a:spcAft>
                <a:spcPts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дошкольного возраста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3439" y="5454573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Абдулкеримова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Г.К.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31921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34836" y="115744"/>
            <a:ext cx="7014709" cy="4188402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Инновация 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 физической культуры – это внесённое нововведение, которое обеспечивает качественный рост эффективности процессов,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востребованы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 физической культуры и спорта.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852" y="3546765"/>
            <a:ext cx="3781747" cy="310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1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79418" y="134217"/>
            <a:ext cx="7315199" cy="306156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фитнес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система мероприятий, направленных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и укрепление здоровья, нормальное физическое и психическое здоровье, его социальную адаптацию. Использование элементов детского фитнеса в ДОУ позволяет повысить объем двигательной активности, уровень физической подготовленности, знакомит с возможностями тела, учит получать удовольствие и уверенность от движений и физической деятельности, усиливает интерес к занятиям физическими упражнениями и, как следствие, укрепляет здоровье детей.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098" y="2843935"/>
            <a:ext cx="5262779" cy="3508520"/>
          </a:xfrm>
        </p:spPr>
      </p:pic>
    </p:spTree>
    <p:extLst>
      <p:ext uri="{BB962C8B-B14F-4D97-AF65-F5344CB8AC3E}">
        <p14:creationId xmlns:p14="http://schemas.microsoft.com/office/powerpoint/2010/main" val="327978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19927" y="189635"/>
            <a:ext cx="6308437" cy="1251238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Спектр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фитнес-технологий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435192" y="979212"/>
            <a:ext cx="3578562" cy="1264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830006" y="984780"/>
            <a:ext cx="2256976" cy="2187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3187939" y="971095"/>
            <a:ext cx="1891437" cy="33434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620086" y="943921"/>
            <a:ext cx="1514964" cy="47742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141474" y="979212"/>
            <a:ext cx="2358054" cy="16936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225442" y="955657"/>
            <a:ext cx="2836482" cy="822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1860446" y="5456610"/>
            <a:ext cx="3951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занятия на тренажерах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53194" y="3029235"/>
            <a:ext cx="32474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игровой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стретчинг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68939" y="4052937"/>
            <a:ext cx="2487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степ-аэробика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06948" y="2007222"/>
            <a:ext cx="1367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фитбол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781605" y="3238263"/>
            <a:ext cx="10887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сорси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926648" y="2622403"/>
            <a:ext cx="1909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атха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-йога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>
            <a:off x="5169967" y="1010696"/>
            <a:ext cx="230688" cy="22103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5163857" y="1010696"/>
            <a:ext cx="1081328" cy="36434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6895376" y="1655363"/>
            <a:ext cx="2351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игроритмика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4363516" y="4642185"/>
            <a:ext cx="3763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анятие по карточкам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>
            <a:off x="5135050" y="955657"/>
            <a:ext cx="1967705" cy="2900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рямоугольник 73"/>
          <p:cNvSpPr/>
          <p:nvPr/>
        </p:nvSpPr>
        <p:spPr>
          <a:xfrm>
            <a:off x="6768293" y="3672274"/>
            <a:ext cx="1951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чирлидинг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55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Ировой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стретчинг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243" y="3318522"/>
            <a:ext cx="4743326" cy="32788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67346" y="1287197"/>
            <a:ext cx="679796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Стретчинг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растяжка, специальная поза, предназначенная для увеличения и сохранения длины мышц.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стретчинг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специально подобранные упражнения на растяжку мышц, проводимые с детьми в игровой форме.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стретчингу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увеличивается подвижность суставов, мышцы становятся более эластичными и гибкими, дольше сохраняют работоспособность. </a:t>
            </a:r>
          </a:p>
        </p:txBody>
      </p:sp>
    </p:spTree>
    <p:extLst>
      <p:ext uri="{BB962C8B-B14F-4D97-AF65-F5344CB8AC3E}">
        <p14:creationId xmlns:p14="http://schemas.microsoft.com/office/powerpoint/2010/main" val="5234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0" r="13179"/>
          <a:stretch/>
        </p:blipFill>
        <p:spPr>
          <a:xfrm>
            <a:off x="1538010" y="186341"/>
            <a:ext cx="3641970" cy="22266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" r="22623" b="13835"/>
          <a:stretch/>
        </p:blipFill>
        <p:spPr>
          <a:xfrm>
            <a:off x="1551505" y="2482903"/>
            <a:ext cx="3628475" cy="20563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2" r="14384"/>
          <a:stretch/>
        </p:blipFill>
        <p:spPr>
          <a:xfrm>
            <a:off x="5306645" y="166431"/>
            <a:ext cx="3641970" cy="2266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46"/>
          <a:stretch/>
        </p:blipFill>
        <p:spPr>
          <a:xfrm>
            <a:off x="5306645" y="2482903"/>
            <a:ext cx="3641970" cy="203516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0" r="20329"/>
          <a:stretch/>
        </p:blipFill>
        <p:spPr>
          <a:xfrm>
            <a:off x="1544757" y="4584885"/>
            <a:ext cx="3641970" cy="213198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5" r="6886"/>
          <a:stretch/>
        </p:blipFill>
        <p:spPr>
          <a:xfrm>
            <a:off x="5306645" y="4568030"/>
            <a:ext cx="3628475" cy="213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02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по карточкам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0288" y="1046356"/>
            <a:ext cx="71154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позволяют детям использовать накопленный двигательный опыт в самостоятельной деятельности, учат организовывать соревнования со сверстниками, подчиняться правилам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картах-схемах схематично изображены спортивные снаряды, вид упражнения, количество повторений записывается кружками и цифрой. Например, работа с мячом, лазание по гимнастической лестнице, приседания, прыжки в длину. Дети изучают карту и по сигналу инструктора идут на первый этап. Выполняют упражнение самостоятельно и по сигналу делают переход к следующему снаряду.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968" y="3456566"/>
            <a:ext cx="2923020" cy="29567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4"/>
          <a:stretch/>
        </p:blipFill>
        <p:spPr>
          <a:xfrm>
            <a:off x="1527527" y="3594060"/>
            <a:ext cx="4239491" cy="267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96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6" r="31191" b="15856"/>
          <a:stretch/>
        </p:blipFill>
        <p:spPr>
          <a:xfrm>
            <a:off x="289602" y="328246"/>
            <a:ext cx="4160828" cy="296802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r="18192" b="21021"/>
          <a:stretch/>
        </p:blipFill>
        <p:spPr>
          <a:xfrm>
            <a:off x="289602" y="3488900"/>
            <a:ext cx="4160828" cy="2968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9" r="26240"/>
          <a:stretch/>
        </p:blipFill>
        <p:spPr>
          <a:xfrm>
            <a:off x="4730724" y="328246"/>
            <a:ext cx="4147553" cy="296802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9" r="20171"/>
          <a:stretch/>
        </p:blipFill>
        <p:spPr>
          <a:xfrm>
            <a:off x="4730724" y="3488900"/>
            <a:ext cx="4147553" cy="296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6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Степ-аэробика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58109" y="1108258"/>
            <a:ext cx="70011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Степ-аэробика для детей - это целый комплекс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по темпу и интенсивности, во время выполнения которых идёт работа всех мышц и суставов. Особенностью степ-аэробики является использование специальной степ-платформы, которая позволяет выполнять различные шаги (степ от англ.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шаг)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218" y="2743661"/>
            <a:ext cx="5144655" cy="349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" r="5846"/>
          <a:stretch/>
        </p:blipFill>
        <p:spPr>
          <a:xfrm>
            <a:off x="117229" y="162242"/>
            <a:ext cx="3706100" cy="25397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382" y="281354"/>
            <a:ext cx="4093324" cy="26707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r="11459"/>
          <a:stretch/>
        </p:blipFill>
        <p:spPr>
          <a:xfrm>
            <a:off x="118031" y="4138498"/>
            <a:ext cx="4056185" cy="24919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" r="23923"/>
          <a:stretch/>
        </p:blipFill>
        <p:spPr>
          <a:xfrm>
            <a:off x="4656187" y="3847554"/>
            <a:ext cx="4286582" cy="26561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4" b="36752"/>
          <a:stretch/>
        </p:blipFill>
        <p:spPr>
          <a:xfrm>
            <a:off x="2743293" y="1790838"/>
            <a:ext cx="3296746" cy="28919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3838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Хатха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-йога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59962" y="1223609"/>
            <a:ext cx="71974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хатха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-йога» Ха – солнце;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луна; Йога – соединение, гармония трех начал человека: физического, психического, духовного . Детская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-йога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специальная йога для детей, основанная на позах животных и окружающих предметах, доступных дошкольникам. В отличие от других физических упражнений, в ней основное внимание уделяется статическому поддержанию поз. Их выполнение требует плавных, осмысленных движений, спокойного ритма и оказывает на организм умеренную нагрузку. 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32" b="99353" l="583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444" y="3598919"/>
            <a:ext cx="2713066" cy="24462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463" y="3836733"/>
            <a:ext cx="3647697" cy="271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17658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" r="17460"/>
          <a:stretch/>
        </p:blipFill>
        <p:spPr>
          <a:xfrm>
            <a:off x="4951866" y="4509393"/>
            <a:ext cx="3850954" cy="22475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7" t="4000" r="-447" b="768"/>
          <a:stretch/>
        </p:blipFill>
        <p:spPr>
          <a:xfrm>
            <a:off x="816316" y="113482"/>
            <a:ext cx="4029222" cy="21096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r="24549"/>
          <a:stretch/>
        </p:blipFill>
        <p:spPr>
          <a:xfrm>
            <a:off x="4951866" y="108303"/>
            <a:ext cx="3821255" cy="209948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4" r="18746" b="6733"/>
          <a:stretch/>
        </p:blipFill>
        <p:spPr>
          <a:xfrm>
            <a:off x="4951866" y="2298435"/>
            <a:ext cx="3850954" cy="212031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4" t="20311" r="22685"/>
          <a:stretch/>
        </p:blipFill>
        <p:spPr>
          <a:xfrm>
            <a:off x="816316" y="4509393"/>
            <a:ext cx="4029222" cy="22690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8" r="24589"/>
          <a:stretch/>
        </p:blipFill>
        <p:spPr>
          <a:xfrm>
            <a:off x="816316" y="2291639"/>
            <a:ext cx="4029222" cy="2127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326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39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5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Фитбол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60496" y="941722"/>
            <a:ext cx="69963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Фитбол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 переводе с английского, означает «мяч для опоры», котор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ый используется в оздоровительных целях. Занятия с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фитболом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носят практическую и коррекционную направленность, влияет на развитие двигательных умений, координации движений, функций равновесия, а также вызывает положительные эмоции у детей. Также укрепляются мышцы спины и брюшного пресса, создают хороший мышечный корсет, но главное - формируют сложно и длительно вырабатываемый в обычных условиях навык правильной осанки.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983" y="3326247"/>
            <a:ext cx="3833802" cy="331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4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4" r="16120" b="21100"/>
          <a:stretch/>
        </p:blipFill>
        <p:spPr>
          <a:xfrm>
            <a:off x="4752810" y="287035"/>
            <a:ext cx="4229451" cy="25030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0" r="17229" b="27806"/>
          <a:stretch/>
        </p:blipFill>
        <p:spPr>
          <a:xfrm>
            <a:off x="4752810" y="3429000"/>
            <a:ext cx="4244223" cy="25790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5" r="18626"/>
          <a:stretch/>
        </p:blipFill>
        <p:spPr>
          <a:xfrm>
            <a:off x="314141" y="898936"/>
            <a:ext cx="4280283" cy="25073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" r="16249" b="25175"/>
          <a:stretch/>
        </p:blipFill>
        <p:spPr>
          <a:xfrm>
            <a:off x="162449" y="4032739"/>
            <a:ext cx="4431974" cy="2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2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62909" y="115744"/>
            <a:ext cx="6391564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Плавание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2908" y="941722"/>
            <a:ext cx="633401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важнейших способов физического развития и оздоровления детей являются занятия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плаванием.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Общая оценка благотворного влияния плавания на организм ребенка заключается в укреплении различных функциональных систем детского организма, повышении адаптационных механизмов к изменениям окружающей среды, повышении общего эмоционального состояния детей.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334" y="3032370"/>
            <a:ext cx="5338308" cy="335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07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1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8" r="17800"/>
          <a:stretch/>
        </p:blipFill>
        <p:spPr>
          <a:xfrm>
            <a:off x="796418" y="35574"/>
            <a:ext cx="3391877" cy="20963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44"/>
          <a:stretch/>
        </p:blipFill>
        <p:spPr>
          <a:xfrm>
            <a:off x="1871812" y="2230541"/>
            <a:ext cx="3508546" cy="19897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59" b="27749"/>
          <a:stretch/>
        </p:blipFill>
        <p:spPr>
          <a:xfrm>
            <a:off x="5595217" y="368596"/>
            <a:ext cx="3305781" cy="35266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9" r="19428"/>
          <a:stretch/>
        </p:blipFill>
        <p:spPr>
          <a:xfrm>
            <a:off x="475987" y="4377070"/>
            <a:ext cx="3541119" cy="23241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8" r="6799"/>
          <a:stretch/>
        </p:blipFill>
        <p:spPr>
          <a:xfrm>
            <a:off x="4867581" y="4377069"/>
            <a:ext cx="3846898" cy="232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4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3358" y="115744"/>
            <a:ext cx="7231115" cy="1171453"/>
          </a:xfrm>
        </p:spPr>
        <p:txBody>
          <a:bodyPr>
            <a:normAutofit/>
          </a:bodyPr>
          <a:lstStyle/>
          <a:p>
            <a:pPr marL="0" indent="0"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8693" y="1144837"/>
            <a:ext cx="60682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      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очевидно, что наиболее успешно ребёнок развивается, воспитываясь в двух институтах – семье и дошкольном учреждении. Признание приоритета семейного воспитания требует новых линий отношений семьи и дошкольного учреждения. Новизна этих отношений определяет понятия «сотрудничество» и «взаимодействие».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1" y="3200670"/>
            <a:ext cx="4853354" cy="329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3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2" y="21776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55" y="4567257"/>
            <a:ext cx="3520540" cy="22391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56" y="48782"/>
            <a:ext cx="3520541" cy="22802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136" y="73432"/>
            <a:ext cx="3373317" cy="22555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15"/>
          <a:stretch/>
        </p:blipFill>
        <p:spPr>
          <a:xfrm>
            <a:off x="1647136" y="2435763"/>
            <a:ext cx="3373317" cy="20580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44"/>
          <a:stretch/>
        </p:blipFill>
        <p:spPr>
          <a:xfrm>
            <a:off x="5284755" y="2435763"/>
            <a:ext cx="3520542" cy="20464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7"/>
          <a:stretch/>
        </p:blipFill>
        <p:spPr>
          <a:xfrm>
            <a:off x="1647136" y="4567257"/>
            <a:ext cx="3373317" cy="223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2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20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80288" y="646593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b="1" i="1" u="sng" dirty="0" smtClean="0">
              <a:solidFill>
                <a:srgbClr val="1E1E1E"/>
              </a:solidFill>
              <a:latin typeface="tahoma" panose="020B0604030504040204" pitchFamily="34" charset="0"/>
            </a:endParaRPr>
          </a:p>
          <a:p>
            <a:pPr algn="ctr"/>
            <a:endParaRPr lang="ru-RU" dirty="0">
              <a:solidFill>
                <a:srgbClr val="1E1E1E"/>
              </a:solidFill>
              <a:latin typeface="tahoma" panose="020B060403050404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50" y="106420"/>
            <a:ext cx="2869704" cy="21131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536" y="106420"/>
            <a:ext cx="2633450" cy="21131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381" y="2455072"/>
            <a:ext cx="2852282" cy="19685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7"/>
          <a:stretch/>
        </p:blipFill>
        <p:spPr>
          <a:xfrm>
            <a:off x="6171701" y="2455072"/>
            <a:ext cx="2750682" cy="19685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4" t="4699" r="14959" b="18161"/>
          <a:stretch/>
        </p:blipFill>
        <p:spPr>
          <a:xfrm>
            <a:off x="233325" y="2387095"/>
            <a:ext cx="2744339" cy="39932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3" b="12494"/>
          <a:stretch/>
        </p:blipFill>
        <p:spPr>
          <a:xfrm>
            <a:off x="6171701" y="4559364"/>
            <a:ext cx="2750682" cy="194407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2" r="4587" b="7463"/>
          <a:stretch/>
        </p:blipFill>
        <p:spPr>
          <a:xfrm>
            <a:off x="6122022" y="106420"/>
            <a:ext cx="2850040" cy="21131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6" r="20941"/>
          <a:stretch/>
        </p:blipFill>
        <p:spPr>
          <a:xfrm>
            <a:off x="3173381" y="4559364"/>
            <a:ext cx="2852282" cy="194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8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05200" y="2844225"/>
            <a:ext cx="42563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ru-RU" sz="5400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98659" y="6096000"/>
            <a:ext cx="43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7789" r="-3986"/>
          <a:stretch/>
        </p:blipFill>
        <p:spPr>
          <a:xfrm>
            <a:off x="62416" y="1145961"/>
            <a:ext cx="9504278" cy="495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0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1206</TotalTime>
  <Words>419</Words>
  <Application>Microsoft Office PowerPoint</Application>
  <PresentationFormat>Экран (4:3)</PresentationFormat>
  <Paragraphs>72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Tahoma</vt:lpstr>
      <vt:lpstr>Tahoma</vt:lpstr>
      <vt:lpstr>Times New Roman</vt:lpstr>
      <vt:lpstr>Тема Office</vt:lpstr>
      <vt:lpstr>Презентация PowerPoint</vt:lpstr>
      <vt:lpstr>Презентация PowerPoint</vt:lpstr>
      <vt:lpstr>Инновация  в области физической культуры – это внесённое нововведение, которое обеспечивает качественный рост эффективности процессов, которые востребованы в области физической культуры и спорта. </vt:lpstr>
      <vt:lpstr>             Детский фитнес – это система мероприятий, направленных        на поддержание и укрепление здоровья, нормальное физическое и психическое здоровье, его социальную адаптацию. Использование элементов детского фитнеса в ДОУ позволяет повысить объем двигательной активности, уровень физической подготовленности, знакомит с возможностями тела, учит получать удовольствие и уверенность от движений и физической деятельности, усиливает интерес к занятиям физическими упражнениями и, как следствие, укрепляет здоровье детей. </vt:lpstr>
      <vt:lpstr>Спектр фитнес-технологий</vt:lpstr>
      <vt:lpstr>Ировой стретчинг</vt:lpstr>
      <vt:lpstr>Презентация PowerPoint</vt:lpstr>
      <vt:lpstr>Занятие по карточкам</vt:lpstr>
      <vt:lpstr>Презентация PowerPoint</vt:lpstr>
      <vt:lpstr>Степ-аэробика</vt:lpstr>
      <vt:lpstr>Презентация PowerPoint</vt:lpstr>
      <vt:lpstr>Хатха-йога</vt:lpstr>
      <vt:lpstr>Презентация PowerPoint</vt:lpstr>
      <vt:lpstr>Презентация PowerPoint</vt:lpstr>
      <vt:lpstr>Фитбол</vt:lpstr>
      <vt:lpstr>Презентация PowerPoint</vt:lpstr>
      <vt:lpstr>Плавание</vt:lpstr>
      <vt:lpstr>Презентация PowerPoint</vt:lpstr>
      <vt:lpstr>Взаимодействие с родителями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Farid</cp:lastModifiedBy>
  <cp:revision>110</cp:revision>
  <dcterms:created xsi:type="dcterms:W3CDTF">2013-11-19T05:52:05Z</dcterms:created>
  <dcterms:modified xsi:type="dcterms:W3CDTF">2025-02-21T03:34:27Z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502472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