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2652" y="-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РИСУНОК ПАСТЕЛЬЮ</a:t>
            </a:r>
            <a:br>
              <a:rPr lang="ru-RU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ЦВЕТНОЙ БУМАГЕ</a:t>
            </a:r>
            <a:br>
              <a:rPr lang="ru-RU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«КАЛЕЙДОСКОП»</a:t>
            </a:r>
            <a:endParaRPr lang="ru-RU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 descr="C:\Users\ksehc\Desktop\умка\Мишка на СЕВЕРЕ_Moment(2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9356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ОБРАЗЕЦ</a:t>
            </a:r>
            <a:endParaRPr lang="ru-RU" sz="6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ksehc\Desktop\умка\Мишка на СЕВЕРЕ_Moment(3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384" y="2295128"/>
            <a:ext cx="6885384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4792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ИСПОЛЬЗУЕМ ВЫРЕЗАННЫЙ ТРАФАРЕТ ВОЛНОЙ( ВАРИАНТ №1) ДЛЯ СЕВЕРНОГО СИЯНИЯ</a:t>
            </a:r>
            <a:endParaRPr lang="ru-RU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ksehc\Desktop\умка\Мишка на СЕВЕРЕ_Moment(4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04256"/>
            <a:ext cx="6876256" cy="687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7553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РИСУЕМ СЕВЕРНОЕ СИЯНИЕ ВЕРТИКАЛЬНЫМИ ЛИНИЯМИ, ПАСТЕЛЬЮ РАЗНОГО ЦВЕТА (ВАРИАНТ №1)</a:t>
            </a:r>
            <a:endParaRPr lang="ru-RU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C:\Users\ksehc\Desktop\умка\Мишка на СЕВЕРЕ_Moment(5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04256"/>
            <a:ext cx="6876256" cy="687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85226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РИСУЕМ КАРАНДАШОМ МЕДВЕДЯ С РЫБОЙ В РУКАХ</a:t>
            </a:r>
            <a:endParaRPr lang="ru-RU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C:\Users\ksehc\Desktop\умка\Мишка на СЕВЕРЕ_Moment(6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40" y="2304256"/>
            <a:ext cx="6876256" cy="687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2127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БЕЛОЙ ПАСТЕЛЬЮ ЗАКРАШИВАЕМ МЕДВЕДЯ</a:t>
            </a:r>
            <a:endParaRPr lang="ru-RU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 descr="C:\Users\ksehc\Desktop\умка\Мишка на СЕВЕРЕ_Moment(7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384" y="2267744"/>
            <a:ext cx="6912768" cy="691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72997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БЕЛОЙ ПАСТЕЛЬЮ ЗАКРАШИВАЕМ ВСЕГО МЕДВЕДЯ</a:t>
            </a:r>
            <a:endParaRPr lang="ru-RU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 descr="C:\Users\ksehc\Desktop\умка\Мишка на СЕВЕРЕ_Moment(8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" y="2304256"/>
            <a:ext cx="6876256" cy="687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69015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РИСУЕМ ЛЬДИНКУ, НА КОТОРОЙ СИДИТ МЕДВЕДЬ, СКАЛЫ</a:t>
            </a:r>
            <a:endParaRPr lang="ru-RU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4" name="Picture 2" descr="C:\Users\ksehc\Desktop\умка\Мишка на СЕВЕРЕ_Moment(9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04256"/>
            <a:ext cx="6876256" cy="687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79877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СИНЕЙ ПАСТЕЛЬЮ РИСЕУМ РЫБКУ, ЧЁРНОЙ ПАСТЕЛЬЮ РИСУЕМ НОС, ГЛАЗА, РОТ, ЛАПКИ, ОБВОДИМ ПО КОНТУРУ МЕДВЕДЯ</a:t>
            </a:r>
            <a:endParaRPr lang="ru-RU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 descr="C:\Users\ksehc\Desktop\умка\Мишка на СЕВЕРЕ_Moment(10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04256"/>
            <a:ext cx="6876256" cy="687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70726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ФИОЛЕТОВОЙ ПАСТЕЛЬЮ, ПРОРИСОВЫВАЕМ СКАЛЫ, БЕЛОЙ ПАСТЕЛЬЮ РИСУЕМ ЛЬДИНУ</a:t>
            </a:r>
            <a:endParaRPr lang="ru-RU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2" name="Picture 2" descr="C:\Users\ksehc\Desktop\умка\Мишка на СЕВЕРЕ_Moment(12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04256"/>
            <a:ext cx="6876256" cy="687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30972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БЕЛОЙ ПАСТЕЛЬЮ РИСУЕМ ЛЬДИНУ</a:t>
            </a:r>
            <a:endParaRPr lang="ru-RU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266" name="Picture 2" descr="C:\Users\ksehc\Desktop\умка\Мишка на СЕВЕРЕ_Moment(13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04256"/>
            <a:ext cx="6876256" cy="687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66567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ВЫБИРАЕМ ПАСТЕЛЬ ДЛЯ СЕВЕРНОГО СИЯНИЯ ( ВАРИАНТ №2 – БЕЗ ТРАФАРЕТА)</a:t>
            </a:r>
            <a:endParaRPr lang="ru-RU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290" name="Picture 2" descr="C:\Users\ksehc\Desktop\умка\Мишка на СЕВЕРЕ_Moment(14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305113"/>
            <a:ext cx="6875399" cy="6875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69035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РИСУЕМ ВЕРТИКАЛЬНЫМИ ЛИНИЯМИ СЕВЕРНОЕ СИЯНИЕ, ОТТЕНЯЕМ ВОДУ СИНЕЙ ПАСТЕЛЬЮ,</a:t>
            </a:r>
            <a:br>
              <a:rPr lang="ru-RU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РИСУНОК ГОТОВ</a:t>
            </a:r>
            <a:endParaRPr lang="ru-RU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314" name="Picture 2" descr="C:\Users\ksehc\Desktop\умка\Мишка на СЕВЕРЕ_Moment(15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798" y="2304256"/>
            <a:ext cx="6876256" cy="687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22519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2333608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</a:t>
            </a:r>
            <a:endParaRPr lang="ru-RU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338" name="Picture 2" descr="C:\Users\ksehc\Desktop\умка\Мишка на СЕВЕРЕ_Moment(16)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11"/>
          <a:stretch/>
        </p:blipFill>
        <p:spPr bwMode="auto">
          <a:xfrm>
            <a:off x="0" y="3168352"/>
            <a:ext cx="6856216" cy="6012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350335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115</Words>
  <Application>Microsoft Office PowerPoint</Application>
  <PresentationFormat>Экран (4:3)</PresentationFormat>
  <Paragraphs>14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РИСУНОК ПАСТЕЛЬЮ НА ЦВЕТНОЙ БУМАГЕ «КАЛЕЙДОСКОП»</vt:lpstr>
      <vt:lpstr>ОБРАЗЕЦ</vt:lpstr>
      <vt:lpstr>ИСПОЛЬЗУЕМ ВЫРЕЗАННЫЙ ТРАФАРЕТ ВОЛНОЙ( ВАРИАНТ №1) ДЛЯ СЕВЕРНОГО СИЯНИЯ</vt:lpstr>
      <vt:lpstr>РИСУЕМ СЕВЕРНОЕ СИЯНИЕ ВЕРТИКАЛЬНЫМИ ЛИНИЯМИ, ПАСТЕЛЬЮ РАЗНОГО ЦВЕТА (ВАРИАНТ №1)</vt:lpstr>
      <vt:lpstr>РИСУЕМ КАРАНДАШОМ МЕДВЕДЯ С РЫБОЙ В РУКАХ</vt:lpstr>
      <vt:lpstr>БЕЛОЙ ПАСТЕЛЬЮ ЗАКРАШИВАЕМ МЕДВЕДЯ</vt:lpstr>
      <vt:lpstr>БЕЛОЙ ПАСТЕЛЬЮ ЗАКРАШИВАЕМ ВСЕГО МЕДВЕДЯ</vt:lpstr>
      <vt:lpstr>РИСУЕМ ЛЬДИНКУ, НА КОТОРОЙ СИДИТ МЕДВЕДЬ, СКАЛЫ</vt:lpstr>
      <vt:lpstr>СИНЕЙ ПАСТЕЛЬЮ РИСЕУМ РЫБКУ, ЧЁРНОЙ ПАСТЕЛЬЮ РИСУЕМ НОС, ГЛАЗА, РОТ, ЛАПКИ, ОБВОДИМ ПО КОНТУРУ МЕДВЕДЯ</vt:lpstr>
      <vt:lpstr>ФИОЛЕТОВОЙ ПАСТЕЛЬЮ, ПРОРИСОВЫВАЕМ СКАЛЫ, БЕЛОЙ ПАСТЕЛЬЮ РИСУЕМ ЛЬДИНУ</vt:lpstr>
      <vt:lpstr>БЕЛОЙ ПАСТЕЛЬЮ РИСУЕМ ЛЬДИНУ</vt:lpstr>
      <vt:lpstr>ВЫБИРАЕМ ПАСТЕЛЬ ДЛЯ СЕВЕРНОГО СИЯНИЯ ( ВАРИАНТ №2 – БЕЗ ТРАФАРЕТА)</vt:lpstr>
      <vt:lpstr>РИСУЕМ ВЕРТИКАЛЬНЫМИ ЛИНИЯМИ СЕВЕРНОЕ СИЯНИЕ, ОТТЕНЯЕМ ВОДУ СИНЕЙ ПАСТЕЛЬЮ, РИСУНОК ГОТОВ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 Воронцова</dc:creator>
  <cp:lastModifiedBy>Татьяна Воронцова</cp:lastModifiedBy>
  <cp:revision>6</cp:revision>
  <dcterms:created xsi:type="dcterms:W3CDTF">2022-09-28T03:35:06Z</dcterms:created>
  <dcterms:modified xsi:type="dcterms:W3CDTF">2022-09-28T04:33:15Z</dcterms:modified>
</cp:coreProperties>
</file>