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300" r:id="rId3"/>
    <p:sldId id="272" r:id="rId4"/>
    <p:sldId id="287" r:id="rId5"/>
    <p:sldId id="289" r:id="rId6"/>
    <p:sldId id="261" r:id="rId7"/>
    <p:sldId id="283" r:id="rId8"/>
    <p:sldId id="301" r:id="rId9"/>
    <p:sldId id="262" r:id="rId10"/>
    <p:sldId id="263" r:id="rId11"/>
    <p:sldId id="265" r:id="rId12"/>
    <p:sldId id="293" r:id="rId13"/>
    <p:sldId id="294" r:id="rId14"/>
    <p:sldId id="299" r:id="rId15"/>
    <p:sldId id="302" r:id="rId16"/>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a:srgbClr val="212387"/>
    <a:srgbClr val="B9BD0F"/>
    <a:srgbClr val="3333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91" autoAdjust="0"/>
    <p:restoredTop sz="94607" autoAdjust="0"/>
  </p:normalViewPr>
  <p:slideViewPr>
    <p:cSldViewPr>
      <p:cViewPr varScale="1">
        <p:scale>
          <a:sx n="83" d="100"/>
          <a:sy n="83" d="100"/>
        </p:scale>
        <p:origin x="-1430" y="-77"/>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ru-RU" dirty="0"/>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EDE5B0F5-88B9-487C-AA3F-CC95E7D43861}" type="datetimeFigureOut">
              <a:rPr lang="ru-RU"/>
              <a:pPr>
                <a:defRPr/>
              </a:pPr>
              <a:t>01.12.2024</a:t>
            </a:fld>
            <a:endParaRPr lang="ru-RU" dirty="0"/>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ru-RU" noProof="0" dirty="0"/>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endParaRPr lang="ru-RU" noProof="0"/>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ru-RU" dirty="0"/>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05F8B538-5505-47F1-8B19-44C8DC06B88C}" type="slidenum">
              <a:rPr lang="ru-RU"/>
              <a:pPr>
                <a:defRPr/>
              </a:pPr>
              <a:t>‹#›</a:t>
            </a:fld>
            <a:endParaRPr lang="ru-RU" dirty="0"/>
          </a:p>
        </p:txBody>
      </p:sp>
    </p:spTree>
    <p:extLst>
      <p:ext uri="{BB962C8B-B14F-4D97-AF65-F5344CB8AC3E}">
        <p14:creationId xmlns:p14="http://schemas.microsoft.com/office/powerpoint/2010/main" val="317776196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pPr>
              <a:defRPr/>
            </a:pPr>
            <a:fld id="{05F8B538-5505-47F1-8B19-44C8DC06B88C}" type="slidenum">
              <a:rPr lang="ru-RU" smtClean="0"/>
              <a:pPr>
                <a:defRPr/>
              </a:pPr>
              <a:t>3</a:t>
            </a:fld>
            <a:endParaRPr lang="ru-RU"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4" name="Прямоугольник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5" name="Прямоугольник 11"/>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6" name="Прямоугольник 13"/>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7" name="Прямоугольник 18"/>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0" name="Прямая соединительная линия 10"/>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11" name="Прямая соединительная линия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12" name="Прямая соединительная линия 19"/>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13" name="Прямая соединительная линия 15"/>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14" name="Прямая соединительная линия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15" name="Прямая соединительная линия 21"/>
          <p:cNvSpPr>
            <a:spLocks noChangeShapeType="1"/>
          </p:cNvSpPr>
          <p:nvPr/>
        </p:nvSpPr>
        <p:spPr bwMode="auto">
          <a:xfrm>
            <a:off x="9113838"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16" name="Прямоугольник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7" name="Овал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8" name="Овал 22"/>
          <p:cNvSpPr/>
          <p:nvPr/>
        </p:nvSpPr>
        <p:spPr bwMode="auto">
          <a:xfrm>
            <a:off x="1309688" y="4867275"/>
            <a:ext cx="641350"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9" name="Овал 23"/>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0" name="Овал 25"/>
          <p:cNvSpPr/>
          <p:nvPr/>
        </p:nvSpPr>
        <p:spPr bwMode="auto">
          <a:xfrm>
            <a:off x="1663700" y="5788025"/>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1" name="Овал 24"/>
          <p:cNvSpPr/>
          <p:nvPr/>
        </p:nvSpPr>
        <p:spPr>
          <a:xfrm>
            <a:off x="1905000" y="4495800"/>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8" name="Заголовок 7"/>
          <p:cNvSpPr>
            <a:spLocks noGrp="1"/>
          </p:cNvSpPr>
          <p:nvPr>
            <p:ph type="ctrTitle"/>
          </p:nvPr>
        </p:nvSpPr>
        <p:spPr>
          <a:xfrm>
            <a:off x="2286000" y="3124200"/>
            <a:ext cx="6172200" cy="1894362"/>
          </a:xfrm>
        </p:spPr>
        <p:txBody>
          <a:bodyPr/>
          <a:lstStyle>
            <a:lvl1pPr>
              <a:defRPr b="1"/>
            </a:lvl1pPr>
          </a:lstStyle>
          <a:p>
            <a:r>
              <a:rPr lang="ru-RU" smtClean="0"/>
              <a:t>Образец заголовка</a:t>
            </a:r>
            <a:endParaRPr lang="en-US"/>
          </a:p>
        </p:txBody>
      </p:sp>
      <p:sp>
        <p:nvSpPr>
          <p:cNvPr id="9" name="Подзаголовок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22" name="Дата 27"/>
          <p:cNvSpPr>
            <a:spLocks noGrp="1"/>
          </p:cNvSpPr>
          <p:nvPr>
            <p:ph type="dt" sz="half" idx="10"/>
          </p:nvPr>
        </p:nvSpPr>
        <p:spPr bwMode="auto">
          <a:xfrm rot="5400000">
            <a:off x="7764463" y="1174750"/>
            <a:ext cx="2286000" cy="381000"/>
          </a:xfrm>
        </p:spPr>
        <p:txBody>
          <a:bodyPr/>
          <a:lstStyle>
            <a:lvl1pPr>
              <a:defRPr/>
            </a:lvl1pPr>
          </a:lstStyle>
          <a:p>
            <a:pPr>
              <a:defRPr/>
            </a:pPr>
            <a:fld id="{FFFA742E-97E3-493F-A147-81699CBAF79A}" type="datetimeFigureOut">
              <a:rPr lang="ru-RU"/>
              <a:pPr>
                <a:defRPr/>
              </a:pPr>
              <a:t>01.12.2024</a:t>
            </a:fld>
            <a:endParaRPr lang="ru-RU" dirty="0"/>
          </a:p>
        </p:txBody>
      </p:sp>
      <p:sp>
        <p:nvSpPr>
          <p:cNvPr id="23" name="Нижний колонтитул 16"/>
          <p:cNvSpPr>
            <a:spLocks noGrp="1"/>
          </p:cNvSpPr>
          <p:nvPr>
            <p:ph type="ftr" sz="quarter" idx="11"/>
          </p:nvPr>
        </p:nvSpPr>
        <p:spPr bwMode="auto">
          <a:xfrm rot="5400000">
            <a:off x="7077076" y="4181475"/>
            <a:ext cx="3657600" cy="384175"/>
          </a:xfrm>
        </p:spPr>
        <p:txBody>
          <a:bodyPr/>
          <a:lstStyle>
            <a:lvl1pPr>
              <a:defRPr/>
            </a:lvl1pPr>
          </a:lstStyle>
          <a:p>
            <a:pPr>
              <a:defRPr/>
            </a:pPr>
            <a:endParaRPr lang="ru-RU" dirty="0"/>
          </a:p>
        </p:txBody>
      </p:sp>
      <p:sp>
        <p:nvSpPr>
          <p:cNvPr id="24" name="Номер слайда 28"/>
          <p:cNvSpPr>
            <a:spLocks noGrp="1"/>
          </p:cNvSpPr>
          <p:nvPr>
            <p:ph type="sldNum" sz="quarter" idx="12"/>
          </p:nvPr>
        </p:nvSpPr>
        <p:spPr bwMode="auto">
          <a:xfrm>
            <a:off x="1325563" y="4929188"/>
            <a:ext cx="609600" cy="517525"/>
          </a:xfrm>
        </p:spPr>
        <p:txBody>
          <a:bodyPr/>
          <a:lstStyle>
            <a:lvl1pPr>
              <a:defRPr/>
            </a:lvl1pPr>
          </a:lstStyle>
          <a:p>
            <a:pPr>
              <a:defRPr/>
            </a:pPr>
            <a:fld id="{99501871-E7DF-4808-9756-CC380EF10959}" type="slidenum">
              <a:rPr lang="ru-RU"/>
              <a:pPr>
                <a:defRPr/>
              </a:pPr>
              <a:t>‹#›</a:t>
            </a:fld>
            <a:endParaRPr lang="ru-RU" dirty="0"/>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8" name="Содержимое 7"/>
          <p:cNvSpPr>
            <a:spLocks noGrp="1"/>
          </p:cNvSpPr>
          <p:nvPr>
            <p:ph sz="quarter" idx="1"/>
          </p:nvPr>
        </p:nvSpPr>
        <p:spPr>
          <a:xfrm>
            <a:off x="457200" y="1600200"/>
            <a:ext cx="7467600" cy="487375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6"/>
          <p:cNvSpPr>
            <a:spLocks noGrp="1"/>
          </p:cNvSpPr>
          <p:nvPr>
            <p:ph type="dt" sz="half" idx="10"/>
          </p:nvPr>
        </p:nvSpPr>
        <p:spPr/>
        <p:txBody>
          <a:bodyPr rtlCol="0"/>
          <a:lstStyle>
            <a:lvl1pPr>
              <a:defRPr/>
            </a:lvl1pPr>
          </a:lstStyle>
          <a:p>
            <a:pPr>
              <a:defRPr/>
            </a:pPr>
            <a:fld id="{6B80F675-EF97-481D-9B55-68FCB517F5D4}" type="datetimeFigureOut">
              <a:rPr lang="ru-RU"/>
              <a:pPr>
                <a:defRPr/>
              </a:pPr>
              <a:t>01.12.2024</a:t>
            </a:fld>
            <a:endParaRPr lang="ru-RU" dirty="0"/>
          </a:p>
        </p:txBody>
      </p:sp>
      <p:sp>
        <p:nvSpPr>
          <p:cNvPr id="5" name="Номер слайда 8"/>
          <p:cNvSpPr>
            <a:spLocks noGrp="1"/>
          </p:cNvSpPr>
          <p:nvPr>
            <p:ph type="sldNum" sz="quarter" idx="11"/>
          </p:nvPr>
        </p:nvSpPr>
        <p:spPr/>
        <p:txBody>
          <a:bodyPr rtlCol="0"/>
          <a:lstStyle>
            <a:lvl1pPr>
              <a:defRPr/>
            </a:lvl1pPr>
          </a:lstStyle>
          <a:p>
            <a:pPr>
              <a:defRPr/>
            </a:pPr>
            <a:fld id="{4286792D-BB80-4090-89EA-E9FC39B98026}" type="slidenum">
              <a:rPr lang="ru-RU"/>
              <a:pPr>
                <a:defRPr/>
              </a:pPr>
              <a:t>‹#›</a:t>
            </a:fld>
            <a:endParaRPr lang="ru-RU" dirty="0"/>
          </a:p>
        </p:txBody>
      </p:sp>
      <p:sp>
        <p:nvSpPr>
          <p:cNvPr id="6" name="Нижний колонтитул 9"/>
          <p:cNvSpPr>
            <a:spLocks noGrp="1"/>
          </p:cNvSpPr>
          <p:nvPr>
            <p:ph type="ftr" sz="quarter" idx="12"/>
          </p:nvPr>
        </p:nvSpPr>
        <p:spPr/>
        <p:txBody>
          <a:bodyPr rtlCol="0"/>
          <a:lstStyle>
            <a:lvl1pPr>
              <a:defRPr/>
            </a:lvl1pPr>
          </a:lstStyle>
          <a:p>
            <a:pPr>
              <a:defRPr/>
            </a:pPr>
            <a:endParaRPr lang="ru-RU"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4" name="Прямоугольник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5" name="Прямоугольник 9"/>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6" name="Прямоугольник 10"/>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7" name="Прямоугольник 11"/>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8" name="Прямая соединительная линия 12"/>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9" name="Прямая соединительная линия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10" name="Прямая соединительная линия 14"/>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11" name="Прямая соединительная линия 15"/>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12" name="Прямая соединительная линия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13" name="Прямоугольник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4" name="Овал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5" name="Овал 19"/>
          <p:cNvSpPr/>
          <p:nvPr/>
        </p:nvSpPr>
        <p:spPr bwMode="auto">
          <a:xfrm>
            <a:off x="1323975" y="4867275"/>
            <a:ext cx="642938"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6" name="Овал 20"/>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7" name="Овал 21"/>
          <p:cNvSpPr/>
          <p:nvPr/>
        </p:nvSpPr>
        <p:spPr bwMode="auto">
          <a:xfrm>
            <a:off x="1663700" y="5791200"/>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8" name="Овал 22"/>
          <p:cNvSpPr/>
          <p:nvPr/>
        </p:nvSpPr>
        <p:spPr bwMode="auto">
          <a:xfrm>
            <a:off x="1879600" y="4479925"/>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9" name="Прямая соединительная линия 25"/>
          <p:cNvSpPr>
            <a:spLocks noChangeShapeType="1"/>
          </p:cNvSpPr>
          <p:nvPr/>
        </p:nvSpPr>
        <p:spPr bwMode="auto">
          <a:xfrm>
            <a:off x="9097963"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2" name="Заголовок 1"/>
          <p:cNvSpPr>
            <a:spLocks noGrp="1"/>
          </p:cNvSpPr>
          <p:nvPr>
            <p:ph type="title"/>
          </p:nvPr>
        </p:nvSpPr>
        <p:spPr>
          <a:xfrm>
            <a:off x="2286000" y="2895600"/>
            <a:ext cx="6172200" cy="2053590"/>
          </a:xfrm>
        </p:spPr>
        <p:txBody>
          <a:bodyPr/>
          <a:lstStyle>
            <a:lvl1pPr algn="l">
              <a:buNone/>
              <a:defRPr sz="3000" b="1" cap="small" baseline="0"/>
            </a:lvl1pPr>
          </a:lstStyle>
          <a:p>
            <a:r>
              <a:rPr lang="ru-RU" smtClean="0"/>
              <a:t>Образец заголовка</a:t>
            </a:r>
            <a:endParaRPr lang="en-US"/>
          </a:p>
        </p:txBody>
      </p:sp>
      <p:sp>
        <p:nvSpPr>
          <p:cNvPr id="3" name="Текст 2"/>
          <p:cNvSpPr>
            <a:spLocks noGrp="1"/>
          </p:cNvSpPr>
          <p:nvPr>
            <p:ph type="body" idx="1"/>
          </p:nvPr>
        </p:nvSpPr>
        <p:spPr>
          <a:xfrm>
            <a:off x="2286000" y="5010150"/>
            <a:ext cx="6172200" cy="1371600"/>
          </a:xfrm>
        </p:spPr>
        <p:txBody>
          <a:bodyPr/>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20" name="Дата 3"/>
          <p:cNvSpPr>
            <a:spLocks noGrp="1"/>
          </p:cNvSpPr>
          <p:nvPr>
            <p:ph type="dt" sz="half" idx="10"/>
          </p:nvPr>
        </p:nvSpPr>
        <p:spPr bwMode="auto">
          <a:xfrm rot="5400000">
            <a:off x="7762875" y="1169988"/>
            <a:ext cx="2286000" cy="381000"/>
          </a:xfrm>
        </p:spPr>
        <p:txBody>
          <a:bodyPr/>
          <a:lstStyle>
            <a:lvl1pPr>
              <a:defRPr/>
            </a:lvl1pPr>
          </a:lstStyle>
          <a:p>
            <a:pPr>
              <a:defRPr/>
            </a:pPr>
            <a:fld id="{F4FFACA7-42B3-4360-8D72-F049960DF1D0}" type="datetimeFigureOut">
              <a:rPr lang="ru-RU"/>
              <a:pPr>
                <a:defRPr/>
              </a:pPr>
              <a:t>01.12.2024</a:t>
            </a:fld>
            <a:endParaRPr lang="ru-RU" dirty="0"/>
          </a:p>
        </p:txBody>
      </p:sp>
      <p:sp>
        <p:nvSpPr>
          <p:cNvPr id="21" name="Нижний колонтитул 4"/>
          <p:cNvSpPr>
            <a:spLocks noGrp="1"/>
          </p:cNvSpPr>
          <p:nvPr>
            <p:ph type="ftr" sz="quarter" idx="11"/>
          </p:nvPr>
        </p:nvSpPr>
        <p:spPr bwMode="auto">
          <a:xfrm rot="5400000">
            <a:off x="7077076" y="4178300"/>
            <a:ext cx="3657600" cy="384175"/>
          </a:xfrm>
        </p:spPr>
        <p:txBody>
          <a:bodyPr/>
          <a:lstStyle>
            <a:lvl1pPr>
              <a:defRPr/>
            </a:lvl1pPr>
          </a:lstStyle>
          <a:p>
            <a:pPr>
              <a:defRPr/>
            </a:pPr>
            <a:endParaRPr lang="ru-RU" dirty="0"/>
          </a:p>
        </p:txBody>
      </p:sp>
      <p:sp>
        <p:nvSpPr>
          <p:cNvPr id="22" name="Номер слайда 5"/>
          <p:cNvSpPr>
            <a:spLocks noGrp="1"/>
          </p:cNvSpPr>
          <p:nvPr>
            <p:ph type="sldNum" sz="quarter" idx="12"/>
          </p:nvPr>
        </p:nvSpPr>
        <p:spPr bwMode="auto">
          <a:xfrm>
            <a:off x="1339850" y="4929188"/>
            <a:ext cx="609600" cy="517525"/>
          </a:xfrm>
        </p:spPr>
        <p:txBody>
          <a:bodyPr/>
          <a:lstStyle>
            <a:lvl1pPr>
              <a:defRPr/>
            </a:lvl1pPr>
          </a:lstStyle>
          <a:p>
            <a:pPr>
              <a:defRPr/>
            </a:pPr>
            <a:fld id="{0C1A909F-E5F2-4A8D-8CAD-48F0056CD60B}" type="slidenum">
              <a:rPr lang="ru-RU"/>
              <a:pPr>
                <a:defRPr/>
              </a:pPr>
              <a:t>‹#›</a:t>
            </a:fld>
            <a:endParaRPr lang="ru-RU"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9" name="Содержимое 8"/>
          <p:cNvSpPr>
            <a:spLocks noGrp="1"/>
          </p:cNvSpPr>
          <p:nvPr>
            <p:ph sz="quarter" idx="1"/>
          </p:nvPr>
        </p:nvSpPr>
        <p:spPr>
          <a:xfrm>
            <a:off x="457200" y="1600200"/>
            <a:ext cx="365760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Содержимое 10"/>
          <p:cNvSpPr>
            <a:spLocks noGrp="1"/>
          </p:cNvSpPr>
          <p:nvPr>
            <p:ph sz="quarter" idx="2"/>
          </p:nvPr>
        </p:nvSpPr>
        <p:spPr>
          <a:xfrm>
            <a:off x="4270248" y="1600200"/>
            <a:ext cx="365760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3"/>
          <p:cNvSpPr>
            <a:spLocks noGrp="1"/>
          </p:cNvSpPr>
          <p:nvPr>
            <p:ph type="dt" sz="half" idx="10"/>
          </p:nvPr>
        </p:nvSpPr>
        <p:spPr/>
        <p:txBody>
          <a:bodyPr/>
          <a:lstStyle>
            <a:lvl1pPr>
              <a:defRPr/>
            </a:lvl1pPr>
          </a:lstStyle>
          <a:p>
            <a:pPr>
              <a:defRPr/>
            </a:pPr>
            <a:fld id="{9FAFB32A-4060-4502-9B81-2902F8659B92}" type="datetimeFigureOut">
              <a:rPr lang="ru-RU"/>
              <a:pPr>
                <a:defRPr/>
              </a:pPr>
              <a:t>01.12.2024</a:t>
            </a:fld>
            <a:endParaRPr lang="ru-RU" dirty="0"/>
          </a:p>
        </p:txBody>
      </p:sp>
      <p:sp>
        <p:nvSpPr>
          <p:cNvPr id="6" name="Нижний колонтитул 2"/>
          <p:cNvSpPr>
            <a:spLocks noGrp="1"/>
          </p:cNvSpPr>
          <p:nvPr>
            <p:ph type="ftr" sz="quarter" idx="11"/>
          </p:nvPr>
        </p:nvSpPr>
        <p:spPr/>
        <p:txBody>
          <a:bodyPr/>
          <a:lstStyle>
            <a:lvl1pPr>
              <a:defRPr/>
            </a:lvl1pPr>
          </a:lstStyle>
          <a:p>
            <a:pPr>
              <a:defRPr/>
            </a:pPr>
            <a:endParaRPr lang="ru-RU" dirty="0"/>
          </a:p>
        </p:txBody>
      </p:sp>
      <p:sp>
        <p:nvSpPr>
          <p:cNvPr id="7" name="Номер слайда 22"/>
          <p:cNvSpPr>
            <a:spLocks noGrp="1"/>
          </p:cNvSpPr>
          <p:nvPr>
            <p:ph type="sldNum" sz="quarter" idx="12"/>
          </p:nvPr>
        </p:nvSpPr>
        <p:spPr/>
        <p:txBody>
          <a:bodyPr/>
          <a:lstStyle>
            <a:lvl1pPr>
              <a:defRPr/>
            </a:lvl1pPr>
          </a:lstStyle>
          <a:p>
            <a:pPr>
              <a:defRPr/>
            </a:pPr>
            <a:fld id="{1470C9A8-D505-4C52-9B53-8476452BB9C9}" type="slidenum">
              <a:rPr lang="ru-RU"/>
              <a:pPr>
                <a:defRPr/>
              </a:pPr>
              <a:t>‹#›</a:t>
            </a:fld>
            <a:endParaRPr lang="ru-RU"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7543800" cy="1143000"/>
          </a:xfrm>
        </p:spPr>
        <p:txBody>
          <a:bodyPr/>
          <a:lstStyle>
            <a:lvl1pPr>
              <a:defRPr/>
            </a:lvl1pPr>
          </a:lstStyle>
          <a:p>
            <a:r>
              <a:rPr lang="ru-RU" smtClean="0"/>
              <a:t>Образец заголовка</a:t>
            </a:r>
            <a:endParaRPr lang="en-US"/>
          </a:p>
        </p:txBody>
      </p:sp>
      <p:sp>
        <p:nvSpPr>
          <p:cNvPr id="11" name="Содержимое 10"/>
          <p:cNvSpPr>
            <a:spLocks noGrp="1"/>
          </p:cNvSpPr>
          <p:nvPr>
            <p:ph sz="quarter" idx="2"/>
          </p:nvPr>
        </p:nvSpPr>
        <p:spPr>
          <a:xfrm>
            <a:off x="457200" y="2362200"/>
            <a:ext cx="36576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quarter" idx="4"/>
          </p:nvPr>
        </p:nvSpPr>
        <p:spPr>
          <a:xfrm>
            <a:off x="4371975" y="2362200"/>
            <a:ext cx="36576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2" name="Текст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ru-RU" smtClean="0"/>
              <a:t>Образец текста</a:t>
            </a:r>
          </a:p>
        </p:txBody>
      </p:sp>
      <p:sp>
        <p:nvSpPr>
          <p:cNvPr id="14" name="Текст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ru-RU" smtClean="0"/>
              <a:t>Образец текста</a:t>
            </a:r>
          </a:p>
        </p:txBody>
      </p:sp>
      <p:sp>
        <p:nvSpPr>
          <p:cNvPr id="7" name="Дата 13"/>
          <p:cNvSpPr>
            <a:spLocks noGrp="1"/>
          </p:cNvSpPr>
          <p:nvPr>
            <p:ph type="dt" sz="half" idx="10"/>
          </p:nvPr>
        </p:nvSpPr>
        <p:spPr/>
        <p:txBody>
          <a:bodyPr/>
          <a:lstStyle>
            <a:lvl1pPr>
              <a:defRPr/>
            </a:lvl1pPr>
          </a:lstStyle>
          <a:p>
            <a:pPr>
              <a:defRPr/>
            </a:pPr>
            <a:fld id="{2DF308DF-DD80-4949-904B-5A1542BBE7B6}" type="datetimeFigureOut">
              <a:rPr lang="ru-RU"/>
              <a:pPr>
                <a:defRPr/>
              </a:pPr>
              <a:t>01.12.2024</a:t>
            </a:fld>
            <a:endParaRPr lang="ru-RU" dirty="0"/>
          </a:p>
        </p:txBody>
      </p:sp>
      <p:sp>
        <p:nvSpPr>
          <p:cNvPr id="8" name="Нижний колонтитул 2"/>
          <p:cNvSpPr>
            <a:spLocks noGrp="1"/>
          </p:cNvSpPr>
          <p:nvPr>
            <p:ph type="ftr" sz="quarter" idx="11"/>
          </p:nvPr>
        </p:nvSpPr>
        <p:spPr/>
        <p:txBody>
          <a:bodyPr/>
          <a:lstStyle>
            <a:lvl1pPr>
              <a:defRPr/>
            </a:lvl1pPr>
          </a:lstStyle>
          <a:p>
            <a:pPr>
              <a:defRPr/>
            </a:pPr>
            <a:endParaRPr lang="ru-RU" dirty="0"/>
          </a:p>
        </p:txBody>
      </p:sp>
      <p:sp>
        <p:nvSpPr>
          <p:cNvPr id="9" name="Номер слайда 22"/>
          <p:cNvSpPr>
            <a:spLocks noGrp="1"/>
          </p:cNvSpPr>
          <p:nvPr>
            <p:ph type="sldNum" sz="quarter" idx="12"/>
          </p:nvPr>
        </p:nvSpPr>
        <p:spPr/>
        <p:txBody>
          <a:bodyPr/>
          <a:lstStyle>
            <a:lvl1pPr>
              <a:defRPr/>
            </a:lvl1pPr>
          </a:lstStyle>
          <a:p>
            <a:pPr>
              <a:defRPr/>
            </a:pPr>
            <a:fld id="{8C5D3556-AE16-4A2F-86C0-D9D7FB591B0F}" type="slidenum">
              <a:rPr lang="ru-RU"/>
              <a:pPr>
                <a:defRPr/>
              </a:pPr>
              <a:t>‹#›</a:t>
            </a:fld>
            <a:endParaRPr lang="ru-RU"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Дата 5"/>
          <p:cNvSpPr>
            <a:spLocks noGrp="1"/>
          </p:cNvSpPr>
          <p:nvPr>
            <p:ph type="dt" sz="half" idx="10"/>
          </p:nvPr>
        </p:nvSpPr>
        <p:spPr/>
        <p:txBody>
          <a:bodyPr rtlCol="0"/>
          <a:lstStyle>
            <a:lvl1pPr>
              <a:defRPr/>
            </a:lvl1pPr>
          </a:lstStyle>
          <a:p>
            <a:pPr>
              <a:defRPr/>
            </a:pPr>
            <a:fld id="{B5356E50-3D1F-449B-BAC0-AFAEA8034279}" type="datetimeFigureOut">
              <a:rPr lang="ru-RU"/>
              <a:pPr>
                <a:defRPr/>
              </a:pPr>
              <a:t>01.12.2024</a:t>
            </a:fld>
            <a:endParaRPr lang="ru-RU" dirty="0"/>
          </a:p>
        </p:txBody>
      </p:sp>
      <p:sp>
        <p:nvSpPr>
          <p:cNvPr id="4" name="Номер слайда 6"/>
          <p:cNvSpPr>
            <a:spLocks noGrp="1"/>
          </p:cNvSpPr>
          <p:nvPr>
            <p:ph type="sldNum" sz="quarter" idx="11"/>
          </p:nvPr>
        </p:nvSpPr>
        <p:spPr/>
        <p:txBody>
          <a:bodyPr rtlCol="0"/>
          <a:lstStyle>
            <a:lvl1pPr>
              <a:defRPr/>
            </a:lvl1pPr>
          </a:lstStyle>
          <a:p>
            <a:pPr>
              <a:defRPr/>
            </a:pPr>
            <a:fld id="{6189DF49-089F-4E8B-84A3-65A2F5250382}" type="slidenum">
              <a:rPr lang="ru-RU"/>
              <a:pPr>
                <a:defRPr/>
              </a:pPr>
              <a:t>‹#›</a:t>
            </a:fld>
            <a:endParaRPr lang="ru-RU" dirty="0"/>
          </a:p>
        </p:txBody>
      </p:sp>
      <p:sp>
        <p:nvSpPr>
          <p:cNvPr id="5" name="Нижний колонтитул 7"/>
          <p:cNvSpPr>
            <a:spLocks noGrp="1"/>
          </p:cNvSpPr>
          <p:nvPr>
            <p:ph type="ftr" sz="quarter" idx="12"/>
          </p:nvPr>
        </p:nvSpPr>
        <p:spPr/>
        <p:txBody>
          <a:bodyPr rtlCol="0"/>
          <a:lstStyle>
            <a:lvl1pPr>
              <a:defRPr/>
            </a:lvl1pPr>
          </a:lstStyle>
          <a:p>
            <a:pPr>
              <a:defRPr/>
            </a:pPr>
            <a:endParaRPr lang="ru-RU"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3"/>
          <p:cNvSpPr>
            <a:spLocks noGrp="1"/>
          </p:cNvSpPr>
          <p:nvPr>
            <p:ph type="dt" sz="half" idx="10"/>
          </p:nvPr>
        </p:nvSpPr>
        <p:spPr/>
        <p:txBody>
          <a:bodyPr/>
          <a:lstStyle>
            <a:lvl1pPr>
              <a:defRPr/>
            </a:lvl1pPr>
          </a:lstStyle>
          <a:p>
            <a:pPr>
              <a:defRPr/>
            </a:pPr>
            <a:fld id="{5AC063CF-58A1-4EB8-AE62-074C5D647CD4}" type="datetimeFigureOut">
              <a:rPr lang="ru-RU"/>
              <a:pPr>
                <a:defRPr/>
              </a:pPr>
              <a:t>01.12.2024</a:t>
            </a:fld>
            <a:endParaRPr lang="ru-RU" dirty="0"/>
          </a:p>
        </p:txBody>
      </p:sp>
      <p:sp>
        <p:nvSpPr>
          <p:cNvPr id="3" name="Нижний колонтитул 2"/>
          <p:cNvSpPr>
            <a:spLocks noGrp="1"/>
          </p:cNvSpPr>
          <p:nvPr>
            <p:ph type="ftr" sz="quarter" idx="11"/>
          </p:nvPr>
        </p:nvSpPr>
        <p:spPr/>
        <p:txBody>
          <a:bodyPr/>
          <a:lstStyle>
            <a:lvl1pPr>
              <a:defRPr/>
            </a:lvl1pPr>
          </a:lstStyle>
          <a:p>
            <a:pPr>
              <a:defRPr/>
            </a:pPr>
            <a:endParaRPr lang="ru-RU" dirty="0"/>
          </a:p>
        </p:txBody>
      </p:sp>
      <p:sp>
        <p:nvSpPr>
          <p:cNvPr id="4" name="Номер слайда 22"/>
          <p:cNvSpPr>
            <a:spLocks noGrp="1"/>
          </p:cNvSpPr>
          <p:nvPr>
            <p:ph type="sldNum" sz="quarter" idx="12"/>
          </p:nvPr>
        </p:nvSpPr>
        <p:spPr/>
        <p:txBody>
          <a:bodyPr/>
          <a:lstStyle>
            <a:lvl1pPr>
              <a:defRPr/>
            </a:lvl1pPr>
          </a:lstStyle>
          <a:p>
            <a:pPr>
              <a:defRPr/>
            </a:pPr>
            <a:fld id="{64D6EF00-0EE2-490F-92F3-65CEA927290E}" type="slidenum">
              <a:rPr lang="ru-RU"/>
              <a:pPr>
                <a:defRPr/>
              </a:pPr>
              <a:t>‹#›</a:t>
            </a:fld>
            <a:endParaRPr lang="ru-RU"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5" name="Прямая соединительная линия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6" name="Прямая соединительная линия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7" name="Прямая соединительная линия 8"/>
          <p:cNvSpPr>
            <a:spLocks noChangeShapeType="1"/>
          </p:cNvSpPr>
          <p:nvPr/>
        </p:nvSpPr>
        <p:spPr bwMode="auto">
          <a:xfrm>
            <a:off x="6192838" y="0"/>
            <a:ext cx="0" cy="6858000"/>
          </a:xfrm>
          <a:prstGeom prst="line">
            <a:avLst/>
          </a:prstGeom>
          <a:noFill/>
          <a:ln w="1270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8" name="Прямая соединительная линия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9" name="Прямоугольник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0" name="Прямая соединительная линия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11" name="Овал 13"/>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 name="Заголовок 1"/>
          <p:cNvSpPr>
            <a:spLocks noGrp="1"/>
          </p:cNvSpPr>
          <p:nvPr>
            <p:ph type="title"/>
          </p:nvPr>
        </p:nvSpPr>
        <p:spPr>
          <a:xfrm rot="5400000">
            <a:off x="3371850" y="3200400"/>
            <a:ext cx="6309360" cy="457200"/>
          </a:xfrm>
        </p:spPr>
        <p:txBody>
          <a:bodyPr/>
          <a:lstStyle>
            <a:lvl1pPr algn="l">
              <a:buNone/>
              <a:defRPr sz="2000" b="1" cap="small" baseline="0"/>
            </a:lvl1pPr>
          </a:lstStyle>
          <a:p>
            <a:r>
              <a:rPr lang="ru-RU" smtClean="0"/>
              <a:t>Образец заголовка</a:t>
            </a:r>
            <a:endParaRPr lang="en-US"/>
          </a:p>
        </p:txBody>
      </p:sp>
      <p:sp>
        <p:nvSpPr>
          <p:cNvPr id="3" name="Текст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8" name="Содержимое 17"/>
          <p:cNvSpPr>
            <a:spLocks noGrp="1"/>
          </p:cNvSpPr>
          <p:nvPr>
            <p:ph sz="quarter" idx="1"/>
          </p:nvPr>
        </p:nvSpPr>
        <p:spPr>
          <a:xfrm>
            <a:off x="304800" y="274320"/>
            <a:ext cx="5638800" cy="632764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2" name="Дата 20"/>
          <p:cNvSpPr>
            <a:spLocks noGrp="1"/>
          </p:cNvSpPr>
          <p:nvPr>
            <p:ph type="dt" sz="half" idx="10"/>
          </p:nvPr>
        </p:nvSpPr>
        <p:spPr/>
        <p:txBody>
          <a:bodyPr rtlCol="0"/>
          <a:lstStyle>
            <a:lvl1pPr>
              <a:defRPr/>
            </a:lvl1pPr>
          </a:lstStyle>
          <a:p>
            <a:pPr>
              <a:defRPr/>
            </a:pPr>
            <a:fld id="{B3CB8FB7-2CAF-4F4B-AFCF-2CC43ACC0ACE}" type="datetimeFigureOut">
              <a:rPr lang="ru-RU"/>
              <a:pPr>
                <a:defRPr/>
              </a:pPr>
              <a:t>01.12.2024</a:t>
            </a:fld>
            <a:endParaRPr lang="ru-RU" dirty="0"/>
          </a:p>
        </p:txBody>
      </p:sp>
      <p:sp>
        <p:nvSpPr>
          <p:cNvPr id="13" name="Номер слайда 21"/>
          <p:cNvSpPr>
            <a:spLocks noGrp="1"/>
          </p:cNvSpPr>
          <p:nvPr>
            <p:ph type="sldNum" sz="quarter" idx="11"/>
          </p:nvPr>
        </p:nvSpPr>
        <p:spPr/>
        <p:txBody>
          <a:bodyPr rtlCol="0"/>
          <a:lstStyle>
            <a:lvl1pPr>
              <a:defRPr/>
            </a:lvl1pPr>
          </a:lstStyle>
          <a:p>
            <a:pPr>
              <a:defRPr/>
            </a:pPr>
            <a:fld id="{23CBD7AB-7040-4DAF-A277-C89E1462AF77}" type="slidenum">
              <a:rPr lang="ru-RU"/>
              <a:pPr>
                <a:defRPr/>
              </a:pPr>
              <a:t>‹#›</a:t>
            </a:fld>
            <a:endParaRPr lang="ru-RU" dirty="0"/>
          </a:p>
        </p:txBody>
      </p:sp>
      <p:sp>
        <p:nvSpPr>
          <p:cNvPr id="14" name="Нижний колонтитул 22"/>
          <p:cNvSpPr>
            <a:spLocks noGrp="1"/>
          </p:cNvSpPr>
          <p:nvPr>
            <p:ph type="ftr" sz="quarter" idx="12"/>
          </p:nvPr>
        </p:nvSpPr>
        <p:spPr/>
        <p:txBody>
          <a:bodyPr rtlCol="0"/>
          <a:lstStyle>
            <a:lvl1pPr>
              <a:defRPr/>
            </a:lvl1pPr>
          </a:lstStyle>
          <a:p>
            <a:pPr>
              <a:defRPr/>
            </a:pPr>
            <a:endParaRPr lang="ru-RU" dirty="0"/>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5" name="Прямая соединительная линия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6" name="Овал 12"/>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7" name="Прямая соединительная линия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8" name="Прямоугольник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9" name="Прямая соединительная линия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10" name="Прямая соединительная линия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11" name="Прямая соединительная линия 19"/>
          <p:cNvSpPr>
            <a:spLocks noChangeShapeType="1"/>
          </p:cNvSpPr>
          <p:nvPr/>
        </p:nvSpPr>
        <p:spPr bwMode="auto">
          <a:xfrm>
            <a:off x="6192838" y="0"/>
            <a:ext cx="0" cy="6858000"/>
          </a:xfrm>
          <a:prstGeom prst="line">
            <a:avLst/>
          </a:prstGeom>
          <a:noFill/>
          <a:ln w="1270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2" name="Заголовок 1"/>
          <p:cNvSpPr>
            <a:spLocks noGrp="1"/>
          </p:cNvSpPr>
          <p:nvPr>
            <p:ph type="title"/>
          </p:nvPr>
        </p:nvSpPr>
        <p:spPr>
          <a:xfrm rot="5400000">
            <a:off x="3350133" y="3200400"/>
            <a:ext cx="6309360" cy="457200"/>
          </a:xfrm>
        </p:spPr>
        <p:txBody>
          <a:bodyPr/>
          <a:lstStyle>
            <a:lvl1pPr algn="l">
              <a:buNone/>
              <a:defRPr sz="2000" b="1"/>
            </a:lvl1pPr>
          </a:lstStyle>
          <a:p>
            <a:r>
              <a:rPr lang="ru-RU" smtClean="0"/>
              <a:t>Образец заголовка</a:t>
            </a:r>
            <a:endParaRPr lang="en-US"/>
          </a:p>
        </p:txBody>
      </p:sp>
      <p:sp>
        <p:nvSpPr>
          <p:cNvPr id="3" name="Рисунок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ormAutofit/>
          </a:bodyPr>
          <a:lstStyle>
            <a:lvl1pPr marL="0" indent="0">
              <a:buNone/>
              <a:defRPr sz="3200"/>
            </a:lvl1pPr>
          </a:lstStyle>
          <a:p>
            <a:pPr lvl="0"/>
            <a:r>
              <a:rPr lang="ru-RU" noProof="0" dirty="0" smtClean="0"/>
              <a:t>Вставка рисунка</a:t>
            </a:r>
            <a:endParaRPr lang="en-US" noProof="0" dirty="0"/>
          </a:p>
        </p:txBody>
      </p:sp>
      <p:sp>
        <p:nvSpPr>
          <p:cNvPr id="4" name="Текст 3"/>
          <p:cNvSpPr>
            <a:spLocks noGrp="1"/>
          </p:cNvSpPr>
          <p:nvPr>
            <p:ph type="body" sz="half" idx="2"/>
          </p:nvPr>
        </p:nvSpPr>
        <p:spPr>
          <a:xfrm>
            <a:off x="6765798" y="264795"/>
            <a:ext cx="1524000" cy="4956048"/>
          </a:xfrm>
        </p:spPr>
        <p:txBody>
          <a:bodyPr rot="0" spcFirstLastPara="0" vertOverflow="overflow" horzOverflow="overflow" spcCol="274320" rtlCol="0" fromWordArt="0" forceAA="0">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a:r>
              <a:rPr lang="ru-RU" smtClean="0"/>
              <a:t>Образец текста</a:t>
            </a:r>
          </a:p>
        </p:txBody>
      </p:sp>
      <p:sp>
        <p:nvSpPr>
          <p:cNvPr id="12" name="Дата 16"/>
          <p:cNvSpPr>
            <a:spLocks noGrp="1"/>
          </p:cNvSpPr>
          <p:nvPr>
            <p:ph type="dt" sz="half" idx="10"/>
          </p:nvPr>
        </p:nvSpPr>
        <p:spPr/>
        <p:txBody>
          <a:bodyPr rtlCol="0"/>
          <a:lstStyle>
            <a:lvl1pPr>
              <a:defRPr/>
            </a:lvl1pPr>
          </a:lstStyle>
          <a:p>
            <a:pPr>
              <a:defRPr/>
            </a:pPr>
            <a:fld id="{641E3443-9601-4D09-B545-57BA66ADB4BF}" type="datetimeFigureOut">
              <a:rPr lang="ru-RU"/>
              <a:pPr>
                <a:defRPr/>
              </a:pPr>
              <a:t>01.12.2024</a:t>
            </a:fld>
            <a:endParaRPr lang="ru-RU" dirty="0"/>
          </a:p>
        </p:txBody>
      </p:sp>
      <p:sp>
        <p:nvSpPr>
          <p:cNvPr id="13" name="Номер слайда 17"/>
          <p:cNvSpPr>
            <a:spLocks noGrp="1"/>
          </p:cNvSpPr>
          <p:nvPr>
            <p:ph type="sldNum" sz="quarter" idx="11"/>
          </p:nvPr>
        </p:nvSpPr>
        <p:spPr/>
        <p:txBody>
          <a:bodyPr rtlCol="0"/>
          <a:lstStyle>
            <a:lvl1pPr>
              <a:defRPr/>
            </a:lvl1pPr>
          </a:lstStyle>
          <a:p>
            <a:pPr>
              <a:defRPr/>
            </a:pPr>
            <a:fld id="{D93BB7C5-9A6E-44D6-85EE-91602E1E6B90}" type="slidenum">
              <a:rPr lang="ru-RU"/>
              <a:pPr>
                <a:defRPr/>
              </a:pPr>
              <a:t>‹#›</a:t>
            </a:fld>
            <a:endParaRPr lang="ru-RU" dirty="0"/>
          </a:p>
        </p:txBody>
      </p:sp>
      <p:sp>
        <p:nvSpPr>
          <p:cNvPr id="14" name="Нижний колонтитул 20"/>
          <p:cNvSpPr>
            <a:spLocks noGrp="1"/>
          </p:cNvSpPr>
          <p:nvPr>
            <p:ph type="ftr" sz="quarter" idx="12"/>
          </p:nvPr>
        </p:nvSpPr>
        <p:spPr/>
        <p:txBody>
          <a:bodyPr rtlCol="0"/>
          <a:lstStyle>
            <a:lvl1pPr>
              <a:defRPr/>
            </a:lvl1pPr>
          </a:lstStyle>
          <a:p>
            <a:pPr>
              <a:defRPr/>
            </a:pPr>
            <a:endParaRPr lang="ru-RU"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fld id="{8C90A3B2-9E99-470D-ABC6-55C709389C1B}" type="datetimeFigureOut">
              <a:rPr lang="ru-RU"/>
              <a:pPr>
                <a:defRPr/>
              </a:pPr>
              <a:t>01.12.2024</a:t>
            </a:fld>
            <a:endParaRPr lang="ru-RU" dirty="0"/>
          </a:p>
        </p:txBody>
      </p:sp>
      <p:sp>
        <p:nvSpPr>
          <p:cNvPr id="5" name="Нижний колонтитул 2"/>
          <p:cNvSpPr>
            <a:spLocks noGrp="1"/>
          </p:cNvSpPr>
          <p:nvPr>
            <p:ph type="ftr" sz="quarter" idx="11"/>
          </p:nvPr>
        </p:nvSpPr>
        <p:spPr/>
        <p:txBody>
          <a:bodyPr/>
          <a:lstStyle>
            <a:lvl1pPr>
              <a:defRPr/>
            </a:lvl1pPr>
          </a:lstStyle>
          <a:p>
            <a:pPr>
              <a:defRPr/>
            </a:pPr>
            <a:endParaRPr lang="ru-RU" dirty="0"/>
          </a:p>
        </p:txBody>
      </p:sp>
      <p:sp>
        <p:nvSpPr>
          <p:cNvPr id="6" name="Номер слайда 22"/>
          <p:cNvSpPr>
            <a:spLocks noGrp="1"/>
          </p:cNvSpPr>
          <p:nvPr>
            <p:ph type="sldNum" sz="quarter" idx="12"/>
          </p:nvPr>
        </p:nvSpPr>
        <p:spPr/>
        <p:txBody>
          <a:bodyPr/>
          <a:lstStyle>
            <a:lvl1pPr>
              <a:defRPr/>
            </a:lvl1pPr>
          </a:lstStyle>
          <a:p>
            <a:pPr>
              <a:defRPr/>
            </a:pPr>
            <a:fld id="{13F3CB61-6948-4ABE-8476-BE1A8656B752}" type="slidenum">
              <a:rPr lang="ru-RU"/>
              <a:pPr>
                <a:defRPr/>
              </a:pPr>
              <a:t>‹#›</a:t>
            </a:fld>
            <a:endParaRPr lang="ru-R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9"/>
            <a:ext cx="167640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fld id="{53D5C080-2954-41C0-9576-D4A0B83F36D7}" type="datetimeFigureOut">
              <a:rPr lang="ru-RU"/>
              <a:pPr>
                <a:defRPr/>
              </a:pPr>
              <a:t>01.12.2024</a:t>
            </a:fld>
            <a:endParaRPr lang="ru-RU" dirty="0"/>
          </a:p>
        </p:txBody>
      </p:sp>
      <p:sp>
        <p:nvSpPr>
          <p:cNvPr id="5" name="Нижний колонтитул 2"/>
          <p:cNvSpPr>
            <a:spLocks noGrp="1"/>
          </p:cNvSpPr>
          <p:nvPr>
            <p:ph type="ftr" sz="quarter" idx="11"/>
          </p:nvPr>
        </p:nvSpPr>
        <p:spPr/>
        <p:txBody>
          <a:bodyPr/>
          <a:lstStyle>
            <a:lvl1pPr>
              <a:defRPr/>
            </a:lvl1pPr>
          </a:lstStyle>
          <a:p>
            <a:pPr>
              <a:defRPr/>
            </a:pPr>
            <a:endParaRPr lang="ru-RU" dirty="0"/>
          </a:p>
        </p:txBody>
      </p:sp>
      <p:sp>
        <p:nvSpPr>
          <p:cNvPr id="6" name="Номер слайда 22"/>
          <p:cNvSpPr>
            <a:spLocks noGrp="1"/>
          </p:cNvSpPr>
          <p:nvPr>
            <p:ph type="sldNum" sz="quarter" idx="12"/>
          </p:nvPr>
        </p:nvSpPr>
        <p:spPr/>
        <p:txBody>
          <a:bodyPr/>
          <a:lstStyle>
            <a:lvl1pPr>
              <a:defRPr/>
            </a:lvl1pPr>
          </a:lstStyle>
          <a:p>
            <a:pPr>
              <a:defRPr/>
            </a:pPr>
            <a:fld id="{C07E70E0-89A7-4811-B387-9C0E57E4A76C}" type="slidenum">
              <a:rPr lang="ru-RU"/>
              <a:pPr>
                <a:defRPr/>
              </a:pPr>
              <a:t>‹#›</a:t>
            </a:fld>
            <a:endParaRPr lang="ru-RU"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pic>
        <p:nvPicPr>
          <p:cNvPr id="2" name="Picture 7"/>
          <p:cNvPicPr>
            <a:picLocks noChangeAspect="1"/>
          </p:cNvPicPr>
          <p:nvPr userDrawn="1"/>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3" name="Rectangle 8"/>
          <p:cNvSpPr>
            <a:spLocks noGrp="1" noChangeArrowheads="1"/>
          </p:cNvSpPr>
          <p:nvPr>
            <p:ph type="dt" sz="half" idx="10"/>
          </p:nvPr>
        </p:nvSpPr>
        <p:spPr/>
        <p:txBody>
          <a:bodyPr/>
          <a:lstStyle>
            <a:lvl1pPr>
              <a:defRPr/>
            </a:lvl1pPr>
          </a:lstStyle>
          <a:p>
            <a:pPr>
              <a:defRPr/>
            </a:pPr>
            <a:endParaRPr lang="en-GB" dirty="0"/>
          </a:p>
        </p:txBody>
      </p:sp>
      <p:sp>
        <p:nvSpPr>
          <p:cNvPr id="4" name="Rectangle 9"/>
          <p:cNvSpPr>
            <a:spLocks noGrp="1" noChangeArrowheads="1"/>
          </p:cNvSpPr>
          <p:nvPr>
            <p:ph type="ftr" sz="quarter" idx="11"/>
          </p:nvPr>
        </p:nvSpPr>
        <p:spPr/>
        <p:txBody>
          <a:bodyPr/>
          <a:lstStyle>
            <a:lvl1pPr>
              <a:defRPr>
                <a:solidFill>
                  <a:schemeClr val="bg1"/>
                </a:solidFill>
              </a:defRPr>
            </a:lvl1pPr>
          </a:lstStyle>
          <a:p>
            <a:pPr>
              <a:defRPr/>
            </a:pPr>
            <a:endParaRPr lang="en-GB" dirty="0"/>
          </a:p>
        </p:txBody>
      </p:sp>
      <p:sp>
        <p:nvSpPr>
          <p:cNvPr id="5" name="Rectangle 10"/>
          <p:cNvSpPr>
            <a:spLocks noGrp="1" noChangeArrowheads="1"/>
          </p:cNvSpPr>
          <p:nvPr>
            <p:ph type="sldNum" sz="quarter" idx="12"/>
          </p:nvPr>
        </p:nvSpPr>
        <p:spPr/>
        <p:txBody>
          <a:bodyPr/>
          <a:lstStyle>
            <a:lvl1pPr>
              <a:defRPr>
                <a:solidFill>
                  <a:schemeClr val="bg1"/>
                </a:solidFill>
              </a:defRPr>
            </a:lvl1pPr>
          </a:lstStyle>
          <a:p>
            <a:pPr>
              <a:defRPr/>
            </a:pPr>
            <a:fld id="{2056AC82-ED7A-4B27-B0BB-1FF0A9288B3C}" type="slidenum">
              <a:rPr lang="en-GB"/>
              <a:pPr>
                <a:defRPr/>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cstate="print"/>
          <a:srcRect/>
          <a:tile tx="0" ty="0" sx="100000" sy="100000" flip="none" algn="tl"/>
        </a:blipFill>
        <a:effectLst/>
      </p:bgPr>
    </p:bg>
    <p:spTree>
      <p:nvGrpSpPr>
        <p:cNvPr id="1" name=""/>
        <p:cNvGrpSpPr/>
        <p:nvPr/>
      </p:nvGrpSpPr>
      <p:grpSpPr>
        <a:xfrm>
          <a:off x="0" y="0"/>
          <a:ext cx="0" cy="0"/>
          <a:chOff x="0" y="0"/>
          <a:chExt cx="0" cy="0"/>
        </a:xfrm>
      </p:grpSpPr>
      <p:sp>
        <p:nvSpPr>
          <p:cNvPr id="16" name="Прямая соединительная линия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22" name="Заголовок 21"/>
          <p:cNvSpPr>
            <a:spLocks noGrp="1"/>
          </p:cNvSpPr>
          <p:nvPr>
            <p:ph type="title"/>
          </p:nvPr>
        </p:nvSpPr>
        <p:spPr>
          <a:xfrm>
            <a:off x="457200" y="274638"/>
            <a:ext cx="7467600" cy="1143000"/>
          </a:xfrm>
          <a:prstGeom prst="rect">
            <a:avLst/>
          </a:prstGeom>
        </p:spPr>
        <p:txBody>
          <a:bodyPr vert="horz" anchor="b">
            <a:normAutofit/>
          </a:bodyPr>
          <a:lstStyle/>
          <a:p>
            <a:r>
              <a:rPr lang="ru-RU" smtClean="0"/>
              <a:t>Образец заголовка</a:t>
            </a:r>
            <a:endParaRPr lang="en-US"/>
          </a:p>
        </p:txBody>
      </p:sp>
      <p:sp>
        <p:nvSpPr>
          <p:cNvPr id="1028" name="Текст 12"/>
          <p:cNvSpPr>
            <a:spLocks noGrp="1"/>
          </p:cNvSpPr>
          <p:nvPr>
            <p:ph type="body" idx="1"/>
          </p:nvPr>
        </p:nvSpPr>
        <p:spPr bwMode="auto">
          <a:xfrm>
            <a:off x="457200" y="1600200"/>
            <a:ext cx="7467600" cy="48736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4" name="Дата 13"/>
          <p:cNvSpPr>
            <a:spLocks noGrp="1"/>
          </p:cNvSpPr>
          <p:nvPr>
            <p:ph type="dt" sz="half" idx="2"/>
          </p:nvPr>
        </p:nvSpPr>
        <p:spPr>
          <a:xfrm rot="5400000">
            <a:off x="7589045" y="1081881"/>
            <a:ext cx="2011362" cy="384175"/>
          </a:xfrm>
          <a:prstGeom prst="rect">
            <a:avLst/>
          </a:prstGeom>
        </p:spPr>
        <p:txBody>
          <a:bodyPr vert="horz" anchor="ctr" anchorCtr="0"/>
          <a:lstStyle>
            <a:lvl1pPr algn="r" eaLnBrk="1" fontAlgn="auto" latinLnBrk="0" hangingPunct="1">
              <a:spcBef>
                <a:spcPts val="0"/>
              </a:spcBef>
              <a:spcAft>
                <a:spcPts val="0"/>
              </a:spcAft>
              <a:defRPr kumimoji="0" sz="1200">
                <a:solidFill>
                  <a:schemeClr val="tx2"/>
                </a:solidFill>
                <a:latin typeface="+mn-lt"/>
              </a:defRPr>
            </a:lvl1pPr>
          </a:lstStyle>
          <a:p>
            <a:pPr>
              <a:defRPr/>
            </a:pPr>
            <a:fld id="{591F5C09-BCB4-4CAB-A572-43435A876FCF}" type="datetimeFigureOut">
              <a:rPr lang="ru-RU"/>
              <a:pPr>
                <a:defRPr/>
              </a:pPr>
              <a:t>01.12.2024</a:t>
            </a:fld>
            <a:endParaRPr lang="ru-RU" dirty="0"/>
          </a:p>
        </p:txBody>
      </p:sp>
      <p:sp>
        <p:nvSpPr>
          <p:cNvPr id="3" name="Нижний колонтитул 2"/>
          <p:cNvSpPr>
            <a:spLocks noGrp="1"/>
          </p:cNvSpPr>
          <p:nvPr>
            <p:ph type="ftr" sz="quarter" idx="3"/>
          </p:nvPr>
        </p:nvSpPr>
        <p:spPr>
          <a:xfrm rot="5400000">
            <a:off x="6989763" y="3736975"/>
            <a:ext cx="3200400" cy="365125"/>
          </a:xfrm>
          <a:prstGeom prst="rect">
            <a:avLst/>
          </a:prstGeom>
        </p:spPr>
        <p:txBody>
          <a:bodyPr vert="horz" anchor="ctr" anchorCtr="0"/>
          <a:lstStyle>
            <a:lvl1pPr algn="l" eaLnBrk="1" fontAlgn="auto" latinLnBrk="0" hangingPunct="1">
              <a:spcBef>
                <a:spcPts val="0"/>
              </a:spcBef>
              <a:spcAft>
                <a:spcPts val="0"/>
              </a:spcAft>
              <a:defRPr kumimoji="0" sz="1200">
                <a:solidFill>
                  <a:schemeClr val="tx2"/>
                </a:solidFill>
                <a:latin typeface="+mn-lt"/>
              </a:defRPr>
            </a:lvl1pPr>
          </a:lstStyle>
          <a:p>
            <a:pPr>
              <a:defRPr/>
            </a:pPr>
            <a:endParaRPr lang="ru-RU" dirty="0"/>
          </a:p>
        </p:txBody>
      </p:sp>
      <p:sp>
        <p:nvSpPr>
          <p:cNvPr id="7" name="Прямая соединительная линия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9" name="Прямая соединительная линия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10" name="Прямоугольник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1" name="Прямая соединительная линия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12" name="Овал 11"/>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3" name="Номер слайда 22"/>
          <p:cNvSpPr>
            <a:spLocks noGrp="1"/>
          </p:cNvSpPr>
          <p:nvPr>
            <p:ph type="sldNum" sz="quarter" idx="4"/>
          </p:nvPr>
        </p:nvSpPr>
        <p:spPr>
          <a:xfrm>
            <a:off x="8129588" y="5734050"/>
            <a:ext cx="609600" cy="520700"/>
          </a:xfrm>
          <a:prstGeom prst="rect">
            <a:avLst/>
          </a:prstGeom>
        </p:spPr>
        <p:txBody>
          <a:bodyPr vert="horz" anchor="ctr"/>
          <a:lstStyle>
            <a:lvl1pPr algn="ctr" eaLnBrk="1" fontAlgn="auto" latinLnBrk="0" hangingPunct="1">
              <a:spcBef>
                <a:spcPts val="0"/>
              </a:spcBef>
              <a:spcAft>
                <a:spcPts val="0"/>
              </a:spcAft>
              <a:defRPr kumimoji="0" sz="1400" b="1">
                <a:solidFill>
                  <a:srgbClr val="FFFFFF"/>
                </a:solidFill>
                <a:latin typeface="+mn-lt"/>
              </a:defRPr>
            </a:lvl1pPr>
          </a:lstStyle>
          <a:p>
            <a:pPr>
              <a:defRPr/>
            </a:pPr>
            <a:fld id="{17083913-D343-4655-9CF4-7BF618AA1F66}" type="slidenum">
              <a:rPr lang="ru-RU"/>
              <a:pPr>
                <a:defRPr/>
              </a:pPr>
              <a:t>‹#›</a:t>
            </a:fld>
            <a:endParaRPr lang="ru-RU" dirty="0"/>
          </a:p>
        </p:txBody>
      </p:sp>
    </p:spTree>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1" r:id="rId4"/>
    <p:sldLayoutId id="2147483670" r:id="rId5"/>
    <p:sldLayoutId id="2147483675" r:id="rId6"/>
    <p:sldLayoutId id="2147483669" r:id="rId7"/>
    <p:sldLayoutId id="2147483676" r:id="rId8"/>
    <p:sldLayoutId id="2147483677" r:id="rId9"/>
    <p:sldLayoutId id="2147483668" r:id="rId10"/>
    <p:sldLayoutId id="2147483667" r:id="rId11"/>
    <p:sldLayoutId id="2147483678" r:id="rId12"/>
  </p:sldLayoutIdLst>
  <p:transition spd="med">
    <p:circle/>
  </p:transition>
  <p:txStyles>
    <p:titleStyle>
      <a:lvl1pPr algn="l" rtl="0" eaLnBrk="0" fontAlgn="base" hangingPunct="0">
        <a:spcBef>
          <a:spcPct val="0"/>
        </a:spcBef>
        <a:spcAft>
          <a:spcPct val="0"/>
        </a:spcAft>
        <a:defRPr sz="3000" kern="1200" cap="small">
          <a:solidFill>
            <a:schemeClr val="tx2"/>
          </a:solidFill>
          <a:latin typeface="+mj-lt"/>
          <a:ea typeface="+mj-ea"/>
          <a:cs typeface="+mj-cs"/>
        </a:defRPr>
      </a:lvl1pPr>
      <a:lvl2pPr algn="l" rtl="0" eaLnBrk="0" fontAlgn="base" hangingPunct="0">
        <a:spcBef>
          <a:spcPct val="0"/>
        </a:spcBef>
        <a:spcAft>
          <a:spcPct val="0"/>
        </a:spcAft>
        <a:defRPr sz="3000">
          <a:solidFill>
            <a:schemeClr val="tx2"/>
          </a:solidFill>
          <a:latin typeface="Century Schoolbook" pitchFamily="18" charset="0"/>
        </a:defRPr>
      </a:lvl2pPr>
      <a:lvl3pPr algn="l" rtl="0" eaLnBrk="0" fontAlgn="base" hangingPunct="0">
        <a:spcBef>
          <a:spcPct val="0"/>
        </a:spcBef>
        <a:spcAft>
          <a:spcPct val="0"/>
        </a:spcAft>
        <a:defRPr sz="3000">
          <a:solidFill>
            <a:schemeClr val="tx2"/>
          </a:solidFill>
          <a:latin typeface="Century Schoolbook" pitchFamily="18" charset="0"/>
        </a:defRPr>
      </a:lvl3pPr>
      <a:lvl4pPr algn="l" rtl="0" eaLnBrk="0" fontAlgn="base" hangingPunct="0">
        <a:spcBef>
          <a:spcPct val="0"/>
        </a:spcBef>
        <a:spcAft>
          <a:spcPct val="0"/>
        </a:spcAft>
        <a:defRPr sz="3000">
          <a:solidFill>
            <a:schemeClr val="tx2"/>
          </a:solidFill>
          <a:latin typeface="Century Schoolbook" pitchFamily="18" charset="0"/>
        </a:defRPr>
      </a:lvl4pPr>
      <a:lvl5pPr algn="l" rtl="0" eaLnBrk="0" fontAlgn="base" hangingPunct="0">
        <a:spcBef>
          <a:spcPct val="0"/>
        </a:spcBef>
        <a:spcAft>
          <a:spcPct val="0"/>
        </a:spcAft>
        <a:defRPr sz="3000">
          <a:solidFill>
            <a:schemeClr val="tx2"/>
          </a:solidFill>
          <a:latin typeface="Century Schoolbook" pitchFamily="18" charset="0"/>
        </a:defRPr>
      </a:lvl5pPr>
      <a:lvl6pPr marL="457200" algn="l" rtl="0" fontAlgn="base">
        <a:spcBef>
          <a:spcPct val="0"/>
        </a:spcBef>
        <a:spcAft>
          <a:spcPct val="0"/>
        </a:spcAft>
        <a:defRPr sz="3000">
          <a:solidFill>
            <a:schemeClr val="tx2"/>
          </a:solidFill>
          <a:latin typeface="Century Schoolbook" pitchFamily="18" charset="0"/>
        </a:defRPr>
      </a:lvl6pPr>
      <a:lvl7pPr marL="914400" algn="l" rtl="0" fontAlgn="base">
        <a:spcBef>
          <a:spcPct val="0"/>
        </a:spcBef>
        <a:spcAft>
          <a:spcPct val="0"/>
        </a:spcAft>
        <a:defRPr sz="3000">
          <a:solidFill>
            <a:schemeClr val="tx2"/>
          </a:solidFill>
          <a:latin typeface="Century Schoolbook" pitchFamily="18" charset="0"/>
        </a:defRPr>
      </a:lvl7pPr>
      <a:lvl8pPr marL="1371600" algn="l" rtl="0" fontAlgn="base">
        <a:spcBef>
          <a:spcPct val="0"/>
        </a:spcBef>
        <a:spcAft>
          <a:spcPct val="0"/>
        </a:spcAft>
        <a:defRPr sz="3000">
          <a:solidFill>
            <a:schemeClr val="tx2"/>
          </a:solidFill>
          <a:latin typeface="Century Schoolbook" pitchFamily="18" charset="0"/>
        </a:defRPr>
      </a:lvl8pPr>
      <a:lvl9pPr marL="1828800" algn="l" rtl="0" fontAlgn="base">
        <a:spcBef>
          <a:spcPct val="0"/>
        </a:spcBef>
        <a:spcAft>
          <a:spcPct val="0"/>
        </a:spcAft>
        <a:defRPr sz="3000">
          <a:solidFill>
            <a:schemeClr val="tx2"/>
          </a:solidFill>
          <a:latin typeface="Century Schoolbook" pitchFamily="18" charset="0"/>
        </a:defRPr>
      </a:lvl9pPr>
    </p:titleStyle>
    <p:bodyStyle>
      <a:lvl1pPr marL="273050" indent="-273050" algn="l" rtl="0" eaLnBrk="0" fontAlgn="base" hangingPunct="0">
        <a:spcBef>
          <a:spcPts val="600"/>
        </a:spcBef>
        <a:spcAft>
          <a:spcPct val="0"/>
        </a:spcAft>
        <a:buClr>
          <a:schemeClr val="accent1"/>
        </a:buClr>
        <a:buSzPct val="70000"/>
        <a:buFont typeface="Wingdings" pitchFamily="2" charset="2"/>
        <a:buChar char=""/>
        <a:defRPr sz="24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1"/>
        </a:buClr>
        <a:buSzPct val="80000"/>
        <a:buFont typeface="Wingdings 2" pitchFamily="18" charset="2"/>
        <a:buChar char=""/>
        <a:defRPr sz="2100" kern="1200">
          <a:solidFill>
            <a:schemeClr val="tx1"/>
          </a:solidFill>
          <a:latin typeface="+mn-lt"/>
          <a:ea typeface="+mn-ea"/>
          <a:cs typeface="+mn-cs"/>
        </a:defRPr>
      </a:lvl2pPr>
      <a:lvl3pPr marL="914400" indent="-182563" algn="l" rtl="0" eaLnBrk="0" fontAlgn="base" hangingPunct="0">
        <a:spcBef>
          <a:spcPct val="20000"/>
        </a:spcBef>
        <a:spcAft>
          <a:spcPct val="0"/>
        </a:spcAft>
        <a:buClr>
          <a:srgbClr val="E0752F"/>
        </a:buClr>
        <a:buSzPct val="60000"/>
        <a:buFont typeface="Wingdings" pitchFamily="2" charset="2"/>
        <a:buChar char=""/>
        <a:defRPr kern="1200">
          <a:solidFill>
            <a:schemeClr val="tx1"/>
          </a:solidFill>
          <a:latin typeface="+mn-lt"/>
          <a:ea typeface="+mn-ea"/>
          <a:cs typeface="+mn-cs"/>
        </a:defRPr>
      </a:lvl3pPr>
      <a:lvl4pPr marL="1187450" indent="-182563" algn="l" rtl="0" eaLnBrk="0" fontAlgn="base" hangingPunct="0">
        <a:spcBef>
          <a:spcPct val="20000"/>
        </a:spcBef>
        <a:spcAft>
          <a:spcPct val="0"/>
        </a:spcAft>
        <a:buClr>
          <a:srgbClr val="FEC3AE"/>
        </a:buClr>
        <a:buSzPct val="60000"/>
        <a:buFont typeface="Wingdings" pitchFamily="2" charset="2"/>
        <a:buChar char=""/>
        <a:defRPr kern="1200">
          <a:solidFill>
            <a:schemeClr val="tx1"/>
          </a:solidFill>
          <a:latin typeface="+mn-lt"/>
          <a:ea typeface="+mn-ea"/>
          <a:cs typeface="+mn-cs"/>
        </a:defRPr>
      </a:lvl4pPr>
      <a:lvl5pPr marL="1462088" indent="-182563" algn="l" rtl="0" eaLnBrk="0" fontAlgn="base" hangingPunct="0">
        <a:spcBef>
          <a:spcPct val="20000"/>
        </a:spcBef>
        <a:spcAft>
          <a:spcPct val="0"/>
        </a:spcAft>
        <a:buClr>
          <a:srgbClr val="BDCAE9"/>
        </a:buClr>
        <a:buSzPct val="68000"/>
        <a:buFont typeface="Wingdings 2" pitchFamily="18" charset="2"/>
        <a:buChar char=""/>
        <a:defRPr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5.jp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image" Target="../media/image4.jpeg"/><Relationship Id="rId1" Type="http://schemas.openxmlformats.org/officeDocument/2006/relationships/slideLayout" Target="../slideLayouts/slideLayout6.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4.jpeg"/><Relationship Id="rId1" Type="http://schemas.openxmlformats.org/officeDocument/2006/relationships/slideLayout" Target="../slideLayouts/slideLayout6.xml"/><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6.gif"/><Relationship Id="rId1" Type="http://schemas.openxmlformats.org/officeDocument/2006/relationships/slideLayout" Target="../slideLayouts/slideLayout2.xml"/><Relationship Id="rId5" Type="http://schemas.openxmlformats.org/officeDocument/2006/relationships/image" Target="../media/image18.jpeg"/><Relationship Id="rId4" Type="http://schemas.openxmlformats.org/officeDocument/2006/relationships/image" Target="../media/image17.jpeg"/></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7" Type="http://schemas.openxmlformats.org/officeDocument/2006/relationships/image" Target="../media/image23.jpeg"/><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jpeg"/><Relationship Id="rId1" Type="http://schemas.openxmlformats.org/officeDocument/2006/relationships/slideLayout" Target="../slideLayouts/slideLayout2.xml"/><Relationship Id="rId5" Type="http://schemas.openxmlformats.org/officeDocument/2006/relationships/image" Target="../media/image24.jpeg"/><Relationship Id="rId4" Type="http://schemas.openxmlformats.org/officeDocument/2006/relationships/image" Target="../media/image11.jpeg"/></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4.jpe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4337" name="Заголовок 1"/>
          <p:cNvSpPr>
            <a:spLocks noGrp="1"/>
          </p:cNvSpPr>
          <p:nvPr>
            <p:ph type="ctrTitle"/>
          </p:nvPr>
        </p:nvSpPr>
        <p:spPr bwMode="auto">
          <a:xfrm>
            <a:off x="571472" y="642919"/>
            <a:ext cx="7786742" cy="2428891"/>
          </a:xfrm>
        </p:spPr>
        <p:txBody>
          <a:bodyPr wrap="square" lIns="91440" tIns="45720" rIns="91440" bIns="45720" numCol="1" anchorCtr="0" compatLnSpc="1">
            <a:noAutofit/>
            <a:scene3d>
              <a:camera prst="perspectiveContrastingRightFacing"/>
              <a:lightRig rig="threePt" dir="t"/>
            </a:scene3d>
          </a:bodyPr>
          <a:lstStyle/>
          <a:p>
            <a:pPr algn="ctr" eaLnBrk="1" hangingPunct="1"/>
            <a:r>
              <a:rPr lang="ru-RU" sz="4400" cap="none" dirty="0" smtClean="0">
                <a:solidFill>
                  <a:srgbClr val="212387"/>
                </a:solidFill>
              </a:rPr>
              <a:t/>
            </a:r>
            <a:br>
              <a:rPr lang="ru-RU" sz="4400" cap="none" dirty="0" smtClean="0">
                <a:solidFill>
                  <a:srgbClr val="212387"/>
                </a:solidFill>
              </a:rPr>
            </a:br>
            <a:r>
              <a:rPr lang="ru-RU" sz="4400" cap="none" dirty="0" smtClean="0">
                <a:solidFill>
                  <a:srgbClr val="212387"/>
                </a:solidFill>
              </a:rPr>
              <a:t/>
            </a:r>
            <a:br>
              <a:rPr lang="ru-RU" sz="4400" cap="none" dirty="0" smtClean="0">
                <a:solidFill>
                  <a:srgbClr val="212387"/>
                </a:solidFill>
              </a:rPr>
            </a:br>
            <a:r>
              <a:rPr lang="ru-RU" sz="4400" cap="none" dirty="0" smtClean="0">
                <a:solidFill>
                  <a:srgbClr val="212387"/>
                </a:solidFill>
              </a:rPr>
              <a:t/>
            </a:r>
            <a:br>
              <a:rPr lang="ru-RU" sz="4400" cap="none" dirty="0" smtClean="0">
                <a:solidFill>
                  <a:srgbClr val="212387"/>
                </a:solidFill>
              </a:rPr>
            </a:br>
            <a:r>
              <a:rPr lang="ru-RU" sz="4400" cap="none" dirty="0" smtClean="0">
                <a:solidFill>
                  <a:srgbClr val="00B050"/>
                </a:solidFill>
              </a:rPr>
              <a:t>ПРОЕКТ:</a:t>
            </a:r>
            <a:r>
              <a:rPr lang="ru-RU" sz="4400" cap="none" dirty="0" smtClean="0">
                <a:solidFill>
                  <a:srgbClr val="212387"/>
                </a:solidFill>
              </a:rPr>
              <a:t/>
            </a:r>
            <a:br>
              <a:rPr lang="ru-RU" sz="4400" cap="none" dirty="0" smtClean="0">
                <a:solidFill>
                  <a:srgbClr val="212387"/>
                </a:solidFill>
              </a:rPr>
            </a:br>
            <a:r>
              <a:rPr lang="ru-RU" sz="4400" cap="none" dirty="0" smtClean="0">
                <a:solidFill>
                  <a:srgbClr val="00B050"/>
                </a:solidFill>
              </a:rPr>
              <a:t> </a:t>
            </a:r>
            <a:r>
              <a:rPr lang="ru-RU" sz="4400" cap="none" dirty="0" smtClean="0">
                <a:solidFill>
                  <a:srgbClr val="00B050"/>
                </a:solidFill>
              </a:rPr>
              <a:t>«</a:t>
            </a:r>
            <a:r>
              <a:rPr lang="ru-RU" sz="4400"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Бисероплетение</a:t>
            </a:r>
            <a:r>
              <a:rPr lang="ru-RU" sz="4400" cap="none" dirty="0" smtClean="0">
                <a:solidFill>
                  <a:srgbClr val="00B050"/>
                </a:solidFill>
              </a:rPr>
              <a:t> и его польза»</a:t>
            </a:r>
            <a:endParaRPr lang="ru-RU" sz="4400" cap="none" dirty="0" smtClean="0">
              <a:solidFill>
                <a:srgbClr val="00B050"/>
              </a:solidFill>
            </a:endParaRPr>
          </a:p>
        </p:txBody>
      </p:sp>
      <p:sp>
        <p:nvSpPr>
          <p:cNvPr id="14338" name="Подзаголовок 2"/>
          <p:cNvSpPr>
            <a:spLocks noGrp="1"/>
          </p:cNvSpPr>
          <p:nvPr>
            <p:ph type="subTitle" idx="1"/>
          </p:nvPr>
        </p:nvSpPr>
        <p:spPr>
          <a:xfrm>
            <a:off x="2484438" y="3143248"/>
            <a:ext cx="6172200" cy="2071702"/>
          </a:xfrm>
        </p:spPr>
        <p:txBody>
          <a:bodyPr/>
          <a:lstStyle/>
          <a:p>
            <a:pPr algn="r" eaLnBrk="1" hangingPunct="1"/>
            <a:r>
              <a:rPr lang="ru-RU" sz="2000" dirty="0" smtClean="0">
                <a:solidFill>
                  <a:srgbClr val="002060"/>
                </a:solidFill>
                <a:latin typeface="Times New Roman" pitchFamily="18" charset="0"/>
              </a:rPr>
              <a:t>Проект </a:t>
            </a:r>
            <a:r>
              <a:rPr lang="ru-RU" sz="2000" dirty="0" smtClean="0">
                <a:solidFill>
                  <a:srgbClr val="002060"/>
                </a:solidFill>
                <a:latin typeface="Times New Roman" pitchFamily="18" charset="0"/>
              </a:rPr>
              <a:t>подготовила ученица:</a:t>
            </a:r>
            <a:endParaRPr lang="ru-RU" sz="2000" dirty="0" smtClean="0">
              <a:solidFill>
                <a:srgbClr val="002060"/>
              </a:solidFill>
              <a:latin typeface="Times New Roman" pitchFamily="18" charset="0"/>
            </a:endParaRPr>
          </a:p>
          <a:p>
            <a:pPr algn="r" eaLnBrk="1" hangingPunct="1"/>
            <a:r>
              <a:rPr lang="ru-RU" sz="2000" dirty="0" smtClean="0">
                <a:solidFill>
                  <a:srgbClr val="002060"/>
                </a:solidFill>
                <a:latin typeface="Times New Roman" pitchFamily="18" charset="0"/>
              </a:rPr>
              <a:t>Кузьмина Карина</a:t>
            </a:r>
            <a:endParaRPr lang="ru-RU" sz="2000" dirty="0" smtClean="0">
              <a:solidFill>
                <a:srgbClr val="002060"/>
              </a:solidFill>
              <a:latin typeface="Times New Roman" pitchFamily="18" charset="0"/>
            </a:endParaRPr>
          </a:p>
          <a:p>
            <a:pPr algn="r" eaLnBrk="1" hangingPunct="1"/>
            <a:r>
              <a:rPr lang="ru-RU" sz="2000" dirty="0" smtClean="0">
                <a:solidFill>
                  <a:srgbClr val="002060"/>
                </a:solidFill>
                <a:latin typeface="Times New Roman" pitchFamily="18" charset="0"/>
              </a:rPr>
              <a:t>Руководитель: Руфова Анастасия Александровна</a:t>
            </a:r>
            <a:endParaRPr lang="ru-RU" sz="2000" dirty="0" smtClean="0">
              <a:solidFill>
                <a:srgbClr val="002060"/>
              </a:solidFill>
              <a:latin typeface="Times New Roman" pitchFamily="18" charset="0"/>
            </a:endParaRPr>
          </a:p>
        </p:txBody>
      </p:sp>
      <p:sp>
        <p:nvSpPr>
          <p:cNvPr id="13313" name="Rectangle 1"/>
          <p:cNvSpPr>
            <a:spLocks noChangeArrowheads="1"/>
          </p:cNvSpPr>
          <p:nvPr/>
        </p:nvSpPr>
        <p:spPr bwMode="auto">
          <a:xfrm>
            <a:off x="2643174" y="6611779"/>
            <a:ext cx="3786182" cy="2308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ru-RU" sz="900" b="0" i="0" u="none" strike="noStrike" cap="none" normalizeH="0" baseline="0" dirty="0" smtClean="0">
                <a:ln>
                  <a:noFill/>
                </a:ln>
                <a:solidFill>
                  <a:schemeClr val="tx1"/>
                </a:solidFill>
                <a:effectLst/>
                <a:latin typeface="Arial" pitchFamily="34" charset="0"/>
                <a:cs typeface="Arial" pitchFamily="34" charset="0"/>
              </a:rPr>
              <a:t> </a:t>
            </a: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6" name="TextBox 5"/>
          <p:cNvSpPr txBox="1"/>
          <p:nvPr/>
        </p:nvSpPr>
        <p:spPr>
          <a:xfrm>
            <a:off x="571472" y="142852"/>
            <a:ext cx="8143932" cy="646331"/>
          </a:xfrm>
          <a:prstGeom prst="rect">
            <a:avLst/>
          </a:prstGeom>
          <a:noFill/>
        </p:spPr>
        <p:txBody>
          <a:bodyPr wrap="square" rtlCol="0">
            <a:spAutoFit/>
          </a:bodyPr>
          <a:lstStyle/>
          <a:p>
            <a:r>
              <a:rPr lang="ru-RU" sz="3600" dirty="0" smtClean="0"/>
              <a:t>                  </a:t>
            </a:r>
            <a:r>
              <a:rPr lang="ru-RU" sz="3600" b="1" dirty="0" smtClean="0">
                <a:solidFill>
                  <a:srgbClr val="00B050"/>
                </a:solidFill>
              </a:rPr>
              <a:t>МБОУ КССОШ</a:t>
            </a:r>
            <a:endParaRPr lang="ru-RU" sz="3200" b="1" dirty="0">
              <a:solidFill>
                <a:srgbClr val="00B050"/>
              </a:solidFill>
            </a:endParaRPr>
          </a:p>
        </p:txBody>
      </p:sp>
      <p:sp>
        <p:nvSpPr>
          <p:cNvPr id="15" name="TextBox 14"/>
          <p:cNvSpPr txBox="1"/>
          <p:nvPr/>
        </p:nvSpPr>
        <p:spPr>
          <a:xfrm>
            <a:off x="4286248" y="6000768"/>
            <a:ext cx="2345966" cy="369332"/>
          </a:xfrm>
          <a:prstGeom prst="rect">
            <a:avLst/>
          </a:prstGeom>
          <a:noFill/>
        </p:spPr>
        <p:txBody>
          <a:bodyPr wrap="square" rtlCol="0">
            <a:spAutoFit/>
          </a:bodyPr>
          <a:lstStyle/>
          <a:p>
            <a:r>
              <a:rPr lang="ru-RU" b="1" dirty="0" smtClean="0">
                <a:solidFill>
                  <a:srgbClr val="00B050"/>
                </a:solidFill>
                <a:latin typeface="Times New Roman" pitchFamily="18" charset="0"/>
                <a:cs typeface="Times New Roman" pitchFamily="18" charset="0"/>
              </a:rPr>
              <a:t>202</a:t>
            </a:r>
            <a:r>
              <a:rPr lang="en-US" b="1" dirty="0" smtClean="0">
                <a:solidFill>
                  <a:srgbClr val="00B050"/>
                </a:solidFill>
                <a:latin typeface="Times New Roman" pitchFamily="18" charset="0"/>
                <a:cs typeface="Times New Roman" pitchFamily="18" charset="0"/>
              </a:rPr>
              <a:t>4</a:t>
            </a:r>
            <a:r>
              <a:rPr lang="ru-RU" b="1" dirty="0" smtClean="0">
                <a:solidFill>
                  <a:srgbClr val="00B050"/>
                </a:solidFill>
                <a:latin typeface="Times New Roman" pitchFamily="18" charset="0"/>
                <a:cs typeface="Times New Roman" pitchFamily="18" charset="0"/>
              </a:rPr>
              <a:t> </a:t>
            </a:r>
            <a:r>
              <a:rPr lang="ru-RU" b="1" dirty="0" smtClean="0">
                <a:solidFill>
                  <a:srgbClr val="00B050"/>
                </a:solidFill>
                <a:latin typeface="Times New Roman" pitchFamily="18" charset="0"/>
                <a:cs typeface="Times New Roman" pitchFamily="18" charset="0"/>
              </a:rPr>
              <a:t>год </a:t>
            </a:r>
            <a:endParaRPr lang="ru-RU" b="1" dirty="0">
              <a:solidFill>
                <a:srgbClr val="00B050"/>
              </a:solidFill>
              <a:latin typeface="Times New Roman" pitchFamily="18" charset="0"/>
              <a:cs typeface="Times New Roman" pitchFamily="18" charset="0"/>
            </a:endParaRPr>
          </a:p>
        </p:txBody>
      </p:sp>
    </p:spTree>
  </p:cSld>
  <p:clrMapOvr>
    <a:masterClrMapping/>
  </p:clrMapOvr>
  <p:transition spd="med">
    <p:circl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Заголовок 1"/>
          <p:cNvSpPr>
            <a:spLocks noGrp="1"/>
          </p:cNvSpPr>
          <p:nvPr>
            <p:ph type="title"/>
          </p:nvPr>
        </p:nvSpPr>
        <p:spPr/>
        <p:txBody>
          <a:bodyPr/>
          <a:lstStyle/>
          <a:p>
            <a:r>
              <a:rPr lang="ru-RU" sz="3200" b="1" cap="none" dirty="0" smtClean="0">
                <a:solidFill>
                  <a:srgbClr val="00B050"/>
                </a:solidFill>
                <a:latin typeface="Times New Roman" pitchFamily="18" charset="0"/>
              </a:rPr>
              <a:t>                          </a:t>
            </a:r>
            <a:r>
              <a:rPr lang="ru-RU" sz="3200" b="1" cap="none" dirty="0" smtClean="0">
                <a:solidFill>
                  <a:srgbClr val="FF0000"/>
                </a:solidFill>
                <a:latin typeface="Times New Roman" pitchFamily="18" charset="0"/>
              </a:rPr>
              <a:t>ЦЕЛЬ ПРОЕКТА:</a:t>
            </a:r>
            <a:endParaRPr lang="ru-RU" dirty="0">
              <a:solidFill>
                <a:srgbClr val="FF0000"/>
              </a:solidFill>
            </a:endParaRPr>
          </a:p>
        </p:txBody>
      </p:sp>
      <p:sp>
        <p:nvSpPr>
          <p:cNvPr id="3" name="Содержимое 2"/>
          <p:cNvSpPr>
            <a:spLocks noGrp="1"/>
          </p:cNvSpPr>
          <p:nvPr>
            <p:ph sz="quarter" idx="1"/>
          </p:nvPr>
        </p:nvSpPr>
        <p:spPr/>
        <p:txBody>
          <a:bodyPr/>
          <a:lstStyle/>
          <a:p>
            <a:pPr>
              <a:buNone/>
            </a:pPr>
            <a:r>
              <a:rPr lang="ru-RU" sz="1800" b="1" i="1" dirty="0" smtClean="0">
                <a:solidFill>
                  <a:srgbClr val="00B050"/>
                </a:solidFill>
                <a:latin typeface="Times New Roman" pitchFamily="18" charset="0"/>
              </a:rPr>
              <a:t>1.</a:t>
            </a:r>
            <a:r>
              <a:rPr lang="ru-RU" sz="1800" b="1" i="1" dirty="0" smtClean="0">
                <a:solidFill>
                  <a:srgbClr val="00B050"/>
                </a:solidFill>
                <a:latin typeface="Times New Roman" pitchFamily="18" charset="0"/>
              </a:rPr>
              <a:t> ИССЛЕДОВАТЬ ВИДЫ И ТЕХНИКИ БИСЕРОПЛЕТЕНИЯ.</a:t>
            </a:r>
            <a:endParaRPr lang="ru-RU" sz="1800" b="1" i="1" dirty="0" smtClean="0">
              <a:solidFill>
                <a:srgbClr val="00B050"/>
              </a:solidFill>
              <a:latin typeface="Times New Roman" pitchFamily="18" charset="0"/>
            </a:endParaRPr>
          </a:p>
          <a:p>
            <a:pPr>
              <a:buNone/>
            </a:pPr>
            <a:endParaRPr lang="ru-RU" sz="1800" b="1" i="1" dirty="0" smtClean="0">
              <a:solidFill>
                <a:srgbClr val="00B050"/>
              </a:solidFill>
              <a:latin typeface="Times New Roman" pitchFamily="18" charset="0"/>
            </a:endParaRPr>
          </a:p>
          <a:p>
            <a:pPr>
              <a:buNone/>
            </a:pPr>
            <a:r>
              <a:rPr lang="ru-RU" sz="1800" b="1" i="1" dirty="0" smtClean="0">
                <a:solidFill>
                  <a:srgbClr val="00B050"/>
                </a:solidFill>
                <a:latin typeface="Times New Roman" pitchFamily="18" charset="0"/>
              </a:rPr>
              <a:t>2.</a:t>
            </a:r>
            <a:r>
              <a:rPr lang="ru-RU" sz="1800" b="1" dirty="0" smtClean="0">
                <a:solidFill>
                  <a:srgbClr val="00B050"/>
                </a:solidFill>
                <a:latin typeface="Times New Roman" pitchFamily="18" charset="0"/>
              </a:rPr>
              <a:t> </a:t>
            </a:r>
            <a:r>
              <a:rPr lang="ru-RU" sz="1800" b="1" i="1" dirty="0">
                <a:solidFill>
                  <a:srgbClr val="00B050"/>
                </a:solidFill>
                <a:latin typeface="Times New Roman" pitchFamily="18" charset="0"/>
              </a:rPr>
              <a:t>СОЗДАТЬ ИЗДЕЛИЯ ИЗ БИСЕРА</a:t>
            </a:r>
            <a:r>
              <a:rPr lang="ru-RU" sz="1800" b="1" i="1" dirty="0" smtClean="0">
                <a:solidFill>
                  <a:srgbClr val="00B050"/>
                </a:solidFill>
                <a:latin typeface="Times New Roman" pitchFamily="18" charset="0"/>
              </a:rPr>
              <a:t>. </a:t>
            </a:r>
            <a:endParaRPr lang="ru-RU" sz="1800" b="1" i="1" dirty="0" smtClean="0">
              <a:solidFill>
                <a:srgbClr val="00B050"/>
              </a:solidFill>
              <a:latin typeface="Times New Roman" pitchFamily="18" charset="0"/>
            </a:endParaRPr>
          </a:p>
          <a:p>
            <a:pPr>
              <a:buNone/>
            </a:pPr>
            <a:endParaRPr lang="ru-RU" sz="1800" b="1" i="1" dirty="0" smtClean="0">
              <a:solidFill>
                <a:srgbClr val="00B050"/>
              </a:solidFill>
              <a:latin typeface="Times New Roman" pitchFamily="18" charset="0"/>
            </a:endParaRPr>
          </a:p>
          <a:p>
            <a:pPr>
              <a:buNone/>
            </a:pPr>
            <a:r>
              <a:rPr lang="ru-RU" sz="1800" b="1" i="1" dirty="0" smtClean="0">
                <a:solidFill>
                  <a:srgbClr val="00B050"/>
                </a:solidFill>
                <a:latin typeface="Times New Roman" pitchFamily="18" charset="0"/>
              </a:rPr>
              <a:t/>
            </a:r>
            <a:br>
              <a:rPr lang="ru-RU" sz="1800" b="1" i="1" dirty="0" smtClean="0">
                <a:solidFill>
                  <a:srgbClr val="00B050"/>
                </a:solidFill>
                <a:latin typeface="Times New Roman" pitchFamily="18" charset="0"/>
              </a:rPr>
            </a:br>
            <a:endParaRPr lang="ru-RU" sz="1800" i="1" dirty="0">
              <a:solidFill>
                <a:srgbClr val="00B050"/>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Заголовок 1"/>
          <p:cNvSpPr>
            <a:spLocks noGrp="1"/>
          </p:cNvSpPr>
          <p:nvPr>
            <p:ph type="title"/>
          </p:nvPr>
        </p:nvSpPr>
        <p:spPr>
          <a:xfrm>
            <a:off x="467544" y="116632"/>
            <a:ext cx="6840760" cy="576064"/>
          </a:xfrm>
        </p:spPr>
        <p:txBody>
          <a:bodyPr>
            <a:no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ru-RU" sz="2800" b="1" i="1" cap="none" dirty="0" smtClean="0">
                <a:ln w="11430"/>
                <a:solidFill>
                  <a:srgbClr val="C00000"/>
                </a:solidFill>
              </a:rPr>
              <a:t>История бисера и бусин увлекательна. </a:t>
            </a:r>
            <a:endParaRPr lang="ru-RU" sz="2800" b="1" i="1" cap="none" dirty="0" smtClean="0">
              <a:ln w="11430"/>
              <a:solidFill>
                <a:srgbClr val="C00000"/>
              </a:solidFill>
            </a:endParaRPr>
          </a:p>
        </p:txBody>
      </p:sp>
      <p:sp>
        <p:nvSpPr>
          <p:cNvPr id="3" name="Содержимое 2"/>
          <p:cNvSpPr>
            <a:spLocks noGrp="1"/>
          </p:cNvSpPr>
          <p:nvPr>
            <p:ph sz="quarter" idx="1"/>
          </p:nvPr>
        </p:nvSpPr>
        <p:spPr>
          <a:xfrm>
            <a:off x="323528" y="764704"/>
            <a:ext cx="5760640" cy="5709248"/>
          </a:xfrm>
        </p:spPr>
        <p:txBody>
          <a:bodyPr/>
          <a:lstStyle/>
          <a:p>
            <a:pPr marL="0" indent="0">
              <a:buNone/>
            </a:pPr>
            <a:r>
              <a:rPr lang="ru-RU" sz="2000" b="1" i="1" dirty="0" smtClean="0">
                <a:ln w="10541" cmpd="sng">
                  <a:solidFill>
                    <a:schemeClr val="accent1">
                      <a:shade val="88000"/>
                      <a:satMod val="110000"/>
                    </a:schemeClr>
                  </a:solidFill>
                  <a:prstDash val="solid"/>
                </a:ln>
                <a:solidFill>
                  <a:srgbClr val="FF0000"/>
                </a:solidFill>
              </a:rPr>
              <a:t>Сначала люди использовали материал, который им предоставила природа: когти, зубы и кости, ракушки, глину, палочки и семена растений. А когда они научились обрабатывать различные материалы, то появились круглые каменные бусы, а затем и блестящие металлические. Древние египтяне первыми научились изготавливать бисер, плести из нитей ожерелья.</a:t>
            </a:r>
          </a:p>
          <a:p>
            <a:pPr marL="0" indent="0">
              <a:buNone/>
            </a:pPr>
            <a:r>
              <a:rPr lang="ru-RU" sz="2000" b="1" i="1" dirty="0" smtClean="0">
                <a:ln w="10541" cmpd="sng">
                  <a:solidFill>
                    <a:schemeClr val="accent1">
                      <a:shade val="88000"/>
                      <a:satMod val="110000"/>
                    </a:schemeClr>
                  </a:solidFill>
                  <a:prstDash val="solid"/>
                </a:ln>
                <a:solidFill>
                  <a:srgbClr val="FF0000"/>
                </a:solidFill>
              </a:rPr>
              <a:t>Недавно вновь интерес к бисероплетению захлестнул весь мир. Бисероплетение стало одним из видов творчества. Даже современные модельеры используют бисер, стеклярус, бусины для украшения одежды и изготовления аксессуаров</a:t>
            </a:r>
            <a:r>
              <a:rPr lang="ru-RU" sz="2000" b="1" dirty="0" smtClean="0">
                <a:ln w="10541" cmpd="sng">
                  <a:solidFill>
                    <a:schemeClr val="accent1">
                      <a:shade val="88000"/>
                      <a:satMod val="110000"/>
                    </a:schemeClr>
                  </a:solidFill>
                  <a:prstDash val="solid"/>
                </a:ln>
                <a:solidFill>
                  <a:srgbClr val="FF0000"/>
                </a:solidFill>
              </a:rPr>
              <a:t>.</a:t>
            </a:r>
            <a:endParaRPr lang="ru-RU" sz="2000" dirty="0">
              <a:solidFill>
                <a:srgbClr val="FF0000"/>
              </a:solidFill>
            </a:endParaRPr>
          </a:p>
        </p:txBody>
      </p:sp>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56176" y="2996952"/>
            <a:ext cx="2715766" cy="3621021"/>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074" name="Picture 2" descr="D:\Бисероплетение\684e1688-0777-5836-afa4-46c1b0e401bb.jpe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44208" y="188640"/>
            <a:ext cx="2527252" cy="1685677"/>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D:\Бисероплетение\i - 2024-12-01T132437.287.jpe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16216" y="2420888"/>
            <a:ext cx="2527252" cy="1757741"/>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D:\Бисероплетение\b381309f-4ed6-5e7d-ae7f-7a77300b1465.jpe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516216" y="4869160"/>
            <a:ext cx="2466628" cy="1747912"/>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179512" y="116632"/>
            <a:ext cx="6120680" cy="400110"/>
          </a:xfrm>
          <a:prstGeom prst="rect">
            <a:avLst/>
          </a:prstGeom>
          <a:noFill/>
        </p:spPr>
        <p:txBody>
          <a:bodyPr wrap="square" rtlCol="0">
            <a:spAutoFit/>
          </a:bodyPr>
          <a:lstStyle/>
          <a:p>
            <a:r>
              <a:rPr lang="ru-RU" sz="2000" b="1" i="1" dirty="0" smtClean="0">
                <a:solidFill>
                  <a:srgbClr val="FF0000"/>
                </a:solidFill>
                <a:latin typeface="Times New Roman" pitchFamily="18" charset="0"/>
                <a:cs typeface="Times New Roman" pitchFamily="18" charset="0"/>
              </a:rPr>
              <a:t>Для изготовления изделий из бисера потребуются</a:t>
            </a:r>
            <a:r>
              <a:rPr lang="ru-RU" dirty="0" smtClean="0"/>
              <a:t>:</a:t>
            </a:r>
            <a:endParaRPr lang="ru-RU" dirty="0"/>
          </a:p>
        </p:txBody>
      </p:sp>
      <p:sp>
        <p:nvSpPr>
          <p:cNvPr id="10" name="TextBox 9"/>
          <p:cNvSpPr txBox="1"/>
          <p:nvPr/>
        </p:nvSpPr>
        <p:spPr>
          <a:xfrm>
            <a:off x="251520" y="908720"/>
            <a:ext cx="5688632" cy="1938992"/>
          </a:xfrm>
          <a:prstGeom prst="rect">
            <a:avLst/>
          </a:prstGeom>
          <a:noFill/>
        </p:spPr>
        <p:txBody>
          <a:bodyPr wrap="square" rtlCol="0">
            <a:spAutoFit/>
          </a:bodyPr>
          <a:lstStyle/>
          <a:p>
            <a:pPr marL="342900" indent="-342900">
              <a:buFont typeface="Wingdings" pitchFamily="2" charset="2"/>
              <a:buChar char="v"/>
            </a:pPr>
            <a:r>
              <a:rPr lang="ru-RU" sz="2000" dirty="0" smtClean="0">
                <a:solidFill>
                  <a:srgbClr val="C00000"/>
                </a:solidFill>
              </a:rPr>
              <a:t>Бисер</a:t>
            </a:r>
          </a:p>
          <a:p>
            <a:pPr marL="342900" indent="-342900">
              <a:buFont typeface="Wingdings" pitchFamily="2" charset="2"/>
              <a:buChar char="v"/>
            </a:pPr>
            <a:r>
              <a:rPr lang="ru-RU" sz="2000" dirty="0" smtClean="0">
                <a:solidFill>
                  <a:srgbClr val="C00000"/>
                </a:solidFill>
              </a:rPr>
              <a:t>Иглы</a:t>
            </a:r>
          </a:p>
          <a:p>
            <a:pPr marL="342900" indent="-342900">
              <a:buFont typeface="Wingdings" pitchFamily="2" charset="2"/>
              <a:buChar char="v"/>
            </a:pPr>
            <a:r>
              <a:rPr lang="ru-RU" sz="2000" dirty="0" smtClean="0">
                <a:solidFill>
                  <a:srgbClr val="C00000"/>
                </a:solidFill>
              </a:rPr>
              <a:t>Нитки, леска и тонкая проволока (для создания объемных изделий)</a:t>
            </a:r>
          </a:p>
          <a:p>
            <a:pPr marL="342900" indent="-342900">
              <a:buFont typeface="Wingdings" pitchFamily="2" charset="2"/>
              <a:buChar char="v"/>
            </a:pPr>
            <a:r>
              <a:rPr lang="ru-RU" sz="2000" dirty="0" smtClean="0">
                <a:solidFill>
                  <a:srgbClr val="C00000"/>
                </a:solidFill>
              </a:rPr>
              <a:t>Ножницы</a:t>
            </a:r>
          </a:p>
          <a:p>
            <a:pPr marL="342900" indent="-342900">
              <a:buFont typeface="Wingdings" pitchFamily="2" charset="2"/>
              <a:buChar char="v"/>
            </a:pPr>
            <a:r>
              <a:rPr lang="ru-RU" sz="2000" dirty="0" smtClean="0">
                <a:solidFill>
                  <a:srgbClr val="C00000"/>
                </a:solidFill>
              </a:rPr>
              <a:t>Застежки (для браслетов, украшений)</a:t>
            </a:r>
            <a:endParaRPr lang="ru-RU" sz="2000" dirty="0">
              <a:solidFill>
                <a:srgbClr val="C00000"/>
              </a:solidFill>
            </a:endParaRPr>
          </a:p>
        </p:txBody>
      </p:sp>
      <p:pic>
        <p:nvPicPr>
          <p:cNvPr id="3077" name="Picture 5" descr="D:\Бисероплетение\AYgWiYx2i0w.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3528" y="3279942"/>
            <a:ext cx="2695021" cy="2021266"/>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D:\Бисероплетение\i - 2024-12-01T132612.729.jpe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239852" y="4616976"/>
            <a:ext cx="2880320" cy="191209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Прямоугольник 2"/>
          <p:cNvSpPr/>
          <p:nvPr/>
        </p:nvSpPr>
        <p:spPr>
          <a:xfrm>
            <a:off x="785786" y="428604"/>
            <a:ext cx="7643866" cy="2677656"/>
          </a:xfrm>
          <a:prstGeom prst="rect">
            <a:avLst/>
          </a:prstGeom>
        </p:spPr>
        <p:txBody>
          <a:bodyPr wrap="square">
            <a:spAutoFit/>
          </a:bodyPr>
          <a:lstStyle/>
          <a:p>
            <a:pPr algn="ctr"/>
            <a:r>
              <a:rPr lang="ru-RU" sz="2400" b="1" i="1" dirty="0" smtClean="0">
                <a:solidFill>
                  <a:srgbClr val="FF0000"/>
                </a:solidFill>
                <a:latin typeface="Times New Roman" pitchFamily="18" charset="0"/>
                <a:cs typeface="Times New Roman" pitchFamily="18" charset="0"/>
              </a:rPr>
              <a:t>Подарки и сувениры</a:t>
            </a:r>
          </a:p>
          <a:p>
            <a:pPr algn="ctr"/>
            <a:endParaRPr lang="ru-RU" sz="2400" b="1" i="1" dirty="0" smtClean="0">
              <a:solidFill>
                <a:srgbClr val="FF0000"/>
              </a:solidFill>
              <a:latin typeface="Times New Roman" pitchFamily="18" charset="0"/>
              <a:cs typeface="Times New Roman" pitchFamily="18" charset="0"/>
            </a:endParaRPr>
          </a:p>
          <a:p>
            <a:r>
              <a:rPr lang="ru-RU" sz="2000" b="1" i="1" dirty="0" smtClean="0">
                <a:solidFill>
                  <a:srgbClr val="7030A0"/>
                </a:solidFill>
                <a:latin typeface="Times New Roman" pitchFamily="18" charset="0"/>
                <a:cs typeface="Times New Roman" pitchFamily="18" charset="0"/>
              </a:rPr>
              <a:t>Возможности бисера безграничны. Человек может воплотить из бисера все, что пожелает. Используя самые разнообразные техники, для украшения домашнего интерьера, создания уюта можно сплести салфетки, разнообразные шкатулки, корзиночки, брелоки, вазы, рамки для фотографии и многое другое.</a:t>
            </a:r>
            <a:endParaRPr lang="ru-RU" sz="2000" b="1" i="1" dirty="0">
              <a:solidFill>
                <a:srgbClr val="7030A0"/>
              </a:solidFill>
              <a:latin typeface="Times New Roman" pitchFamily="18" charset="0"/>
              <a:cs typeface="Times New Roman" pitchFamily="18" charset="0"/>
            </a:endParaRPr>
          </a:p>
        </p:txBody>
      </p:sp>
      <p:pic>
        <p:nvPicPr>
          <p:cNvPr id="4098" name="Picture 2" descr="D:\Бисероплетение\IMG-20241201-WA0028.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5786" y="3573016"/>
            <a:ext cx="3614734" cy="2711050"/>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D:\Бисероплетение\IMG-20241201-WA0026.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31439" y="3546712"/>
            <a:ext cx="3693983" cy="27704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Rectangle 1"/>
          <p:cNvSpPr>
            <a:spLocks noChangeArrowheads="1"/>
          </p:cNvSpPr>
          <p:nvPr/>
        </p:nvSpPr>
        <p:spPr bwMode="auto">
          <a:xfrm>
            <a:off x="2571736" y="6611779"/>
            <a:ext cx="6000728" cy="2308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900" b="0" i="0" u="none" strike="noStrike" cap="none" normalizeH="0" baseline="0" dirty="0" smtClean="0">
                <a:ln>
                  <a:noFill/>
                </a:ln>
                <a:solidFill>
                  <a:schemeClr val="tx1"/>
                </a:solidFill>
                <a:effectLst/>
                <a:latin typeface="Arial" pitchFamily="34" charset="0"/>
                <a:cs typeface="Arial" pitchFamily="34" charset="0"/>
              </a:rPr>
              <a:t> </a:t>
            </a: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5122" name="Picture 2" descr="D:\Бисероплетение\i (99).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5123" name="Picture 3" descr="D:\Бисероплетение\IMG-20241201-WA0005.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08104" y="1899174"/>
            <a:ext cx="3524250" cy="46990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176815" y="116632"/>
            <a:ext cx="5187273" cy="4247317"/>
          </a:xfrm>
          <a:prstGeom prst="rect">
            <a:avLst/>
          </a:prstGeom>
          <a:noFill/>
        </p:spPr>
        <p:txBody>
          <a:bodyPr wrap="square" rtlCol="0">
            <a:spAutoFit/>
          </a:bodyPr>
          <a:lstStyle/>
          <a:p>
            <a:r>
              <a:rPr lang="ru-RU" dirty="0" smtClean="0"/>
              <a:t>		Мои увлечения</a:t>
            </a:r>
          </a:p>
          <a:p>
            <a:endParaRPr lang="ru-RU" dirty="0" smtClean="0"/>
          </a:p>
          <a:p>
            <a:r>
              <a:rPr lang="ru-RU" i="1" dirty="0" smtClean="0">
                <a:solidFill>
                  <a:srgbClr val="C00000"/>
                </a:solidFill>
              </a:rPr>
              <a:t>Меня зовут Карина. Я увлекаюсь бисероплетением несколько месяцев, но это занятие кажется мне необыкновенно увлекательным. Изделия из бисера – очень красивы. Со вкусом подобранные цвета, разнообразные яркие оттенки вызывают восхищение. Работа кропотливая, но я набираюсь терпением, знаю, что результат этого стоит. </a:t>
            </a:r>
          </a:p>
          <a:p>
            <a:r>
              <a:rPr lang="ru-RU" i="1" dirty="0" smtClean="0">
                <a:solidFill>
                  <a:srgbClr val="C00000"/>
                </a:solidFill>
              </a:rPr>
              <a:t>Теперь я знаю, что могу подарить своим близким на различные праздники. Ведь подарок созданный своими руками, дороже подарка, который был куплен.</a:t>
            </a:r>
            <a:endParaRPr lang="ru-RU" i="1" dirty="0">
              <a:solidFill>
                <a:srgbClr val="C00000"/>
              </a:solidFill>
            </a:endParaRPr>
          </a:p>
        </p:txBody>
      </p:sp>
    </p:spTree>
  </p:cSld>
  <p:clrMapOvr>
    <a:masterClrMapping/>
  </p:clrMapOvr>
  <p:transition spd="med">
    <p:circl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descr="D:\Бисероплетение\i (99).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a:xfrm>
            <a:off x="395536" y="274638"/>
            <a:ext cx="5184576" cy="490066"/>
          </a:xfrm>
        </p:spPr>
        <p:txBody>
          <a:bodyPr>
            <a:noAutofit/>
          </a:bodyPr>
          <a:lstStyle/>
          <a:p>
            <a:r>
              <a:rPr lang="ru-RU" sz="4800" dirty="0" smtClean="0">
                <a:solidFill>
                  <a:srgbClr val="00B050"/>
                </a:solidFill>
              </a:rPr>
              <a:t/>
            </a:r>
            <a:br>
              <a:rPr lang="ru-RU" sz="4800" dirty="0" smtClean="0">
                <a:solidFill>
                  <a:srgbClr val="00B050"/>
                </a:solidFill>
              </a:rPr>
            </a:br>
            <a:r>
              <a:rPr lang="ru-RU" sz="2800" dirty="0" smtClean="0">
                <a:solidFill>
                  <a:srgbClr val="C00000"/>
                </a:solidFill>
              </a:rPr>
              <a:t>Технология бисероплетения</a:t>
            </a:r>
            <a:endParaRPr lang="ru-RU" sz="2000" dirty="0">
              <a:solidFill>
                <a:srgbClr val="C00000"/>
              </a:solidFill>
            </a:endParaRPr>
          </a:p>
        </p:txBody>
      </p:sp>
      <p:sp>
        <p:nvSpPr>
          <p:cNvPr id="3" name="TextBox 2"/>
          <p:cNvSpPr txBox="1"/>
          <p:nvPr/>
        </p:nvSpPr>
        <p:spPr>
          <a:xfrm>
            <a:off x="333872" y="1196751"/>
            <a:ext cx="8054552" cy="646331"/>
          </a:xfrm>
          <a:prstGeom prst="rect">
            <a:avLst/>
          </a:prstGeom>
          <a:noFill/>
        </p:spPr>
        <p:txBody>
          <a:bodyPr wrap="square" rtlCol="0">
            <a:spAutoFit/>
          </a:bodyPr>
          <a:lstStyle/>
          <a:p>
            <a:r>
              <a:rPr lang="ru-RU" i="1" dirty="0" smtClean="0">
                <a:solidFill>
                  <a:srgbClr val="002060"/>
                </a:solidFill>
              </a:rPr>
              <a:t>При выполнении работы пользуются базовыми схемами, их несколько. Я познакомилась пока только с одной. Это параллельное плетение. </a:t>
            </a:r>
            <a:endParaRPr lang="ru-RU" i="1" dirty="0">
              <a:solidFill>
                <a:srgbClr val="002060"/>
              </a:solidFill>
            </a:endParaRPr>
          </a:p>
        </p:txBody>
      </p:sp>
      <p:pic>
        <p:nvPicPr>
          <p:cNvPr id="6146" name="Picture 2" descr="D:\Бисероплетение\09fa16090544fdd23eb970952e1ae564.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80136" y="2996952"/>
            <a:ext cx="2972048" cy="2972048"/>
          </a:xfrm>
          <a:prstGeom prst="rect">
            <a:avLst/>
          </a:prstGeom>
          <a:noFill/>
          <a:extLst>
            <a:ext uri="{909E8E84-426E-40DD-AFC4-6F175D3DCCD1}">
              <a14:hiddenFill xmlns:a14="http://schemas.microsoft.com/office/drawing/2010/main">
                <a:solidFill>
                  <a:srgbClr val="FFFFFF"/>
                </a:solidFill>
              </a14:hiddenFill>
            </a:ext>
          </a:extLst>
        </p:spPr>
      </p:pic>
      <p:pic>
        <p:nvPicPr>
          <p:cNvPr id="6147" name="Picture 3" descr="D:\Бисероплетение\IMG-20241201-WA0026.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72000" y="2985979"/>
            <a:ext cx="3991992" cy="299399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D:\Бисероплетение\i (99).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a:xfrm>
            <a:off x="755576" y="980728"/>
            <a:ext cx="7457256" cy="4176464"/>
          </a:xfrm>
        </p:spPr>
        <p:txBody>
          <a:bodyPr>
            <a:normAutofit fontScale="90000"/>
          </a:bodyPr>
          <a:lstStyle/>
          <a:p>
            <a:r>
              <a:rPr lang="ru-RU" sz="2400" b="1" i="1" dirty="0" smtClean="0">
                <a:solidFill>
                  <a:srgbClr val="C00000"/>
                </a:solidFill>
                <a:latin typeface="Times New Roman" pitchFamily="18" charset="0"/>
                <a:cs typeface="Times New Roman" pitchFamily="18" charset="0"/>
              </a:rPr>
              <a:t>		Основные виды плетения:</a:t>
            </a:r>
            <a:br>
              <a:rPr lang="ru-RU" sz="2400" b="1" i="1" dirty="0" smtClean="0">
                <a:solidFill>
                  <a:srgbClr val="C00000"/>
                </a:solidFill>
                <a:latin typeface="Times New Roman" pitchFamily="18" charset="0"/>
                <a:cs typeface="Times New Roman" pitchFamily="18" charset="0"/>
              </a:rPr>
            </a:br>
            <a:r>
              <a:rPr lang="ru-RU" sz="2400" b="1" i="1" dirty="0" smtClean="0">
                <a:solidFill>
                  <a:srgbClr val="0070C0"/>
                </a:solidFill>
                <a:latin typeface="Times New Roman" pitchFamily="18" charset="0"/>
                <a:cs typeface="Times New Roman" pitchFamily="18" charset="0"/>
              </a:rPr>
              <a:t>Низание</a:t>
            </a:r>
            <a:r>
              <a:rPr lang="ru-RU" sz="2400" b="1" i="1" dirty="0" smtClean="0">
                <a:solidFill>
                  <a:srgbClr val="C00000"/>
                </a:solidFill>
                <a:latin typeface="Times New Roman" pitchFamily="18" charset="0"/>
                <a:cs typeface="Times New Roman" pitchFamily="18" charset="0"/>
              </a:rPr>
              <a:t>: Самая старая техника бисероплетения. В работе задействован только один кончик нитки или проволоки, на который надевают бисер.</a:t>
            </a:r>
            <a:br>
              <a:rPr lang="ru-RU" sz="2400" b="1" i="1" dirty="0" smtClean="0">
                <a:solidFill>
                  <a:srgbClr val="C00000"/>
                </a:solidFill>
                <a:latin typeface="Times New Roman" pitchFamily="18" charset="0"/>
                <a:cs typeface="Times New Roman" pitchFamily="18" charset="0"/>
              </a:rPr>
            </a:br>
            <a:r>
              <a:rPr lang="ru-RU" sz="2400" b="1" i="1" dirty="0" smtClean="0">
                <a:solidFill>
                  <a:srgbClr val="0070C0"/>
                </a:solidFill>
                <a:latin typeface="Times New Roman" pitchFamily="18" charset="0"/>
                <a:cs typeface="Times New Roman" pitchFamily="18" charset="0"/>
              </a:rPr>
              <a:t>Петельное плетение</a:t>
            </a:r>
            <a:r>
              <a:rPr lang="ru-RU" sz="2400" b="1" i="1" dirty="0" smtClean="0">
                <a:solidFill>
                  <a:srgbClr val="C00000"/>
                </a:solidFill>
                <a:latin typeface="Times New Roman" pitchFamily="18" charset="0"/>
                <a:cs typeface="Times New Roman" pitchFamily="18" charset="0"/>
              </a:rPr>
              <a:t>: эта техника представляет собой ряд петелек из бисера. Ее обычно используют для плетения листиков, тычинок и лепестков.</a:t>
            </a:r>
            <a:br>
              <a:rPr lang="ru-RU" sz="2400" b="1" i="1" dirty="0" smtClean="0">
                <a:solidFill>
                  <a:srgbClr val="C00000"/>
                </a:solidFill>
                <a:latin typeface="Times New Roman" pitchFamily="18" charset="0"/>
                <a:cs typeface="Times New Roman" pitchFamily="18" charset="0"/>
              </a:rPr>
            </a:br>
            <a:r>
              <a:rPr lang="ru-RU" sz="2400" b="1" i="1" dirty="0" smtClean="0">
                <a:solidFill>
                  <a:srgbClr val="0070C0"/>
                </a:solidFill>
                <a:latin typeface="Times New Roman" pitchFamily="18" charset="0"/>
                <a:cs typeface="Times New Roman" pitchFamily="18" charset="0"/>
              </a:rPr>
              <a:t>Параллельная техника</a:t>
            </a:r>
            <a:r>
              <a:rPr lang="ru-RU" sz="2400" b="1" i="1" dirty="0" smtClean="0">
                <a:solidFill>
                  <a:srgbClr val="C00000"/>
                </a:solidFill>
                <a:latin typeface="Times New Roman" pitchFamily="18" charset="0"/>
                <a:cs typeface="Times New Roman" pitchFamily="18" charset="0"/>
              </a:rPr>
              <a:t>. Ряды бисера идут параллельно друг другу и соединяются проволокой.</a:t>
            </a:r>
            <a:br>
              <a:rPr lang="ru-RU" sz="2400" b="1" i="1" dirty="0" smtClean="0">
                <a:solidFill>
                  <a:srgbClr val="C00000"/>
                </a:solidFill>
                <a:latin typeface="Times New Roman" pitchFamily="18" charset="0"/>
                <a:cs typeface="Times New Roman" pitchFamily="18" charset="0"/>
              </a:rPr>
            </a:br>
            <a:r>
              <a:rPr lang="ru-RU" sz="2400" b="1" i="1" dirty="0" smtClean="0">
                <a:solidFill>
                  <a:srgbClr val="0070C0"/>
                </a:solidFill>
                <a:latin typeface="Times New Roman" pitchFamily="18" charset="0"/>
                <a:cs typeface="Times New Roman" pitchFamily="18" charset="0"/>
              </a:rPr>
              <a:t>Французское плетение</a:t>
            </a:r>
            <a:r>
              <a:rPr lang="ru-RU" sz="2400" b="1" i="1" dirty="0" smtClean="0">
                <a:solidFill>
                  <a:srgbClr val="C00000"/>
                </a:solidFill>
                <a:latin typeface="Times New Roman" pitchFamily="18" charset="0"/>
                <a:cs typeface="Times New Roman" pitchFamily="18" charset="0"/>
              </a:rPr>
              <a:t>. Принцип напоминает плетение корзин. Постепенно оплетается осевая проволока до получения нужной формы.</a:t>
            </a:r>
            <a:endParaRPr lang="ru-RU" sz="2400" b="1" i="1" dirty="0">
              <a:solidFill>
                <a:srgbClr val="C00000"/>
              </a:solidFill>
              <a:latin typeface="Times New Roman" pitchFamily="18" charset="0"/>
              <a:cs typeface="Times New Roman" pitchFamily="18" charset="0"/>
            </a:endParaRPr>
          </a:p>
        </p:txBody>
      </p:sp>
    </p:spTree>
    <p:extLst>
      <p:ext uri="{BB962C8B-B14F-4D97-AF65-F5344CB8AC3E}">
        <p14:creationId xmlns:p14="http://schemas.microsoft.com/office/powerpoint/2010/main" val="75009275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Rectangle 1"/>
          <p:cNvSpPr>
            <a:spLocks noChangeArrowheads="1"/>
          </p:cNvSpPr>
          <p:nvPr/>
        </p:nvSpPr>
        <p:spPr bwMode="auto">
          <a:xfrm>
            <a:off x="3000364" y="6611779"/>
            <a:ext cx="6143636" cy="2308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900" b="0" i="0" u="none" strike="noStrike" cap="none" normalizeH="0" baseline="0" dirty="0" smtClean="0">
                <a:ln>
                  <a:noFill/>
                </a:ln>
                <a:solidFill>
                  <a:schemeClr val="tx1"/>
                </a:solidFill>
                <a:effectLst/>
                <a:latin typeface="Arial" pitchFamily="34" charset="0"/>
                <a:cs typeface="Arial" pitchFamily="34" charset="0"/>
              </a:rPr>
              <a:t> </a:t>
            </a: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7170" name="Picture 2" descr="D:\Бисероплетение\i (99).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7171" name="Picture 3" descr="D:\Бисероплетение\a1e9641811fa0b37a26eeba40f8401c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39752" y="3285647"/>
            <a:ext cx="4189256" cy="293196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611560" y="620688"/>
            <a:ext cx="7920880" cy="1569660"/>
          </a:xfrm>
          <a:prstGeom prst="rect">
            <a:avLst/>
          </a:prstGeom>
          <a:noFill/>
        </p:spPr>
        <p:txBody>
          <a:bodyPr wrap="square" rtlCol="0">
            <a:spAutoFit/>
          </a:bodyPr>
          <a:lstStyle/>
          <a:p>
            <a:r>
              <a:rPr lang="ru-RU" dirty="0" smtClean="0"/>
              <a:t>			</a:t>
            </a:r>
            <a:r>
              <a:rPr lang="ru-RU" sz="2400" dirty="0" smtClean="0">
                <a:solidFill>
                  <a:srgbClr val="FF0000"/>
                </a:solidFill>
                <a:latin typeface="Times New Roman" pitchFamily="18" charset="0"/>
                <a:cs typeface="Times New Roman" pitchFamily="18" charset="0"/>
              </a:rPr>
              <a:t>Теория</a:t>
            </a:r>
            <a:r>
              <a:rPr lang="ru-RU" sz="2400" dirty="0" smtClean="0">
                <a:latin typeface="Times New Roman" pitchFamily="18" charset="0"/>
                <a:cs typeface="Times New Roman" pitchFamily="18" charset="0"/>
              </a:rPr>
              <a:t> </a:t>
            </a:r>
          </a:p>
          <a:p>
            <a:r>
              <a:rPr lang="ru-RU" sz="2400" b="1" i="1" dirty="0" smtClean="0">
                <a:solidFill>
                  <a:srgbClr val="C00000"/>
                </a:solidFill>
                <a:latin typeface="Times New Roman" pitchFamily="18" charset="0"/>
                <a:cs typeface="Times New Roman" pitchFamily="18" charset="0"/>
              </a:rPr>
              <a:t>Схематическое плетение – перекрещивание лески при набирании рядов, а также работы выполняются по интернет схемам. Пример:</a:t>
            </a:r>
            <a:endParaRPr lang="ru-RU" sz="2400" b="1" i="1" dirty="0">
              <a:solidFill>
                <a:srgbClr val="C00000"/>
              </a:solidFill>
              <a:latin typeface="Times New Roman" pitchFamily="18" charset="0"/>
              <a:cs typeface="Times New Roman" pitchFamily="18" charset="0"/>
            </a:endParaRPr>
          </a:p>
        </p:txBody>
      </p:sp>
    </p:spTree>
  </p:cSld>
  <p:clrMapOvr>
    <a:masterClrMapping/>
  </p:clrMapOvr>
  <p:transition spd="med">
    <p:circl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357158" y="0"/>
            <a:ext cx="4214842" cy="461665"/>
          </a:xfrm>
          <a:prstGeom prst="rect">
            <a:avLst/>
          </a:prstGeom>
          <a:noFill/>
        </p:spPr>
        <p:txBody>
          <a:bodyPr wrap="square" rtlCol="0">
            <a:spAutoFit/>
          </a:bodyPr>
          <a:lstStyle/>
          <a:p>
            <a:pPr algn="ctr"/>
            <a:r>
              <a:rPr lang="ru-RU" sz="2400" b="1" dirty="0" smtClean="0">
                <a:solidFill>
                  <a:schemeClr val="accent2">
                    <a:lumMod val="75000"/>
                  </a:schemeClr>
                </a:solidFill>
              </a:rPr>
              <a:t>                 </a:t>
            </a:r>
            <a:endParaRPr lang="ru-RU" sz="2400" b="1" dirty="0">
              <a:solidFill>
                <a:schemeClr val="accent2">
                  <a:lumMod val="75000"/>
                </a:schemeClr>
              </a:solidFill>
            </a:endParaRPr>
          </a:p>
        </p:txBody>
      </p:sp>
      <p:pic>
        <p:nvPicPr>
          <p:cNvPr id="11269" name="Picture 5" descr="C:\Users\ALEVTINA\Pictures\анимашки\zimaa-154.gif"/>
          <p:cNvPicPr>
            <a:picLocks noChangeAspect="1" noChangeArrowheads="1" noCrop="1"/>
          </p:cNvPicPr>
          <p:nvPr/>
        </p:nvPicPr>
        <p:blipFill>
          <a:blip r:embed="rId2"/>
          <a:srcRect/>
          <a:stretch>
            <a:fillRect/>
          </a:stretch>
        </p:blipFill>
        <p:spPr bwMode="auto">
          <a:xfrm rot="17932448">
            <a:off x="4429124" y="3500438"/>
            <a:ext cx="381000" cy="304800"/>
          </a:xfrm>
          <a:prstGeom prst="rect">
            <a:avLst/>
          </a:prstGeom>
          <a:noFill/>
        </p:spPr>
      </p:pic>
      <p:pic>
        <p:nvPicPr>
          <p:cNvPr id="11270" name="Picture 6" descr="C:\Users\ALEVTINA\Pictures\анимашки\zimaa-154.gif"/>
          <p:cNvPicPr>
            <a:picLocks noGrp="1" noChangeAspect="1" noChangeArrowheads="1" noCrop="1"/>
          </p:cNvPicPr>
          <p:nvPr>
            <p:ph sz="quarter" idx="1"/>
          </p:nvPr>
        </p:nvPicPr>
        <p:blipFill>
          <a:blip r:embed="rId2"/>
          <a:srcRect/>
          <a:stretch>
            <a:fillRect/>
          </a:stretch>
        </p:blipFill>
        <p:spPr bwMode="auto">
          <a:xfrm rot="16439825">
            <a:off x="4000500" y="3227387"/>
            <a:ext cx="381000" cy="304800"/>
          </a:xfrm>
          <a:prstGeom prst="rect">
            <a:avLst/>
          </a:prstGeom>
          <a:noFill/>
        </p:spPr>
      </p:pic>
      <p:pic>
        <p:nvPicPr>
          <p:cNvPr id="11271" name="Picture 7" descr="C:\Users\ALEVTINA\Pictures\анимашки\zimaa-154.gif"/>
          <p:cNvPicPr>
            <a:picLocks noChangeAspect="1" noChangeArrowheads="1" noCrop="1"/>
          </p:cNvPicPr>
          <p:nvPr/>
        </p:nvPicPr>
        <p:blipFill>
          <a:blip r:embed="rId2"/>
          <a:srcRect/>
          <a:stretch>
            <a:fillRect/>
          </a:stretch>
        </p:blipFill>
        <p:spPr bwMode="auto">
          <a:xfrm rot="2950886" flipV="1">
            <a:off x="4988611" y="190237"/>
            <a:ext cx="401400" cy="375969"/>
          </a:xfrm>
          <a:prstGeom prst="rect">
            <a:avLst/>
          </a:prstGeom>
          <a:noFill/>
        </p:spPr>
      </p:pic>
      <p:pic>
        <p:nvPicPr>
          <p:cNvPr id="11272" name="Picture 8" descr="C:\Users\ALEVTINA\Pictures\анимашки\zimaa-154.gif"/>
          <p:cNvPicPr>
            <a:picLocks noChangeAspect="1" noChangeArrowheads="1" noCrop="1"/>
          </p:cNvPicPr>
          <p:nvPr/>
        </p:nvPicPr>
        <p:blipFill>
          <a:blip r:embed="rId2"/>
          <a:srcRect/>
          <a:stretch>
            <a:fillRect/>
          </a:stretch>
        </p:blipFill>
        <p:spPr bwMode="auto">
          <a:xfrm rot="17082837">
            <a:off x="2577024" y="2999495"/>
            <a:ext cx="381000" cy="304800"/>
          </a:xfrm>
          <a:prstGeom prst="rect">
            <a:avLst/>
          </a:prstGeom>
          <a:noFill/>
        </p:spPr>
      </p:pic>
      <p:pic>
        <p:nvPicPr>
          <p:cNvPr id="11273" name="Picture 9" descr="C:\Users\ALEVTINA\Pictures\анимашки\zimaa-154.gif"/>
          <p:cNvPicPr>
            <a:picLocks noChangeAspect="1" noChangeArrowheads="1" noCrop="1"/>
          </p:cNvPicPr>
          <p:nvPr/>
        </p:nvPicPr>
        <p:blipFill>
          <a:blip r:embed="rId2"/>
          <a:srcRect/>
          <a:stretch>
            <a:fillRect/>
          </a:stretch>
        </p:blipFill>
        <p:spPr bwMode="auto">
          <a:xfrm>
            <a:off x="500034" y="428604"/>
            <a:ext cx="381000" cy="304800"/>
          </a:xfrm>
          <a:prstGeom prst="rect">
            <a:avLst/>
          </a:prstGeom>
          <a:noFill/>
        </p:spPr>
      </p:pic>
      <p:pic>
        <p:nvPicPr>
          <p:cNvPr id="11274" name="Picture 10" descr="C:\Users\ALEVTINA\Pictures\анимашки\zimaa-154.gif"/>
          <p:cNvPicPr>
            <a:picLocks noChangeAspect="1" noChangeArrowheads="1" noCrop="1"/>
          </p:cNvPicPr>
          <p:nvPr/>
        </p:nvPicPr>
        <p:blipFill>
          <a:blip r:embed="rId2"/>
          <a:srcRect/>
          <a:stretch>
            <a:fillRect/>
          </a:stretch>
        </p:blipFill>
        <p:spPr bwMode="auto">
          <a:xfrm>
            <a:off x="2643174" y="1714488"/>
            <a:ext cx="381000" cy="304800"/>
          </a:xfrm>
          <a:prstGeom prst="rect">
            <a:avLst/>
          </a:prstGeom>
          <a:noFill/>
        </p:spPr>
      </p:pic>
      <p:pic>
        <p:nvPicPr>
          <p:cNvPr id="11275" name="Picture 11" descr="C:\Users\ALEVTINA\Pictures\анимашки\zimaa-154.gif"/>
          <p:cNvPicPr>
            <a:picLocks noChangeAspect="1" noChangeArrowheads="1" noCrop="1"/>
          </p:cNvPicPr>
          <p:nvPr/>
        </p:nvPicPr>
        <p:blipFill>
          <a:blip r:embed="rId2"/>
          <a:srcRect/>
          <a:stretch>
            <a:fillRect/>
          </a:stretch>
        </p:blipFill>
        <p:spPr bwMode="auto">
          <a:xfrm rot="1156876">
            <a:off x="1275671" y="2266341"/>
            <a:ext cx="387884" cy="436909"/>
          </a:xfrm>
          <a:prstGeom prst="rect">
            <a:avLst/>
          </a:prstGeom>
          <a:noFill/>
        </p:spPr>
      </p:pic>
      <p:pic>
        <p:nvPicPr>
          <p:cNvPr id="11276" name="Picture 12" descr="C:\Users\ALEVTINA\Pictures\анимашки\zimaa-154.gif"/>
          <p:cNvPicPr>
            <a:picLocks noChangeAspect="1" noChangeArrowheads="1" noCrop="1"/>
          </p:cNvPicPr>
          <p:nvPr/>
        </p:nvPicPr>
        <p:blipFill>
          <a:blip r:embed="rId2"/>
          <a:srcRect/>
          <a:stretch>
            <a:fillRect/>
          </a:stretch>
        </p:blipFill>
        <p:spPr bwMode="auto">
          <a:xfrm>
            <a:off x="7072330" y="357166"/>
            <a:ext cx="381000" cy="304800"/>
          </a:xfrm>
          <a:prstGeom prst="rect">
            <a:avLst/>
          </a:prstGeom>
          <a:noFill/>
        </p:spPr>
      </p:pic>
      <p:pic>
        <p:nvPicPr>
          <p:cNvPr id="11277" name="Picture 13" descr="C:\Users\ALEVTINA\Pictures\анимашки\zimaa-154.gif"/>
          <p:cNvPicPr>
            <a:picLocks noChangeAspect="1" noChangeArrowheads="1" noCrop="1"/>
          </p:cNvPicPr>
          <p:nvPr/>
        </p:nvPicPr>
        <p:blipFill>
          <a:blip r:embed="rId2"/>
          <a:srcRect/>
          <a:stretch>
            <a:fillRect/>
          </a:stretch>
        </p:blipFill>
        <p:spPr bwMode="auto">
          <a:xfrm>
            <a:off x="4714876" y="4643446"/>
            <a:ext cx="381000" cy="304800"/>
          </a:xfrm>
          <a:prstGeom prst="rect">
            <a:avLst/>
          </a:prstGeom>
          <a:noFill/>
        </p:spPr>
      </p:pic>
      <p:pic>
        <p:nvPicPr>
          <p:cNvPr id="11278" name="Picture 14" descr="C:\Users\ALEVTINA\Pictures\анимашки\zimaa-154.gif"/>
          <p:cNvPicPr>
            <a:picLocks noChangeAspect="1" noChangeArrowheads="1" noCrop="1"/>
          </p:cNvPicPr>
          <p:nvPr/>
        </p:nvPicPr>
        <p:blipFill>
          <a:blip r:embed="rId2"/>
          <a:srcRect/>
          <a:stretch>
            <a:fillRect/>
          </a:stretch>
        </p:blipFill>
        <p:spPr bwMode="auto">
          <a:xfrm>
            <a:off x="4500562" y="6553200"/>
            <a:ext cx="381000" cy="304800"/>
          </a:xfrm>
          <a:prstGeom prst="rect">
            <a:avLst/>
          </a:prstGeom>
          <a:noFill/>
        </p:spPr>
      </p:pic>
      <p:pic>
        <p:nvPicPr>
          <p:cNvPr id="11279" name="Picture 15" descr="C:\Users\ALEVTINA\Pictures\анимашки\zimaa-154.gif"/>
          <p:cNvPicPr>
            <a:picLocks noChangeAspect="1" noChangeArrowheads="1" noCrop="1"/>
          </p:cNvPicPr>
          <p:nvPr/>
        </p:nvPicPr>
        <p:blipFill>
          <a:blip r:embed="rId2"/>
          <a:srcRect/>
          <a:stretch>
            <a:fillRect/>
          </a:stretch>
        </p:blipFill>
        <p:spPr bwMode="auto">
          <a:xfrm>
            <a:off x="4643438" y="5072074"/>
            <a:ext cx="381000" cy="304800"/>
          </a:xfrm>
          <a:prstGeom prst="rect">
            <a:avLst/>
          </a:prstGeom>
          <a:noFill/>
        </p:spPr>
      </p:pic>
      <p:pic>
        <p:nvPicPr>
          <p:cNvPr id="11280" name="Picture 16" descr="C:\Users\ALEVTINA\Pictures\анимашки\zimaa-154.gif"/>
          <p:cNvPicPr>
            <a:picLocks noChangeAspect="1" noChangeArrowheads="1" noCrop="1"/>
          </p:cNvPicPr>
          <p:nvPr/>
        </p:nvPicPr>
        <p:blipFill>
          <a:blip r:embed="rId2"/>
          <a:srcRect/>
          <a:stretch>
            <a:fillRect/>
          </a:stretch>
        </p:blipFill>
        <p:spPr bwMode="auto">
          <a:xfrm>
            <a:off x="3357554" y="6000768"/>
            <a:ext cx="381000" cy="304800"/>
          </a:xfrm>
          <a:prstGeom prst="rect">
            <a:avLst/>
          </a:prstGeom>
          <a:noFill/>
        </p:spPr>
      </p:pic>
      <p:pic>
        <p:nvPicPr>
          <p:cNvPr id="11281" name="Picture 17" descr="C:\Users\ALEVTINA\Pictures\анимашки\zimaa-154.gif"/>
          <p:cNvPicPr>
            <a:picLocks noChangeAspect="1" noChangeArrowheads="1" noCrop="1"/>
          </p:cNvPicPr>
          <p:nvPr/>
        </p:nvPicPr>
        <p:blipFill>
          <a:blip r:embed="rId2"/>
          <a:srcRect/>
          <a:stretch>
            <a:fillRect/>
          </a:stretch>
        </p:blipFill>
        <p:spPr bwMode="auto">
          <a:xfrm>
            <a:off x="785786" y="5857892"/>
            <a:ext cx="381000" cy="304800"/>
          </a:xfrm>
          <a:prstGeom prst="rect">
            <a:avLst/>
          </a:prstGeom>
          <a:noFill/>
        </p:spPr>
      </p:pic>
      <p:pic>
        <p:nvPicPr>
          <p:cNvPr id="8194" name="Picture 2" descr="D:\Бисероплетение\i (99).jpe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376347" y="378221"/>
            <a:ext cx="6571917" cy="4524315"/>
          </a:xfrm>
          <a:prstGeom prst="rect">
            <a:avLst/>
          </a:prstGeom>
          <a:noFill/>
        </p:spPr>
        <p:txBody>
          <a:bodyPr wrap="square" rtlCol="0">
            <a:spAutoFit/>
          </a:bodyPr>
          <a:lstStyle/>
          <a:p>
            <a:pPr algn="ctr"/>
            <a:r>
              <a:rPr lang="ru-RU" b="1" i="1" dirty="0" smtClean="0">
                <a:solidFill>
                  <a:srgbClr val="C00000"/>
                </a:solidFill>
              </a:rPr>
              <a:t>Чем полезно </a:t>
            </a:r>
            <a:r>
              <a:rPr lang="ru-RU" b="1" i="1" dirty="0" err="1" smtClean="0">
                <a:solidFill>
                  <a:srgbClr val="C00000"/>
                </a:solidFill>
              </a:rPr>
              <a:t>бисероплетение</a:t>
            </a:r>
            <a:r>
              <a:rPr lang="ru-RU" b="1" i="1" dirty="0" smtClean="0">
                <a:solidFill>
                  <a:srgbClr val="C00000"/>
                </a:solidFill>
              </a:rPr>
              <a:t> для детей?</a:t>
            </a:r>
          </a:p>
          <a:p>
            <a:pPr algn="ctr"/>
            <a:endParaRPr lang="ru-RU" b="1" i="1" dirty="0" smtClean="0">
              <a:solidFill>
                <a:srgbClr val="C00000"/>
              </a:solidFill>
            </a:endParaRPr>
          </a:p>
          <a:p>
            <a:pPr marL="285750" indent="-285750">
              <a:buFont typeface="Wingdings" pitchFamily="2" charset="2"/>
              <a:buChar char="v"/>
            </a:pPr>
            <a:r>
              <a:rPr lang="ru-RU" b="1" i="1" dirty="0" smtClean="0">
                <a:solidFill>
                  <a:srgbClr val="C00000"/>
                </a:solidFill>
              </a:rPr>
              <a:t>Развитие  воображения и цветового восприятия:</a:t>
            </a:r>
          </a:p>
          <a:p>
            <a:pPr marL="285750" indent="-285750">
              <a:buFont typeface="Wingdings" pitchFamily="2" charset="2"/>
              <a:buChar char="v"/>
            </a:pPr>
            <a:r>
              <a:rPr lang="ru-RU" b="1" i="1" dirty="0" smtClean="0">
                <a:solidFill>
                  <a:srgbClr val="C00000"/>
                </a:solidFill>
              </a:rPr>
              <a:t>Поддержка </a:t>
            </a:r>
            <a:r>
              <a:rPr lang="ru-RU" b="1" i="1" dirty="0" err="1" smtClean="0">
                <a:solidFill>
                  <a:srgbClr val="C00000"/>
                </a:solidFill>
              </a:rPr>
              <a:t>террапевтического</a:t>
            </a:r>
            <a:r>
              <a:rPr lang="ru-RU" b="1" i="1" dirty="0" smtClean="0">
                <a:solidFill>
                  <a:srgbClr val="C00000"/>
                </a:solidFill>
              </a:rPr>
              <a:t> эффекта:</a:t>
            </a:r>
          </a:p>
          <a:p>
            <a:pPr marL="285750" indent="-285750">
              <a:buFont typeface="Wingdings" pitchFamily="2" charset="2"/>
              <a:buChar char="v"/>
            </a:pPr>
            <a:r>
              <a:rPr lang="ru-RU" b="1" i="1" dirty="0" smtClean="0">
                <a:solidFill>
                  <a:srgbClr val="C00000"/>
                </a:solidFill>
              </a:rPr>
              <a:t>Развитие творческого мышления:</a:t>
            </a:r>
          </a:p>
          <a:p>
            <a:pPr marL="285750" indent="-285750">
              <a:buFont typeface="Wingdings" pitchFamily="2" charset="2"/>
              <a:buChar char="v"/>
            </a:pPr>
            <a:r>
              <a:rPr lang="ru-RU" b="1" i="1" dirty="0" smtClean="0">
                <a:solidFill>
                  <a:srgbClr val="C00000"/>
                </a:solidFill>
              </a:rPr>
              <a:t>Улучшение мелкой моторики:</a:t>
            </a:r>
          </a:p>
          <a:p>
            <a:pPr marL="285750" indent="-285750">
              <a:buFont typeface="Wingdings" pitchFamily="2" charset="2"/>
              <a:buChar char="v"/>
            </a:pPr>
            <a:r>
              <a:rPr lang="ru-RU" b="1" i="1" dirty="0" smtClean="0">
                <a:solidFill>
                  <a:srgbClr val="C00000"/>
                </a:solidFill>
              </a:rPr>
              <a:t>Улучшение концентрации:</a:t>
            </a:r>
          </a:p>
          <a:p>
            <a:pPr marL="285750" indent="-285750">
              <a:buFont typeface="Wingdings" pitchFamily="2" charset="2"/>
              <a:buChar char="v"/>
            </a:pPr>
            <a:r>
              <a:rPr lang="ru-RU" b="1" i="1" dirty="0" smtClean="0">
                <a:solidFill>
                  <a:srgbClr val="C00000"/>
                </a:solidFill>
              </a:rPr>
              <a:t>Релаксация</a:t>
            </a:r>
          </a:p>
          <a:p>
            <a:pPr marL="285750" indent="-285750">
              <a:buFont typeface="Wingdings" pitchFamily="2" charset="2"/>
              <a:buChar char="v"/>
            </a:pPr>
            <a:r>
              <a:rPr lang="ru-RU" b="1" i="1" dirty="0" smtClean="0">
                <a:solidFill>
                  <a:srgbClr val="C00000"/>
                </a:solidFill>
              </a:rPr>
              <a:t>Развитие терпения и трудолюбия</a:t>
            </a:r>
          </a:p>
          <a:p>
            <a:pPr marL="285750" indent="-285750">
              <a:buFont typeface="Wingdings" pitchFamily="2" charset="2"/>
              <a:buChar char="v"/>
            </a:pPr>
            <a:r>
              <a:rPr lang="ru-RU" b="1" i="1" dirty="0" smtClean="0">
                <a:solidFill>
                  <a:srgbClr val="C00000"/>
                </a:solidFill>
              </a:rPr>
              <a:t>Возможность дополнительного дохода</a:t>
            </a:r>
          </a:p>
          <a:p>
            <a:endParaRPr lang="ru-RU" b="1" i="1" dirty="0" smtClean="0">
              <a:solidFill>
                <a:srgbClr val="C00000"/>
              </a:solidFill>
            </a:endParaRPr>
          </a:p>
          <a:p>
            <a:r>
              <a:rPr lang="ru-RU" b="1" i="1" dirty="0" smtClean="0">
                <a:solidFill>
                  <a:srgbClr val="C00000"/>
                </a:solidFill>
              </a:rPr>
              <a:t>Самое главное – развитие мелкой моторики, что отвечает за умственные способности</a:t>
            </a:r>
          </a:p>
          <a:p>
            <a:r>
              <a:rPr lang="ru-RU" b="1" i="1" dirty="0" smtClean="0">
                <a:solidFill>
                  <a:srgbClr val="C00000"/>
                </a:solidFill>
              </a:rPr>
              <a:t>Бисероплетение – это увлекательное и полезное занятие, которое позволяет детям развивать свои таланты и навыки.</a:t>
            </a:r>
            <a:endParaRPr lang="ru-RU" b="1" i="1" dirty="0">
              <a:solidFill>
                <a:srgbClr val="C00000"/>
              </a:solidFill>
            </a:endParaRPr>
          </a:p>
        </p:txBody>
      </p:sp>
      <p:pic>
        <p:nvPicPr>
          <p:cNvPr id="8195" name="Picture 3" descr="D:\Бисероплетение\IMG-20241201-WA0018.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934512" y="736807"/>
            <a:ext cx="2021695" cy="2695593"/>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D:\Бисероплетение\IMG-20241201-WA0016.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918456" y="3697745"/>
            <a:ext cx="2061494" cy="274865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circl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D:\Бисероплетение\i (99).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2529" name="Содержимое 2"/>
          <p:cNvSpPr>
            <a:spLocks noGrp="1"/>
          </p:cNvSpPr>
          <p:nvPr>
            <p:ph sz="quarter" idx="1"/>
          </p:nvPr>
        </p:nvSpPr>
        <p:spPr>
          <a:xfrm>
            <a:off x="457200" y="214313"/>
            <a:ext cx="7467600" cy="6259512"/>
          </a:xfrm>
        </p:spPr>
        <p:txBody>
          <a:bodyPr/>
          <a:lstStyle/>
          <a:p>
            <a:pPr eaLnBrk="1" hangingPunct="1">
              <a:buFont typeface="Wingdings" pitchFamily="2" charset="2"/>
              <a:buNone/>
            </a:pPr>
            <a:endParaRPr lang="ru-RU" sz="1600" dirty="0" smtClean="0"/>
          </a:p>
          <a:p>
            <a:pPr eaLnBrk="1" hangingPunct="1">
              <a:buFont typeface="Wingdings" pitchFamily="2" charset="2"/>
              <a:buNone/>
            </a:pPr>
            <a:endParaRPr lang="ru-RU" sz="1600" dirty="0" smtClean="0"/>
          </a:p>
          <a:p>
            <a:pPr eaLnBrk="1" hangingPunct="1">
              <a:buFont typeface="Wingdings" pitchFamily="2" charset="2"/>
              <a:buNone/>
            </a:pPr>
            <a:endParaRPr lang="ru-RU" sz="1600" dirty="0" smtClean="0"/>
          </a:p>
          <a:p>
            <a:pPr eaLnBrk="1" hangingPunct="1">
              <a:buFont typeface="Wingdings" pitchFamily="2" charset="2"/>
              <a:buNone/>
            </a:pPr>
            <a:endParaRPr lang="ru-RU" sz="1600" dirty="0" smtClean="0"/>
          </a:p>
          <a:p>
            <a:pPr eaLnBrk="1" hangingPunct="1">
              <a:buFont typeface="Wingdings" pitchFamily="2" charset="2"/>
              <a:buNone/>
            </a:pPr>
            <a:endParaRPr lang="ru-RU" sz="1600" dirty="0" smtClean="0"/>
          </a:p>
          <a:p>
            <a:pPr eaLnBrk="1" hangingPunct="1">
              <a:buFont typeface="Wingdings" pitchFamily="2" charset="2"/>
              <a:buNone/>
            </a:pPr>
            <a:endParaRPr lang="ru-RU" sz="1600" dirty="0" smtClean="0"/>
          </a:p>
          <a:p>
            <a:pPr eaLnBrk="1" hangingPunct="1">
              <a:buFont typeface="Wingdings" pitchFamily="2" charset="2"/>
              <a:buNone/>
            </a:pPr>
            <a:endParaRPr lang="ru-RU" sz="1600" dirty="0" smtClean="0"/>
          </a:p>
          <a:p>
            <a:pPr eaLnBrk="1" hangingPunct="1">
              <a:buFont typeface="Wingdings" pitchFamily="2" charset="2"/>
              <a:buNone/>
            </a:pPr>
            <a:endParaRPr lang="ru-RU" sz="1600" dirty="0" smtClean="0"/>
          </a:p>
          <a:p>
            <a:pPr eaLnBrk="1" hangingPunct="1">
              <a:buFont typeface="Wingdings" pitchFamily="2" charset="2"/>
              <a:buNone/>
            </a:pPr>
            <a:endParaRPr lang="ru-RU" sz="1600" dirty="0" smtClean="0"/>
          </a:p>
          <a:p>
            <a:pPr eaLnBrk="1" hangingPunct="1">
              <a:buFont typeface="Wingdings" pitchFamily="2" charset="2"/>
              <a:buNone/>
            </a:pPr>
            <a:endParaRPr lang="ru-RU" sz="1600" dirty="0" smtClean="0"/>
          </a:p>
          <a:p>
            <a:pPr eaLnBrk="1" hangingPunct="1">
              <a:buFont typeface="Wingdings" pitchFamily="2" charset="2"/>
              <a:buNone/>
            </a:pPr>
            <a:endParaRPr lang="ru-RU" sz="1600" dirty="0" smtClean="0"/>
          </a:p>
        </p:txBody>
      </p:sp>
      <p:sp>
        <p:nvSpPr>
          <p:cNvPr id="6145" name="Rectangle 1"/>
          <p:cNvSpPr>
            <a:spLocks noChangeArrowheads="1"/>
          </p:cNvSpPr>
          <p:nvPr/>
        </p:nvSpPr>
        <p:spPr bwMode="auto">
          <a:xfrm>
            <a:off x="3143240" y="6611779"/>
            <a:ext cx="5714976" cy="24622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000" b="0" i="0" u="none" strike="noStrike" cap="none" normalizeH="0" baseline="0" dirty="0" smtClean="0">
                <a:ln>
                  <a:noFill/>
                </a:ln>
                <a:solidFill>
                  <a:srgbClr val="000000"/>
                </a:solidFill>
                <a:effectLst/>
                <a:latin typeface="Arial Unicode MS" pitchFamily="34" charset="-128"/>
                <a:cs typeface="Arial" pitchFamily="34" charset="0"/>
              </a:rPr>
              <a:t>»</a:t>
            </a:r>
            <a:r>
              <a:rPr kumimoji="0" lang="ru-RU" sz="900" b="0" i="0" u="none" strike="noStrike" cap="none" normalizeH="0" baseline="0" dirty="0" smtClean="0">
                <a:ln>
                  <a:noFill/>
                </a:ln>
                <a:solidFill>
                  <a:schemeClr val="tx1"/>
                </a:solidFill>
                <a:effectLst/>
                <a:latin typeface="Arial" pitchFamily="34" charset="0"/>
                <a:cs typeface="Arial" pitchFamily="34" charset="0"/>
              </a:rPr>
              <a:t> </a:t>
            </a: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2" name="TextBox 1"/>
          <p:cNvSpPr txBox="1"/>
          <p:nvPr/>
        </p:nvSpPr>
        <p:spPr>
          <a:xfrm>
            <a:off x="323528" y="332656"/>
            <a:ext cx="8136904" cy="461665"/>
          </a:xfrm>
          <a:prstGeom prst="rect">
            <a:avLst/>
          </a:prstGeom>
          <a:noFill/>
        </p:spPr>
        <p:txBody>
          <a:bodyPr wrap="square" rtlCol="0">
            <a:spAutoFit/>
          </a:bodyPr>
          <a:lstStyle/>
          <a:p>
            <a:pPr algn="ctr"/>
            <a:r>
              <a:rPr lang="ru-RU" sz="2400" b="1" i="1" dirty="0" smtClean="0">
                <a:solidFill>
                  <a:srgbClr val="C00000"/>
                </a:solidFill>
              </a:rPr>
              <a:t>Мои изделия из бисера</a:t>
            </a:r>
            <a:endParaRPr lang="ru-RU" sz="2400" b="1" i="1" dirty="0">
              <a:solidFill>
                <a:srgbClr val="C00000"/>
              </a:solidFill>
            </a:endParaRPr>
          </a:p>
        </p:txBody>
      </p:sp>
      <p:pic>
        <p:nvPicPr>
          <p:cNvPr id="9219" name="Picture 3" descr="D:\Бисероплетение\IMG-20241201-WA0013.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3568" y="957064"/>
            <a:ext cx="3295915" cy="2471936"/>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D:\Бисероплетение\IMG-20241201-WA0029.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7544" y="3601083"/>
            <a:ext cx="2376264" cy="2996952"/>
          </a:xfrm>
          <a:prstGeom prst="rect">
            <a:avLst/>
          </a:prstGeom>
          <a:noFill/>
          <a:extLst>
            <a:ext uri="{909E8E84-426E-40DD-AFC4-6F175D3DCCD1}">
              <a14:hiddenFill xmlns:a14="http://schemas.microsoft.com/office/drawing/2010/main">
                <a:solidFill>
                  <a:srgbClr val="FFFFFF"/>
                </a:solidFill>
              </a14:hiddenFill>
            </a:ext>
          </a:extLst>
        </p:spPr>
      </p:pic>
      <p:pic>
        <p:nvPicPr>
          <p:cNvPr id="9221" name="Picture 5" descr="D:\Бисероплетение\IMG-20241201-WA0022.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022899" y="826330"/>
            <a:ext cx="3470226" cy="2602670"/>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D:\Бисероплетение\IMG-20241201-WA0023.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059832" y="3867079"/>
            <a:ext cx="3370283" cy="2527713"/>
          </a:xfrm>
          <a:prstGeom prst="rect">
            <a:avLst/>
          </a:prstGeom>
          <a:noFill/>
          <a:extLst>
            <a:ext uri="{909E8E84-426E-40DD-AFC4-6F175D3DCCD1}">
              <a14:hiddenFill xmlns:a14="http://schemas.microsoft.com/office/drawing/2010/main">
                <a:solidFill>
                  <a:srgbClr val="FFFFFF"/>
                </a:solidFill>
              </a14:hiddenFill>
            </a:ext>
          </a:extLst>
        </p:spPr>
      </p:pic>
      <p:pic>
        <p:nvPicPr>
          <p:cNvPr id="9223" name="Picture 7" descr="D:\Бисероплетение\IMG-20241201-WA0021.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6660232" y="3696403"/>
            <a:ext cx="2104734" cy="28063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circl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5" name="Picture 5" descr="D:\Бисероплетение\i (99).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a:xfrm>
            <a:off x="428596" y="274638"/>
            <a:ext cx="7496204" cy="796908"/>
          </a:xfrm>
        </p:spPr>
        <p:txBody>
          <a:bodyPr>
            <a:normAutofit/>
          </a:bodyPr>
          <a:lstStyle/>
          <a:p>
            <a:pPr algn="ctr"/>
            <a:r>
              <a:rPr lang="ru-RU" sz="3200" b="1" i="1" dirty="0" smtClean="0">
                <a:solidFill>
                  <a:srgbClr val="FF0000"/>
                </a:solidFill>
              </a:rPr>
              <a:t>Мои изделия из бисера</a:t>
            </a:r>
            <a:endParaRPr lang="ru-RU" sz="3200" b="1" i="1" dirty="0">
              <a:solidFill>
                <a:srgbClr val="FF0000"/>
              </a:solidFill>
            </a:endParaRPr>
          </a:p>
        </p:txBody>
      </p:sp>
      <p:sp>
        <p:nvSpPr>
          <p:cNvPr id="3" name="Содержимое 2"/>
          <p:cNvSpPr>
            <a:spLocks noGrp="1"/>
          </p:cNvSpPr>
          <p:nvPr>
            <p:ph sz="quarter" idx="1"/>
          </p:nvPr>
        </p:nvSpPr>
        <p:spPr>
          <a:xfrm>
            <a:off x="0" y="1071546"/>
            <a:ext cx="8929718" cy="5402406"/>
          </a:xfrm>
        </p:spPr>
        <p:txBody>
          <a:bodyPr/>
          <a:lstStyle/>
          <a:p>
            <a:pPr algn="just">
              <a:buNone/>
            </a:pPr>
            <a:r>
              <a:rPr lang="ru-RU" dirty="0" smtClean="0"/>
              <a:t>   </a:t>
            </a:r>
            <a:endParaRPr lang="ru-RU" b="1" i="1" dirty="0" smtClean="0"/>
          </a:p>
          <a:p>
            <a:pPr algn="just">
              <a:buFont typeface="Wingdings" pitchFamily="2" charset="2"/>
              <a:buChar char="§"/>
            </a:pPr>
            <a:endParaRPr lang="ru-RU" b="1" dirty="0" smtClean="0"/>
          </a:p>
          <a:p>
            <a:pPr algn="just">
              <a:buNone/>
            </a:pPr>
            <a:endParaRPr lang="ru-RU" b="1" dirty="0" smtClean="0"/>
          </a:p>
          <a:p>
            <a:pPr algn="just">
              <a:buNone/>
            </a:pPr>
            <a:r>
              <a:rPr lang="ru-RU" sz="3200" b="1" dirty="0" smtClean="0"/>
              <a:t>     </a:t>
            </a:r>
          </a:p>
        </p:txBody>
      </p:sp>
      <p:pic>
        <p:nvPicPr>
          <p:cNvPr id="10242" name="Picture 2" descr="D:\Бисероплетение\IMG-20241201-WA0026.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16016" y="1124744"/>
            <a:ext cx="3967989" cy="2975992"/>
          </a:xfrm>
          <a:prstGeom prst="rect">
            <a:avLst/>
          </a:prstGeom>
          <a:noFill/>
          <a:extLst>
            <a:ext uri="{909E8E84-426E-40DD-AFC4-6F175D3DCCD1}">
              <a14:hiddenFill xmlns:a14="http://schemas.microsoft.com/office/drawing/2010/main">
                <a:solidFill>
                  <a:srgbClr val="FFFFFF"/>
                </a:solidFill>
              </a14:hiddenFill>
            </a:ext>
          </a:extLst>
        </p:spPr>
      </p:pic>
      <p:pic>
        <p:nvPicPr>
          <p:cNvPr id="10243" name="Picture 3" descr="D:\Бисероплетение\IMG-20241201-WA0028.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95536" y="1052736"/>
            <a:ext cx="4160011" cy="3120008"/>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D:\Бисероплетение\IMG-20241201-WA0035.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851920" y="3140968"/>
            <a:ext cx="2646294" cy="352839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D:\Бисероплетение\i (99).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Заголовок 2"/>
          <p:cNvSpPr>
            <a:spLocks noGrp="1"/>
          </p:cNvSpPr>
          <p:nvPr>
            <p:ph type="title"/>
          </p:nvPr>
        </p:nvSpPr>
        <p:spPr>
          <a:xfrm>
            <a:off x="467544" y="260648"/>
            <a:ext cx="7467600" cy="1143000"/>
          </a:xfrm>
        </p:spPr>
        <p:txBody>
          <a:bodyPr/>
          <a:lstStyle/>
          <a:p>
            <a:r>
              <a:rPr lang="ru-RU" dirty="0" smtClean="0"/>
              <a:t>                  </a:t>
            </a:r>
            <a:endParaRPr lang="ru-RU" sz="6600" b="1" dirty="0"/>
          </a:p>
        </p:txBody>
      </p:sp>
      <p:sp>
        <p:nvSpPr>
          <p:cNvPr id="4" name="Содержимое 3"/>
          <p:cNvSpPr>
            <a:spLocks noGrp="1"/>
          </p:cNvSpPr>
          <p:nvPr>
            <p:ph sz="quarter" idx="1"/>
          </p:nvPr>
        </p:nvSpPr>
        <p:spPr>
          <a:xfrm>
            <a:off x="971600" y="260648"/>
            <a:ext cx="7488832" cy="3096344"/>
          </a:xfrm>
        </p:spPr>
        <p:txBody>
          <a:bodyPr/>
          <a:lstStyle/>
          <a:p>
            <a:pPr marL="731837" lvl="2" indent="0" algn="ctr">
              <a:buNone/>
            </a:pPr>
            <a:r>
              <a:rPr lang="ru-RU" sz="3200" b="1" i="1" dirty="0" smtClean="0">
                <a:solidFill>
                  <a:srgbClr val="C00000"/>
                </a:solidFill>
                <a:latin typeface="Times New Roman" pitchFamily="18" charset="0"/>
                <a:cs typeface="Times New Roman" pitchFamily="18" charset="0"/>
              </a:rPr>
              <a:t>Вывод:</a:t>
            </a:r>
            <a:r>
              <a:rPr lang="ru-RU" sz="2200" b="1" i="1" dirty="0" smtClean="0">
                <a:solidFill>
                  <a:srgbClr val="C00000"/>
                </a:solidFill>
                <a:latin typeface="Times New Roman" pitchFamily="18" charset="0"/>
                <a:cs typeface="Times New Roman" pitchFamily="18" charset="0"/>
              </a:rPr>
              <a:t> </a:t>
            </a:r>
          </a:p>
          <a:p>
            <a:pPr marL="0" indent="0" algn="ctr">
              <a:buNone/>
            </a:pPr>
            <a:r>
              <a:rPr lang="ru-RU" sz="2800" b="1" i="1" dirty="0" smtClean="0">
                <a:solidFill>
                  <a:srgbClr val="C00000"/>
                </a:solidFill>
                <a:latin typeface="Times New Roman" pitchFamily="18" charset="0"/>
                <a:cs typeface="Times New Roman" pitchFamily="18" charset="0"/>
              </a:rPr>
              <a:t>Бисероплетение – это искусство работы с бисером, из которого создают уникальные вещи. Красота изделий из бисера просто поражает, как и их разнообразие.</a:t>
            </a:r>
            <a:endParaRPr lang="ru-RU" sz="4800" b="1" i="1" dirty="0" smtClean="0">
              <a:solidFill>
                <a:srgbClr val="C00000"/>
              </a:solidFill>
              <a:latin typeface="Times New Roman" pitchFamily="18" charset="0"/>
              <a:cs typeface="Times New Roman" pitchFamily="18" charset="0"/>
            </a:endParaRPr>
          </a:p>
        </p:txBody>
      </p:sp>
      <p:pic>
        <p:nvPicPr>
          <p:cNvPr id="11267" name="Picture 3" descr="D:\Бисероплетение\IMG-20241201-WA0009.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868144" y="2924944"/>
            <a:ext cx="2696880" cy="359584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D:\Бисероплетение\i (99).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193219" y="484712"/>
            <a:ext cx="8757561" cy="646331"/>
          </a:xfrm>
          <a:prstGeom prst="rect">
            <a:avLst/>
          </a:prstGeom>
          <a:noFill/>
        </p:spPr>
        <p:txBody>
          <a:bodyPr wrap="square" rtlCol="0">
            <a:spAutoFit/>
          </a:bodyPr>
          <a:lstStyle/>
          <a:p>
            <a:pPr algn="ctr"/>
            <a:r>
              <a:rPr lang="ru-RU" sz="3600" b="1" i="1" dirty="0" smtClean="0">
                <a:solidFill>
                  <a:srgbClr val="212387"/>
                </a:solidFill>
              </a:rPr>
              <a:t>Мои планы на будущее:</a:t>
            </a:r>
            <a:endParaRPr lang="ru-RU" sz="3600" b="1" i="1" dirty="0">
              <a:solidFill>
                <a:srgbClr val="212387"/>
              </a:solidFill>
            </a:endParaRPr>
          </a:p>
        </p:txBody>
      </p:sp>
      <p:sp>
        <p:nvSpPr>
          <p:cNvPr id="8" name="TextBox 7"/>
          <p:cNvSpPr txBox="1"/>
          <p:nvPr/>
        </p:nvSpPr>
        <p:spPr>
          <a:xfrm>
            <a:off x="467544" y="1700808"/>
            <a:ext cx="8136904" cy="954107"/>
          </a:xfrm>
          <a:prstGeom prst="rect">
            <a:avLst/>
          </a:prstGeom>
          <a:noFill/>
        </p:spPr>
        <p:txBody>
          <a:bodyPr wrap="square" rtlCol="0">
            <a:spAutoFit/>
          </a:bodyPr>
          <a:lstStyle/>
          <a:p>
            <a:r>
              <a:rPr lang="ru-RU" sz="2800" b="1" i="1" dirty="0" smtClean="0">
                <a:solidFill>
                  <a:srgbClr val="FF0000"/>
                </a:solidFill>
                <a:latin typeface="Times New Roman" pitchFamily="18" charset="0"/>
                <a:cs typeface="Times New Roman" pitchFamily="18" charset="0"/>
              </a:rPr>
              <a:t>Совершенствовать свои умения в плетении бисером</a:t>
            </a:r>
            <a:endParaRPr lang="ru-RU" sz="2800" b="1" i="1" dirty="0">
              <a:solidFill>
                <a:srgbClr val="FF0000"/>
              </a:solidFill>
              <a:latin typeface="Times New Roman" pitchFamily="18" charset="0"/>
              <a:cs typeface="Times New Roman" pitchFamily="18" charset="0"/>
            </a:endParaRPr>
          </a:p>
        </p:txBody>
      </p:sp>
      <p:pic>
        <p:nvPicPr>
          <p:cNvPr id="13315" name="Picture 3" descr="D:\Бисероплетение\IMG-20241201-WA0014.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36096" y="2508672"/>
            <a:ext cx="3048000" cy="4064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D:\Бисероплетение\i (99).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539552" y="1268760"/>
            <a:ext cx="7776864" cy="830997"/>
          </a:xfrm>
          <a:prstGeom prst="rect">
            <a:avLst/>
          </a:prstGeom>
          <a:noFill/>
        </p:spPr>
        <p:txBody>
          <a:bodyPr wrap="square" rtlCol="0">
            <a:spAutoFit/>
          </a:bodyPr>
          <a:lstStyle/>
          <a:p>
            <a:pPr algn="ctr"/>
            <a:r>
              <a:rPr lang="ru-RU" sz="4800" b="1" dirty="0" smtClean="0">
                <a:ln w="12700">
                  <a:solidFill>
                    <a:schemeClr val="tx2">
                      <a:satMod val="155000"/>
                    </a:schemeClr>
                  </a:solidFill>
                  <a:prstDash val="solid"/>
                </a:ln>
                <a:solidFill>
                  <a:srgbClr val="C00000"/>
                </a:solidFill>
                <a:effectLst>
                  <a:outerShdw blurRad="41275" dist="20320" dir="1800000" algn="tl" rotWithShape="0">
                    <a:srgbClr val="000000">
                      <a:alpha val="40000"/>
                    </a:srgbClr>
                  </a:outerShdw>
                </a:effectLst>
                <a:latin typeface="Times New Roman" pitchFamily="18" charset="0"/>
                <a:cs typeface="Times New Roman" pitchFamily="18" charset="0"/>
              </a:rPr>
              <a:t>Спасибо за внимание!</a:t>
            </a:r>
            <a:endParaRPr lang="ru-RU" sz="4800" b="1" dirty="0">
              <a:ln w="12700">
                <a:solidFill>
                  <a:schemeClr val="tx2">
                    <a:satMod val="155000"/>
                  </a:schemeClr>
                </a:solidFill>
                <a:prstDash val="solid"/>
              </a:ln>
              <a:solidFill>
                <a:srgbClr val="C00000"/>
              </a:solidFill>
              <a:effectLst>
                <a:outerShdw blurRad="41275" dist="20320" dir="1800000" algn="tl" rotWithShape="0">
                  <a:srgbClr val="000000">
                    <a:alpha val="40000"/>
                  </a:srgbClr>
                </a:outerShdw>
              </a:effectLst>
              <a:latin typeface="Times New Roman" pitchFamily="18" charset="0"/>
              <a:cs typeface="Times New Roman" pitchFamily="18" charset="0"/>
            </a:endParaRPr>
          </a:p>
        </p:txBody>
      </p:sp>
      <p:sp>
        <p:nvSpPr>
          <p:cNvPr id="3" name="Прямоугольник 2"/>
          <p:cNvSpPr/>
          <p:nvPr/>
        </p:nvSpPr>
        <p:spPr>
          <a:xfrm>
            <a:off x="4479635" y="2967335"/>
            <a:ext cx="184730"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endParaRPr lang="ru-RU"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val="105441996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Эркер">
  <a:themeElements>
    <a:clrScheme name="Обычная">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Другая 1">
      <a:majorFont>
        <a:latin typeface="Stencil"/>
        <a:ea typeface=""/>
        <a:cs typeface=""/>
      </a:majorFont>
      <a:minorFont>
        <a:latin typeface="Browallia New"/>
        <a:ea typeface=""/>
        <a:cs typeface=""/>
      </a:minorFont>
    </a:fontScheme>
    <a:fmtScheme name="Эркер">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1782</TotalTime>
  <Words>354</Words>
  <Application>Microsoft Office PowerPoint</Application>
  <PresentationFormat>Экран (4:3)</PresentationFormat>
  <Paragraphs>73</Paragraphs>
  <Slides>15</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15</vt:i4>
      </vt:variant>
    </vt:vector>
  </HeadingPairs>
  <TitlesOfParts>
    <vt:vector size="16" baseType="lpstr">
      <vt:lpstr>Эркер</vt:lpstr>
      <vt:lpstr>   ПРОЕКТ:  «Бисероплетение и его польза»</vt:lpstr>
      <vt:lpstr>                          ЦЕЛЬ ПРОЕКТА:</vt:lpstr>
      <vt:lpstr>История бисера и бусин увлекательна. </vt:lpstr>
      <vt:lpstr>Презентация PowerPoint</vt:lpstr>
      <vt:lpstr>Презентация PowerPoint</vt:lpstr>
      <vt:lpstr>Презентация PowerPoint</vt:lpstr>
      <vt:lpstr> Технология бисероплетения</vt:lpstr>
      <vt:lpstr>  Основные виды плетения: Низание: Самая старая техника бисероплетения. В работе задействован только один кончик нитки или проволоки, на который надевают бисер. Петельное плетение: эта техника представляет собой ряд петелек из бисера. Ее обычно используют для плетения листиков, тычинок и лепестков. Параллельная техника. Ряды бисера идут параллельно друг другу и соединяются проволокой. Французское плетение. Принцип напоминает плетение корзин. Постепенно оплетается осевая проволока до получения нужной формы.</vt:lpstr>
      <vt:lpstr>Презентация PowerPoint</vt:lpstr>
      <vt:lpstr>Презентация PowerPoint</vt:lpstr>
      <vt:lpstr>Презентация PowerPoint</vt:lpstr>
      <vt:lpstr>Мои изделия из бисера</vt:lpstr>
      <vt:lpstr>                  </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Проект: « Эта удивительная соль»</dc:title>
  <dc:creator>КопыряловаАН</dc:creator>
  <cp:lastModifiedBy>Александр</cp:lastModifiedBy>
  <cp:revision>179</cp:revision>
  <dcterms:created xsi:type="dcterms:W3CDTF">2011-02-04T14:11:13Z</dcterms:created>
  <dcterms:modified xsi:type="dcterms:W3CDTF">2024-12-01T06:12:13Z</dcterms:modified>
</cp:coreProperties>
</file>