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  <p:sldId id="271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0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image" Target="../media/image28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1.jpeg"/><Relationship Id="rId2" Type="http://schemas.openxmlformats.org/officeDocument/2006/relationships/image" Target="../media/image301.jpeg"/><Relationship Id="rId1" Type="http://schemas.openxmlformats.org/officeDocument/2006/relationships/image" Target="../media/image291.png"/><Relationship Id="rId5" Type="http://schemas.openxmlformats.org/officeDocument/2006/relationships/image" Target="../media/image321.jpeg"/><Relationship Id="rId4" Type="http://schemas.openxmlformats.org/officeDocument/2006/relationships/image" Target="../media/image33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EB6715-26F1-439A-A25A-730043676E29}" type="doc">
      <dgm:prSet loTypeId="urn:microsoft.com/office/officeart/2008/layout/CircularPictureCallou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8B9F533-800B-49D8-B0E3-77E894319D94}">
      <dgm:prSet/>
      <dgm:spPr/>
      <dgm:t>
        <a:bodyPr/>
        <a:lstStyle/>
        <a:p>
          <a:endParaRPr lang="ru-RU"/>
        </a:p>
      </dgm:t>
    </dgm:pt>
    <dgm:pt modelId="{8F6FDF97-6299-48CC-A019-DE2438F29F84}" type="parTrans" cxnId="{6052AEA2-528B-48D9-804D-C66B1E2B7151}">
      <dgm:prSet/>
      <dgm:spPr/>
      <dgm:t>
        <a:bodyPr/>
        <a:lstStyle/>
        <a:p>
          <a:endParaRPr lang="ru-RU"/>
        </a:p>
      </dgm:t>
    </dgm:pt>
    <dgm:pt modelId="{47E35957-C9B8-4B80-A4D7-530685D9B093}" type="sibTrans" cxnId="{6052AEA2-528B-48D9-804D-C66B1E2B7151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  <dgm:t>
        <a:bodyPr/>
        <a:lstStyle/>
        <a:p>
          <a:endParaRPr lang="ru-RU"/>
        </a:p>
      </dgm:t>
    </dgm:pt>
    <dgm:pt modelId="{081C2840-A149-4D92-A646-E2470ACAABE4}">
      <dgm:prSet phldrT="[Текст]" phldr="1"/>
      <dgm:spPr/>
      <dgm:t>
        <a:bodyPr/>
        <a:lstStyle/>
        <a:p>
          <a:endParaRPr lang="ru-RU"/>
        </a:p>
      </dgm:t>
    </dgm:pt>
    <dgm:pt modelId="{F5D03C18-D0F5-4A89-854C-44F5287D2BFB}" type="parTrans" cxnId="{CDACB821-77CB-4B54-AC83-2758CAA66CA2}">
      <dgm:prSet/>
      <dgm:spPr/>
      <dgm:t>
        <a:bodyPr/>
        <a:lstStyle/>
        <a:p>
          <a:endParaRPr lang="ru-RU"/>
        </a:p>
      </dgm:t>
    </dgm:pt>
    <dgm:pt modelId="{C419F576-E0FD-440A-A63C-FD3518189677}" type="sibTrans" cxnId="{CDACB821-77CB-4B54-AC83-2758CAA66CA2}">
      <dgm:prSet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</dgm:spPr>
      <dgm:t>
        <a:bodyPr/>
        <a:lstStyle/>
        <a:p>
          <a:endParaRPr lang="ru-RU"/>
        </a:p>
      </dgm:t>
    </dgm:pt>
    <dgm:pt modelId="{BD0EEDDB-00A4-4426-AAC8-DD77244A8292}">
      <dgm:prSet phldrT="[Текст]" phldr="1"/>
      <dgm:spPr/>
      <dgm:t>
        <a:bodyPr/>
        <a:lstStyle/>
        <a:p>
          <a:endParaRPr lang="ru-RU"/>
        </a:p>
      </dgm:t>
    </dgm:pt>
    <dgm:pt modelId="{31FB7CCE-C7C9-442C-953F-1B4A0F2E4E12}" type="parTrans" cxnId="{29C75930-9908-4AAB-9C73-BDA49E381530}">
      <dgm:prSet/>
      <dgm:spPr/>
      <dgm:t>
        <a:bodyPr/>
        <a:lstStyle/>
        <a:p>
          <a:endParaRPr lang="ru-RU"/>
        </a:p>
      </dgm:t>
    </dgm:pt>
    <dgm:pt modelId="{7D0EFD96-F793-4F40-B203-F2C6B162B68A}" type="sibTrans" cxnId="{29C75930-9908-4AAB-9C73-BDA49E381530}">
      <dgm:prSet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ru-RU"/>
        </a:p>
      </dgm:t>
    </dgm:pt>
    <dgm:pt modelId="{CBCCB49C-DF32-4EFE-865D-E3DEEB424457}">
      <dgm:prSet phldrT="[Текст]" phldr="1"/>
      <dgm:spPr/>
      <dgm:t>
        <a:bodyPr/>
        <a:lstStyle/>
        <a:p>
          <a:endParaRPr lang="ru-RU" dirty="0"/>
        </a:p>
      </dgm:t>
    </dgm:pt>
    <dgm:pt modelId="{33EEB1D3-222F-417D-9CE3-F7636D71D634}" type="parTrans" cxnId="{95C8A37A-BA1E-4A0E-9383-132D9BDFD56B}">
      <dgm:prSet/>
      <dgm:spPr/>
      <dgm:t>
        <a:bodyPr/>
        <a:lstStyle/>
        <a:p>
          <a:endParaRPr lang="ru-RU"/>
        </a:p>
      </dgm:t>
    </dgm:pt>
    <dgm:pt modelId="{7A2521D0-B230-44D0-A93E-1E1E168D5DD8}" type="sibTrans" cxnId="{95C8A37A-BA1E-4A0E-9383-132D9BDFD56B}">
      <dgm:prSet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ru-RU"/>
        </a:p>
      </dgm:t>
    </dgm:pt>
    <dgm:pt modelId="{DCA2F3D3-6BBB-4D16-8EDE-8E20061D741D}">
      <dgm:prSet/>
      <dgm:spPr/>
      <dgm:t>
        <a:bodyPr/>
        <a:lstStyle/>
        <a:p>
          <a:endParaRPr lang="ru-RU"/>
        </a:p>
      </dgm:t>
    </dgm:pt>
    <dgm:pt modelId="{5E111A68-5FC1-4749-8BD1-1CA2B2E019A2}" type="parTrans" cxnId="{735BD938-2AEC-454B-B1A9-AF282E8919FA}">
      <dgm:prSet/>
      <dgm:spPr/>
      <dgm:t>
        <a:bodyPr/>
        <a:lstStyle/>
        <a:p>
          <a:endParaRPr lang="ru-RU"/>
        </a:p>
      </dgm:t>
    </dgm:pt>
    <dgm:pt modelId="{5396092A-9ACE-4D86-8D38-494B1FDAFE3E}" type="sibTrans" cxnId="{735BD938-2AEC-454B-B1A9-AF282E8919FA}">
      <dgm:prSet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ru-RU"/>
        </a:p>
      </dgm:t>
    </dgm:pt>
    <dgm:pt modelId="{85F14F1E-F8C6-49E8-83FC-2BB89DC59B14}" type="pres">
      <dgm:prSet presAssocID="{C2EB6715-26F1-439A-A25A-730043676E2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39E916A-26A3-4799-B5A7-183600D93659}" type="pres">
      <dgm:prSet presAssocID="{C2EB6715-26F1-439A-A25A-730043676E29}" presName="Name1" presStyleCnt="0"/>
      <dgm:spPr/>
    </dgm:pt>
    <dgm:pt modelId="{1BDBD90E-5784-4816-8A59-0BACCDD12E29}" type="pres">
      <dgm:prSet presAssocID="{47E35957-C9B8-4B80-A4D7-530685D9B093}" presName="picture_1" presStyleCnt="0"/>
      <dgm:spPr/>
    </dgm:pt>
    <dgm:pt modelId="{775D4099-083B-4399-A00C-660EE7AB770A}" type="pres">
      <dgm:prSet presAssocID="{47E35957-C9B8-4B80-A4D7-530685D9B093}" presName="pictureRepeatNode" presStyleLbl="alignImgPlace1" presStyleIdx="0" presStyleCnt="5" custAng="0" custScaleX="109995" custScaleY="109992" custLinFactNeighborX="-12724" custLinFactNeighborY="-1055"/>
      <dgm:spPr/>
      <dgm:t>
        <a:bodyPr/>
        <a:lstStyle/>
        <a:p>
          <a:endParaRPr lang="ru-RU"/>
        </a:p>
      </dgm:t>
    </dgm:pt>
    <dgm:pt modelId="{EDFE5C36-DCC8-476F-9D09-18FDC26876AA}" type="pres">
      <dgm:prSet presAssocID="{A8B9F533-800B-49D8-B0E3-77E894319D94}" presName="text_1" presStyleLbl="node1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1A8FDB-FFE6-49E6-B861-95927D1FB787}" type="pres">
      <dgm:prSet presAssocID="{C419F576-E0FD-440A-A63C-FD3518189677}" presName="picture_2" presStyleCnt="0"/>
      <dgm:spPr/>
    </dgm:pt>
    <dgm:pt modelId="{D3675B12-0109-4372-B6CA-3013FE75EDE0}" type="pres">
      <dgm:prSet presAssocID="{C419F576-E0FD-440A-A63C-FD3518189677}" presName="pictureRepeatNode" presStyleLbl="alignImgPlace1" presStyleIdx="1" presStyleCnt="5" custScaleX="125115" custScaleY="83624"/>
      <dgm:spPr/>
      <dgm:t>
        <a:bodyPr/>
        <a:lstStyle/>
        <a:p>
          <a:endParaRPr lang="ru-RU"/>
        </a:p>
      </dgm:t>
    </dgm:pt>
    <dgm:pt modelId="{A5DBEA01-FF9A-44EF-9C0E-9EF229CEE995}" type="pres">
      <dgm:prSet presAssocID="{081C2840-A149-4D92-A646-E2470ACAABE4}" presName="line_2" presStyleLbl="parChTrans1D1" presStyleIdx="0" presStyleCnt="4"/>
      <dgm:spPr/>
    </dgm:pt>
    <dgm:pt modelId="{36CC1282-DE59-4951-87C3-79083D04DE04}" type="pres">
      <dgm:prSet presAssocID="{081C2840-A149-4D92-A646-E2470ACAABE4}" presName="textparent_2" presStyleLbl="node1" presStyleIdx="0" presStyleCnt="0"/>
      <dgm:spPr/>
    </dgm:pt>
    <dgm:pt modelId="{797F01FA-5012-4590-8929-E33910F62C95}" type="pres">
      <dgm:prSet presAssocID="{081C2840-A149-4D92-A646-E2470ACAABE4}" presName="text_2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9D45C8-FC79-4745-81B3-91293BEFE6BA}" type="pres">
      <dgm:prSet presAssocID="{7D0EFD96-F793-4F40-B203-F2C6B162B68A}" presName="picture_3" presStyleCnt="0"/>
      <dgm:spPr/>
    </dgm:pt>
    <dgm:pt modelId="{339FF245-260B-4EA7-AB4D-640BF158FD73}" type="pres">
      <dgm:prSet presAssocID="{7D0EFD96-F793-4F40-B203-F2C6B162B68A}" presName="pictureRepeatNode" presStyleLbl="alignImgPlace1" presStyleIdx="2" presStyleCnt="5"/>
      <dgm:spPr/>
      <dgm:t>
        <a:bodyPr/>
        <a:lstStyle/>
        <a:p>
          <a:endParaRPr lang="ru-RU"/>
        </a:p>
      </dgm:t>
    </dgm:pt>
    <dgm:pt modelId="{65C010C9-C0DC-4CAE-A59D-44D2BCC6317A}" type="pres">
      <dgm:prSet presAssocID="{BD0EEDDB-00A4-4426-AAC8-DD77244A8292}" presName="line_3" presStyleLbl="parChTrans1D1" presStyleIdx="1" presStyleCnt="4"/>
      <dgm:spPr/>
    </dgm:pt>
    <dgm:pt modelId="{E40BA039-4327-41C5-BA37-3CABBD82B7FA}" type="pres">
      <dgm:prSet presAssocID="{BD0EEDDB-00A4-4426-AAC8-DD77244A8292}" presName="textparent_3" presStyleLbl="node1" presStyleIdx="0" presStyleCnt="0"/>
      <dgm:spPr/>
    </dgm:pt>
    <dgm:pt modelId="{078D4EA5-D242-41A5-857D-F4194463D722}" type="pres">
      <dgm:prSet presAssocID="{BD0EEDDB-00A4-4426-AAC8-DD77244A8292}" presName="text_3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DD1EC2-611F-4E3C-A202-3DDAEF61CE2B}" type="pres">
      <dgm:prSet presAssocID="{5396092A-9ACE-4D86-8D38-494B1FDAFE3E}" presName="picture_4" presStyleCnt="0"/>
      <dgm:spPr/>
    </dgm:pt>
    <dgm:pt modelId="{E3997211-DEAC-49BB-9222-BAB19327F36F}" type="pres">
      <dgm:prSet presAssocID="{5396092A-9ACE-4D86-8D38-494B1FDAFE3E}" presName="pictureRepeatNode" presStyleLbl="alignImgPlace1" presStyleIdx="3" presStyleCnt="5" custScaleX="109322"/>
      <dgm:spPr/>
      <dgm:t>
        <a:bodyPr/>
        <a:lstStyle/>
        <a:p>
          <a:endParaRPr lang="ru-RU"/>
        </a:p>
      </dgm:t>
    </dgm:pt>
    <dgm:pt modelId="{DF310FC9-51B4-4157-BFBF-69D10EEF1527}" type="pres">
      <dgm:prSet presAssocID="{DCA2F3D3-6BBB-4D16-8EDE-8E20061D741D}" presName="line_4" presStyleLbl="parChTrans1D1" presStyleIdx="2" presStyleCnt="4"/>
      <dgm:spPr/>
    </dgm:pt>
    <dgm:pt modelId="{226615B0-5EF4-4097-BB33-2A302C0DB7AE}" type="pres">
      <dgm:prSet presAssocID="{DCA2F3D3-6BBB-4D16-8EDE-8E20061D741D}" presName="textparent_4" presStyleLbl="node1" presStyleIdx="0" presStyleCnt="0"/>
      <dgm:spPr/>
    </dgm:pt>
    <dgm:pt modelId="{F27E7A71-BE1F-4E06-85A4-73672D579C50}" type="pres">
      <dgm:prSet presAssocID="{DCA2F3D3-6BBB-4D16-8EDE-8E20061D741D}" presName="text_4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CA9CD1-6C0C-4999-A139-D9E6D23B5C69}" type="pres">
      <dgm:prSet presAssocID="{7A2521D0-B230-44D0-A93E-1E1E168D5DD8}" presName="picture_5" presStyleCnt="0"/>
      <dgm:spPr/>
    </dgm:pt>
    <dgm:pt modelId="{7808FA77-74C3-4280-B5DC-26FF808B3C70}" type="pres">
      <dgm:prSet presAssocID="{7A2521D0-B230-44D0-A93E-1E1E168D5DD8}" presName="pictureRepeatNode" presStyleLbl="alignImgPlace1" presStyleIdx="4" presStyleCnt="5"/>
      <dgm:spPr/>
      <dgm:t>
        <a:bodyPr/>
        <a:lstStyle/>
        <a:p>
          <a:endParaRPr lang="ru-RU"/>
        </a:p>
      </dgm:t>
    </dgm:pt>
    <dgm:pt modelId="{BA7262CA-7501-4000-9C7A-E69F8529E827}" type="pres">
      <dgm:prSet presAssocID="{CBCCB49C-DF32-4EFE-865D-E3DEEB424457}" presName="line_5" presStyleLbl="parChTrans1D1" presStyleIdx="3" presStyleCnt="4"/>
      <dgm:spPr/>
    </dgm:pt>
    <dgm:pt modelId="{089B21F0-9E83-4879-BF5B-B002DEF9C262}" type="pres">
      <dgm:prSet presAssocID="{CBCCB49C-DF32-4EFE-865D-E3DEEB424457}" presName="textparent_5" presStyleLbl="node1" presStyleIdx="0" presStyleCnt="0"/>
      <dgm:spPr/>
    </dgm:pt>
    <dgm:pt modelId="{0A816EB9-A995-463A-ADF1-72BC0C2A4486}" type="pres">
      <dgm:prSet presAssocID="{CBCCB49C-DF32-4EFE-865D-E3DEEB424457}" presName="text_5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9BBFC3-191C-473E-9925-14110D175AEE}" type="presOf" srcId="{DCA2F3D3-6BBB-4D16-8EDE-8E20061D741D}" destId="{F27E7A71-BE1F-4E06-85A4-73672D579C50}" srcOrd="0" destOrd="0" presId="urn:microsoft.com/office/officeart/2008/layout/CircularPictureCallout"/>
    <dgm:cxn modelId="{735BD938-2AEC-454B-B1A9-AF282E8919FA}" srcId="{C2EB6715-26F1-439A-A25A-730043676E29}" destId="{DCA2F3D3-6BBB-4D16-8EDE-8E20061D741D}" srcOrd="3" destOrd="0" parTransId="{5E111A68-5FC1-4749-8BD1-1CA2B2E019A2}" sibTransId="{5396092A-9ACE-4D86-8D38-494B1FDAFE3E}"/>
    <dgm:cxn modelId="{85B18E77-B2F3-4930-92BB-C8E59394C17F}" type="presOf" srcId="{5396092A-9ACE-4D86-8D38-494B1FDAFE3E}" destId="{E3997211-DEAC-49BB-9222-BAB19327F36F}" srcOrd="0" destOrd="0" presId="urn:microsoft.com/office/officeart/2008/layout/CircularPictureCallout"/>
    <dgm:cxn modelId="{CDACB821-77CB-4B54-AC83-2758CAA66CA2}" srcId="{C2EB6715-26F1-439A-A25A-730043676E29}" destId="{081C2840-A149-4D92-A646-E2470ACAABE4}" srcOrd="1" destOrd="0" parTransId="{F5D03C18-D0F5-4A89-854C-44F5287D2BFB}" sibTransId="{C419F576-E0FD-440A-A63C-FD3518189677}"/>
    <dgm:cxn modelId="{FDCABAB6-31E8-4873-90AB-5B5BE9AD8A5F}" type="presOf" srcId="{CBCCB49C-DF32-4EFE-865D-E3DEEB424457}" destId="{0A816EB9-A995-463A-ADF1-72BC0C2A4486}" srcOrd="0" destOrd="0" presId="urn:microsoft.com/office/officeart/2008/layout/CircularPictureCallout"/>
    <dgm:cxn modelId="{29C75930-9908-4AAB-9C73-BDA49E381530}" srcId="{C2EB6715-26F1-439A-A25A-730043676E29}" destId="{BD0EEDDB-00A4-4426-AAC8-DD77244A8292}" srcOrd="2" destOrd="0" parTransId="{31FB7CCE-C7C9-442C-953F-1B4A0F2E4E12}" sibTransId="{7D0EFD96-F793-4F40-B203-F2C6B162B68A}"/>
    <dgm:cxn modelId="{F7F0FC56-F86C-4934-9A60-357C49DD79E7}" type="presOf" srcId="{BD0EEDDB-00A4-4426-AAC8-DD77244A8292}" destId="{078D4EA5-D242-41A5-857D-F4194463D722}" srcOrd="0" destOrd="0" presId="urn:microsoft.com/office/officeart/2008/layout/CircularPictureCallout"/>
    <dgm:cxn modelId="{ABABF803-8206-49AF-B8D0-5C1DBCBBA56E}" type="presOf" srcId="{081C2840-A149-4D92-A646-E2470ACAABE4}" destId="{797F01FA-5012-4590-8929-E33910F62C95}" srcOrd="0" destOrd="0" presId="urn:microsoft.com/office/officeart/2008/layout/CircularPictureCallout"/>
    <dgm:cxn modelId="{103CC4A5-F8BA-46CB-B628-AF36CE4E072F}" type="presOf" srcId="{C419F576-E0FD-440A-A63C-FD3518189677}" destId="{D3675B12-0109-4372-B6CA-3013FE75EDE0}" srcOrd="0" destOrd="0" presId="urn:microsoft.com/office/officeart/2008/layout/CircularPictureCallout"/>
    <dgm:cxn modelId="{BE1B9106-5F03-4CB0-B9FA-CE68B2AAFB30}" type="presOf" srcId="{C2EB6715-26F1-439A-A25A-730043676E29}" destId="{85F14F1E-F8C6-49E8-83FC-2BB89DC59B14}" srcOrd="0" destOrd="0" presId="urn:microsoft.com/office/officeart/2008/layout/CircularPictureCallout"/>
    <dgm:cxn modelId="{641A82B5-521D-41FF-9122-1AE99C1516D6}" type="presOf" srcId="{47E35957-C9B8-4B80-A4D7-530685D9B093}" destId="{775D4099-083B-4399-A00C-660EE7AB770A}" srcOrd="0" destOrd="0" presId="urn:microsoft.com/office/officeart/2008/layout/CircularPictureCallout"/>
    <dgm:cxn modelId="{9C3F91C0-BD34-46D3-8480-2D41E53740EC}" type="presOf" srcId="{A8B9F533-800B-49D8-B0E3-77E894319D94}" destId="{EDFE5C36-DCC8-476F-9D09-18FDC26876AA}" srcOrd="0" destOrd="0" presId="urn:microsoft.com/office/officeart/2008/layout/CircularPictureCallout"/>
    <dgm:cxn modelId="{BF676CBA-CEA3-4D59-984B-91617F867C8A}" type="presOf" srcId="{7A2521D0-B230-44D0-A93E-1E1E168D5DD8}" destId="{7808FA77-74C3-4280-B5DC-26FF808B3C70}" srcOrd="0" destOrd="0" presId="urn:microsoft.com/office/officeart/2008/layout/CircularPictureCallout"/>
    <dgm:cxn modelId="{95C8A37A-BA1E-4A0E-9383-132D9BDFD56B}" srcId="{C2EB6715-26F1-439A-A25A-730043676E29}" destId="{CBCCB49C-DF32-4EFE-865D-E3DEEB424457}" srcOrd="4" destOrd="0" parTransId="{33EEB1D3-222F-417D-9CE3-F7636D71D634}" sibTransId="{7A2521D0-B230-44D0-A93E-1E1E168D5DD8}"/>
    <dgm:cxn modelId="{526AC6A5-C180-4389-A3B8-F16374F67119}" type="presOf" srcId="{7D0EFD96-F793-4F40-B203-F2C6B162B68A}" destId="{339FF245-260B-4EA7-AB4D-640BF158FD73}" srcOrd="0" destOrd="0" presId="urn:microsoft.com/office/officeart/2008/layout/CircularPictureCallout"/>
    <dgm:cxn modelId="{6052AEA2-528B-48D9-804D-C66B1E2B7151}" srcId="{C2EB6715-26F1-439A-A25A-730043676E29}" destId="{A8B9F533-800B-49D8-B0E3-77E894319D94}" srcOrd="0" destOrd="0" parTransId="{8F6FDF97-6299-48CC-A019-DE2438F29F84}" sibTransId="{47E35957-C9B8-4B80-A4D7-530685D9B093}"/>
    <dgm:cxn modelId="{CCC4F378-CA5A-4044-A78B-39F3381CE4A3}" type="presParOf" srcId="{85F14F1E-F8C6-49E8-83FC-2BB89DC59B14}" destId="{C39E916A-26A3-4799-B5A7-183600D93659}" srcOrd="0" destOrd="0" presId="urn:microsoft.com/office/officeart/2008/layout/CircularPictureCallout"/>
    <dgm:cxn modelId="{D03DB6EE-FB6A-4A9A-8E81-642CD11A972F}" type="presParOf" srcId="{C39E916A-26A3-4799-B5A7-183600D93659}" destId="{1BDBD90E-5784-4816-8A59-0BACCDD12E29}" srcOrd="0" destOrd="0" presId="urn:microsoft.com/office/officeart/2008/layout/CircularPictureCallout"/>
    <dgm:cxn modelId="{B06198B1-693A-4AAD-A8F2-0DE121C5DBEC}" type="presParOf" srcId="{1BDBD90E-5784-4816-8A59-0BACCDD12E29}" destId="{775D4099-083B-4399-A00C-660EE7AB770A}" srcOrd="0" destOrd="0" presId="urn:microsoft.com/office/officeart/2008/layout/CircularPictureCallout"/>
    <dgm:cxn modelId="{17B6A8A5-05AA-4C70-A370-4B8CDF0C6ECC}" type="presParOf" srcId="{C39E916A-26A3-4799-B5A7-183600D93659}" destId="{EDFE5C36-DCC8-476F-9D09-18FDC26876AA}" srcOrd="1" destOrd="0" presId="urn:microsoft.com/office/officeart/2008/layout/CircularPictureCallout"/>
    <dgm:cxn modelId="{D88744A3-F645-49F7-8AB6-31832F56DCDF}" type="presParOf" srcId="{C39E916A-26A3-4799-B5A7-183600D93659}" destId="{F11A8FDB-FFE6-49E6-B861-95927D1FB787}" srcOrd="2" destOrd="0" presId="urn:microsoft.com/office/officeart/2008/layout/CircularPictureCallout"/>
    <dgm:cxn modelId="{871C9E97-166E-4AEF-B4DA-82CC1A433B1C}" type="presParOf" srcId="{F11A8FDB-FFE6-49E6-B861-95927D1FB787}" destId="{D3675B12-0109-4372-B6CA-3013FE75EDE0}" srcOrd="0" destOrd="0" presId="urn:microsoft.com/office/officeart/2008/layout/CircularPictureCallout"/>
    <dgm:cxn modelId="{C02BCA99-FC0E-4233-A4FF-0E55233F8FC0}" type="presParOf" srcId="{C39E916A-26A3-4799-B5A7-183600D93659}" destId="{A5DBEA01-FF9A-44EF-9C0E-9EF229CEE995}" srcOrd="3" destOrd="0" presId="urn:microsoft.com/office/officeart/2008/layout/CircularPictureCallout"/>
    <dgm:cxn modelId="{CA13E00E-8400-45D9-9DB0-B3D70A9D4D0F}" type="presParOf" srcId="{C39E916A-26A3-4799-B5A7-183600D93659}" destId="{36CC1282-DE59-4951-87C3-79083D04DE04}" srcOrd="4" destOrd="0" presId="urn:microsoft.com/office/officeart/2008/layout/CircularPictureCallout"/>
    <dgm:cxn modelId="{C1009956-4AE0-4179-86F3-E1EB4CB1BA78}" type="presParOf" srcId="{36CC1282-DE59-4951-87C3-79083D04DE04}" destId="{797F01FA-5012-4590-8929-E33910F62C95}" srcOrd="0" destOrd="0" presId="urn:microsoft.com/office/officeart/2008/layout/CircularPictureCallout"/>
    <dgm:cxn modelId="{9C22B74E-8241-425A-8FE4-7FA9C4B7FA1F}" type="presParOf" srcId="{C39E916A-26A3-4799-B5A7-183600D93659}" destId="{E29D45C8-FC79-4745-81B3-91293BEFE6BA}" srcOrd="5" destOrd="0" presId="urn:microsoft.com/office/officeart/2008/layout/CircularPictureCallout"/>
    <dgm:cxn modelId="{36F138DC-9B4A-47F8-92D0-D3C499378A85}" type="presParOf" srcId="{E29D45C8-FC79-4745-81B3-91293BEFE6BA}" destId="{339FF245-260B-4EA7-AB4D-640BF158FD73}" srcOrd="0" destOrd="0" presId="urn:microsoft.com/office/officeart/2008/layout/CircularPictureCallout"/>
    <dgm:cxn modelId="{F0F843D2-6FE2-4CBE-BA4E-2FECBF9FD269}" type="presParOf" srcId="{C39E916A-26A3-4799-B5A7-183600D93659}" destId="{65C010C9-C0DC-4CAE-A59D-44D2BCC6317A}" srcOrd="6" destOrd="0" presId="urn:microsoft.com/office/officeart/2008/layout/CircularPictureCallout"/>
    <dgm:cxn modelId="{8B0AB5F5-5675-40CE-9F52-7CDD063E5F92}" type="presParOf" srcId="{C39E916A-26A3-4799-B5A7-183600D93659}" destId="{E40BA039-4327-41C5-BA37-3CABBD82B7FA}" srcOrd="7" destOrd="0" presId="urn:microsoft.com/office/officeart/2008/layout/CircularPictureCallout"/>
    <dgm:cxn modelId="{118BF40A-B8BC-4ECB-AE26-686552CE03BF}" type="presParOf" srcId="{E40BA039-4327-41C5-BA37-3CABBD82B7FA}" destId="{078D4EA5-D242-41A5-857D-F4194463D722}" srcOrd="0" destOrd="0" presId="urn:microsoft.com/office/officeart/2008/layout/CircularPictureCallout"/>
    <dgm:cxn modelId="{EA2CED94-DA7B-47C3-82EA-F82D4FA65047}" type="presParOf" srcId="{C39E916A-26A3-4799-B5A7-183600D93659}" destId="{49DD1EC2-611F-4E3C-A202-3DDAEF61CE2B}" srcOrd="8" destOrd="0" presId="urn:microsoft.com/office/officeart/2008/layout/CircularPictureCallout"/>
    <dgm:cxn modelId="{1C66BA4E-CF1D-4D25-B5B2-B0CC0994679C}" type="presParOf" srcId="{49DD1EC2-611F-4E3C-A202-3DDAEF61CE2B}" destId="{E3997211-DEAC-49BB-9222-BAB19327F36F}" srcOrd="0" destOrd="0" presId="urn:microsoft.com/office/officeart/2008/layout/CircularPictureCallout"/>
    <dgm:cxn modelId="{F2E1B576-ACC4-4477-BB4B-8E13C41C2F61}" type="presParOf" srcId="{C39E916A-26A3-4799-B5A7-183600D93659}" destId="{DF310FC9-51B4-4157-BFBF-69D10EEF1527}" srcOrd="9" destOrd="0" presId="urn:microsoft.com/office/officeart/2008/layout/CircularPictureCallout"/>
    <dgm:cxn modelId="{4109F2DD-AC12-4776-90C6-D60263DDDB0D}" type="presParOf" srcId="{C39E916A-26A3-4799-B5A7-183600D93659}" destId="{226615B0-5EF4-4097-BB33-2A302C0DB7AE}" srcOrd="10" destOrd="0" presId="urn:microsoft.com/office/officeart/2008/layout/CircularPictureCallout"/>
    <dgm:cxn modelId="{73EC2661-0871-48B0-9790-ECB2700159F7}" type="presParOf" srcId="{226615B0-5EF4-4097-BB33-2A302C0DB7AE}" destId="{F27E7A71-BE1F-4E06-85A4-73672D579C50}" srcOrd="0" destOrd="0" presId="urn:microsoft.com/office/officeart/2008/layout/CircularPictureCallout"/>
    <dgm:cxn modelId="{B3EE1E32-43DD-4DE6-B6B8-290D4C064E15}" type="presParOf" srcId="{C39E916A-26A3-4799-B5A7-183600D93659}" destId="{54CA9CD1-6C0C-4999-A139-D9E6D23B5C69}" srcOrd="11" destOrd="0" presId="urn:microsoft.com/office/officeart/2008/layout/CircularPictureCallout"/>
    <dgm:cxn modelId="{7E4BEB46-7E2D-436B-995A-DABB86ADB2FD}" type="presParOf" srcId="{54CA9CD1-6C0C-4999-A139-D9E6D23B5C69}" destId="{7808FA77-74C3-4280-B5DC-26FF808B3C70}" srcOrd="0" destOrd="0" presId="urn:microsoft.com/office/officeart/2008/layout/CircularPictureCallout"/>
    <dgm:cxn modelId="{2630ACE8-25EB-4DED-8384-E7204608D982}" type="presParOf" srcId="{C39E916A-26A3-4799-B5A7-183600D93659}" destId="{BA7262CA-7501-4000-9C7A-E69F8529E827}" srcOrd="12" destOrd="0" presId="urn:microsoft.com/office/officeart/2008/layout/CircularPictureCallout"/>
    <dgm:cxn modelId="{2BF4F941-8BC3-407C-A133-9394C8861AD7}" type="presParOf" srcId="{C39E916A-26A3-4799-B5A7-183600D93659}" destId="{089B21F0-9E83-4879-BF5B-B002DEF9C262}" srcOrd="13" destOrd="0" presId="urn:microsoft.com/office/officeart/2008/layout/CircularPictureCallout"/>
    <dgm:cxn modelId="{9AEC43CF-BA07-4AB9-900C-C055C9D2FE6E}" type="presParOf" srcId="{089B21F0-9E83-4879-BF5B-B002DEF9C262}" destId="{0A816EB9-A995-463A-ADF1-72BC0C2A4486}" srcOrd="0" destOrd="0" presId="urn:microsoft.com/office/officeart/2008/layout/CircularPictureCallou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262CA-7501-4000-9C7A-E69F8529E827}">
      <dsp:nvSpPr>
        <dsp:cNvPr id="0" name=""/>
        <dsp:cNvSpPr/>
      </dsp:nvSpPr>
      <dsp:spPr>
        <a:xfrm>
          <a:off x="3071815" y="3956907"/>
          <a:ext cx="4278249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310FC9-51B4-4157-BFBF-69D10EEF1527}">
      <dsp:nvSpPr>
        <dsp:cNvPr id="0" name=""/>
        <dsp:cNvSpPr/>
      </dsp:nvSpPr>
      <dsp:spPr>
        <a:xfrm>
          <a:off x="3071815" y="2901460"/>
          <a:ext cx="3561588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C010C9-C0DC-4CAE-A59D-44D2BCC6317A}">
      <dsp:nvSpPr>
        <dsp:cNvPr id="0" name=""/>
        <dsp:cNvSpPr/>
      </dsp:nvSpPr>
      <dsp:spPr>
        <a:xfrm>
          <a:off x="3071815" y="1624501"/>
          <a:ext cx="3561588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DBEA01-FF9A-44EF-9C0E-9EF229CEE995}">
      <dsp:nvSpPr>
        <dsp:cNvPr id="0" name=""/>
        <dsp:cNvSpPr/>
      </dsp:nvSpPr>
      <dsp:spPr>
        <a:xfrm>
          <a:off x="3071815" y="569054"/>
          <a:ext cx="4278249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5D4099-083B-4399-A00C-660EE7AB770A}">
      <dsp:nvSpPr>
        <dsp:cNvPr id="0" name=""/>
        <dsp:cNvSpPr/>
      </dsp:nvSpPr>
      <dsp:spPr>
        <a:xfrm>
          <a:off x="130399" y="-125715"/>
          <a:ext cx="4777522" cy="477739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FE5C36-DCC8-476F-9D09-18FDC26876AA}">
      <dsp:nvSpPr>
        <dsp:cNvPr id="0" name=""/>
        <dsp:cNvSpPr/>
      </dsp:nvSpPr>
      <dsp:spPr>
        <a:xfrm>
          <a:off x="1681927" y="2397626"/>
          <a:ext cx="2779776" cy="143332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/>
        </a:p>
      </dsp:txBody>
      <dsp:txXfrm>
        <a:off x="1681927" y="2397626"/>
        <a:ext cx="2779776" cy="1433322"/>
      </dsp:txXfrm>
    </dsp:sp>
    <dsp:sp modelId="{D3675B12-0109-4372-B6CA-3013FE75EDE0}">
      <dsp:nvSpPr>
        <dsp:cNvPr id="0" name=""/>
        <dsp:cNvSpPr/>
      </dsp:nvSpPr>
      <dsp:spPr>
        <a:xfrm>
          <a:off x="6752297" y="169521"/>
          <a:ext cx="1195533" cy="79906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7F01FA-5012-4590-8929-E33910F62C95}">
      <dsp:nvSpPr>
        <dsp:cNvPr id="0" name=""/>
        <dsp:cNvSpPr/>
      </dsp:nvSpPr>
      <dsp:spPr>
        <a:xfrm>
          <a:off x="7827838" y="91280"/>
          <a:ext cx="175907" cy="955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0" rIns="1905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7827838" y="91280"/>
        <a:ext cx="175907" cy="955548"/>
      </dsp:txXfrm>
    </dsp:sp>
    <dsp:sp modelId="{339FF245-260B-4EA7-AB4D-640BF158FD73}">
      <dsp:nvSpPr>
        <dsp:cNvPr id="0" name=""/>
        <dsp:cNvSpPr/>
      </dsp:nvSpPr>
      <dsp:spPr>
        <a:xfrm>
          <a:off x="6155629" y="1146727"/>
          <a:ext cx="955548" cy="955548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8D4EA5-D242-41A5-857D-F4194463D722}">
      <dsp:nvSpPr>
        <dsp:cNvPr id="0" name=""/>
        <dsp:cNvSpPr/>
      </dsp:nvSpPr>
      <dsp:spPr>
        <a:xfrm>
          <a:off x="7111177" y="1146727"/>
          <a:ext cx="247573" cy="955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0" rIns="1905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7111177" y="1146727"/>
        <a:ext cx="247573" cy="955548"/>
      </dsp:txXfrm>
    </dsp:sp>
    <dsp:sp modelId="{E3997211-DEAC-49BB-9222-BAB19327F36F}">
      <dsp:nvSpPr>
        <dsp:cNvPr id="0" name=""/>
        <dsp:cNvSpPr/>
      </dsp:nvSpPr>
      <dsp:spPr>
        <a:xfrm>
          <a:off x="6111091" y="2423686"/>
          <a:ext cx="1044624" cy="955548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7E7A71-BE1F-4E06-85A4-73672D579C50}">
      <dsp:nvSpPr>
        <dsp:cNvPr id="0" name=""/>
        <dsp:cNvSpPr/>
      </dsp:nvSpPr>
      <dsp:spPr>
        <a:xfrm>
          <a:off x="7111177" y="2423686"/>
          <a:ext cx="247573" cy="955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0" rIns="1905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7111177" y="2423686"/>
        <a:ext cx="247573" cy="955548"/>
      </dsp:txXfrm>
    </dsp:sp>
    <dsp:sp modelId="{7808FA77-74C3-4280-B5DC-26FF808B3C70}">
      <dsp:nvSpPr>
        <dsp:cNvPr id="0" name=""/>
        <dsp:cNvSpPr/>
      </dsp:nvSpPr>
      <dsp:spPr>
        <a:xfrm>
          <a:off x="6872290" y="3479133"/>
          <a:ext cx="955548" cy="955548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816EB9-A995-463A-ADF1-72BC0C2A4486}">
      <dsp:nvSpPr>
        <dsp:cNvPr id="0" name=""/>
        <dsp:cNvSpPr/>
      </dsp:nvSpPr>
      <dsp:spPr>
        <a:xfrm>
          <a:off x="7827838" y="3479133"/>
          <a:ext cx="175907" cy="955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0" rIns="1905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7827838" y="3479133"/>
        <a:ext cx="175907" cy="9555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29.04.2017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85728"/>
            <a:ext cx="8219256" cy="135732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НЕПОСРЕДСТВЕННАЯ ОБРАЗОВАТЕЛЬНАЯ ДЕЯТЕЛЬНОСТЬ БЕСЕДА: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«Дикие животные»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СТАРШАЯ ГРУППА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0374" y="1600200"/>
            <a:ext cx="8226425" cy="5149481"/>
          </a:xfrm>
        </p:spPr>
        <p:txBody>
          <a:bodyPr>
            <a:normAutofit fontScale="92500" lnSpcReduction="20000"/>
          </a:bodyPr>
          <a:lstStyle/>
          <a:p>
            <a:pPr algn="ctr"/>
            <a:endParaRPr lang="en-US" dirty="0">
              <a:solidFill>
                <a:srgbClr val="FF0000"/>
              </a:solidFill>
            </a:endParaRPr>
          </a:p>
          <a:p>
            <a:pPr algn="ctr"/>
            <a:endParaRPr lang="en-US" dirty="0" smtClean="0">
              <a:solidFill>
                <a:srgbClr val="FF0000"/>
              </a:solidFill>
            </a:endParaRPr>
          </a:p>
          <a:p>
            <a:pPr algn="ctr"/>
            <a:endParaRPr lang="en-US" dirty="0">
              <a:solidFill>
                <a:srgbClr val="FF0000"/>
              </a:solidFill>
            </a:endParaRPr>
          </a:p>
          <a:p>
            <a:pPr algn="ctr"/>
            <a:endParaRPr lang="en-US" dirty="0" smtClean="0">
              <a:solidFill>
                <a:srgbClr val="FF0000"/>
              </a:solidFill>
            </a:endParaRPr>
          </a:p>
          <a:p>
            <a:pPr algn="ctr"/>
            <a:endParaRPr lang="en-US" dirty="0">
              <a:solidFill>
                <a:srgbClr val="FF0000"/>
              </a:solidFill>
            </a:endParaRPr>
          </a:p>
          <a:p>
            <a:pPr algn="ctr"/>
            <a:endParaRPr lang="en-US" dirty="0" smtClean="0">
              <a:solidFill>
                <a:srgbClr val="FF0000"/>
              </a:solidFill>
            </a:endParaRPr>
          </a:p>
          <a:p>
            <a:pPr algn="ctr"/>
            <a:endParaRPr lang="en-US" dirty="0" smtClean="0">
              <a:solidFill>
                <a:srgbClr val="FF0000"/>
              </a:solidFill>
            </a:endParaRPr>
          </a:p>
          <a:p>
            <a:pPr algn="ctr"/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2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Фролова Л.Н.</a:t>
            </a:r>
          </a:p>
          <a:p>
            <a:pPr marL="0" indent="0">
              <a:buNone/>
            </a:pPr>
            <a:r>
              <a:rPr lang="ru-RU" sz="2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</a:p>
          <a:p>
            <a:pPr marL="0" indent="0">
              <a:buNone/>
            </a:pPr>
            <a:r>
              <a:rPr lang="ru-RU" sz="2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СП ДС № 180</a:t>
            </a:r>
          </a:p>
          <a:p>
            <a:pPr marL="0" indent="0">
              <a:buNone/>
            </a:pPr>
            <a:r>
              <a:rPr lang="ru-RU" sz="2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ул.Воровского, 51А </a:t>
            </a:r>
            <a:endParaRPr lang="ru-RU" sz="21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Student\Desktop\фото 2 презентации\les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575010"/>
            <a:ext cx="5523923" cy="40324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артинки по запросу дикие животные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387604"/>
            <a:ext cx="1128749" cy="972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артинки по запросу дикие животные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903715"/>
            <a:ext cx="920544" cy="14330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2" descr="Картинки по запросу дикие животные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14" descr="Картинки по запросу дикие животные 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6" descr="Картинки по запросу дикие животные png"/>
          <p:cNvSpPr>
            <a:spLocks noChangeAspect="1" noChangeArrowheads="1"/>
          </p:cNvSpPr>
          <p:nvPr/>
        </p:nvSpPr>
        <p:spPr bwMode="auto">
          <a:xfrm>
            <a:off x="4000496" y="35716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8" descr="Картинки по запросу дикие животные 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20" descr="Картинки по запросу дикие животные pn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2" descr="Картинки по запросу дикие животные pn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24" descr="Картинки по запросу дикие животные pn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6" descr="Картинки по запросу дикие животные png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52" name="Picture 28" descr="Картинки по запросу дикие животные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886149"/>
            <a:ext cx="1639046" cy="14423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568414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веткам скачет, да не птица,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Рыжая, да не лисица? </a:t>
            </a:r>
          </a:p>
        </p:txBody>
      </p:sp>
      <p:pic>
        <p:nvPicPr>
          <p:cNvPr id="2050" name="Picture 2" descr="Картинки по запросу белка 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348880"/>
            <a:ext cx="3058187" cy="24556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195708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500042"/>
            <a:ext cx="7429552" cy="5643602"/>
          </a:xfrm>
        </p:spPr>
        <p:txBody>
          <a:bodyPr/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в берлоге спит зимой. Под большущею сосной, А когда придёт весна,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Просыпается от сна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3074" name="Picture 2" descr="Картинки по запросу медведь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606" y="836712"/>
            <a:ext cx="3295650" cy="28003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526186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Хвост пушистый, мех ворсистый,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лесу живёт, в деревне кур крадёт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Картинки по запросу лиса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Картинки по запросу лиса 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Картинки по запросу лиса 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Картинки по запросу лиса 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0" descr="Картинки по запросу лиса pn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8" name="Picture 12" descr="Картинки по запросу лиса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996952"/>
            <a:ext cx="5225156" cy="32266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487599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портной,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всю жизнь с иголками ходит</a:t>
            </a:r>
            <a:r>
              <a:rPr lang="ru-RU" dirty="0" smtClean="0"/>
              <a:t>.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122" name="Picture 2" descr="Картинки по запросу еж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15" y="3356992"/>
            <a:ext cx="3999513" cy="28063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063327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Зимой белый, летом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серый.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Картинки по запросу заяц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36912"/>
            <a:ext cx="3289375" cy="27364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Картинки по запросу заяц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564905"/>
            <a:ext cx="2216396" cy="31738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784537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зимой холодной.   Ходит злой, голодный? 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67544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ru-RU"/>
          </a:p>
        </p:txBody>
      </p:sp>
      <p:pic>
        <p:nvPicPr>
          <p:cNvPr id="7170" name="Picture 2" descr="Картинки по запросу волк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420888"/>
            <a:ext cx="5715000" cy="3305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691976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«Четвертый лишний»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8194" name="Picture 2" descr="Картинки по запросу волк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04864"/>
            <a:ext cx="1992153" cy="1152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Картинки по запросу белка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80223"/>
            <a:ext cx="1113971" cy="8945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Картинки по запросу лиса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991" y="4437112"/>
            <a:ext cx="1984796" cy="12256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Картинки по запросу кошка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1175" y="2160115"/>
            <a:ext cx="1924751" cy="1165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222213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еж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556792"/>
            <a:ext cx="1847216" cy="12961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Картинки по запросу комар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Картинки по запросу комар 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2" name="Picture 6" descr="Картинки по запросу комар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556792"/>
            <a:ext cx="1695872" cy="13414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Картинки по запросу олень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640656"/>
            <a:ext cx="2376263" cy="23762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белка pn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95047" y="4149080"/>
            <a:ext cx="2042337" cy="16399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198563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4" name="AutoShape 2" descr="Картинки по запросу бельчонок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Картинки по запросу бельчонок 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6" name="Picture 6" descr="Картинки по запросу бельчонок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88840"/>
            <a:ext cx="1824203" cy="13681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Картинки по запросу лисенок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20391"/>
            <a:ext cx="2190750" cy="2305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медведь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663728"/>
            <a:ext cx="2881299" cy="24482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Картинки по запросу зайчиха и зайчонок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754440"/>
            <a:ext cx="1749143" cy="22668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947191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Картинки по запросу лиса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2736"/>
            <a:ext cx="3712988" cy="16118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Картинки по запросу медведь 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353" y="1268760"/>
            <a:ext cx="2372835" cy="20162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Картинки по запросу заяц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579490"/>
            <a:ext cx="2353271" cy="19577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Картинки по запросу дятел 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579490"/>
            <a:ext cx="1669951" cy="24553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034777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«Чей дом»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456933056"/>
              </p:ext>
            </p:extLst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4343024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Итог занятия: </a:t>
            </a:r>
            <a:br>
              <a:rPr lang="ru-RU" sz="32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32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нового вы узнали о диких животных?</a:t>
            </a:r>
            <a:br>
              <a:rPr lang="ru-RU" sz="32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7544" y="1484784"/>
            <a:ext cx="8219256" cy="5069160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6" name="Picture 2" descr="C:\Users\Student\Desktop\фото 2 презентации\les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177" y="2348880"/>
            <a:ext cx="5523923" cy="40324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8" descr="Картинки по запросу дикие животные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906719"/>
            <a:ext cx="1639046" cy="14423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волк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601" y="4080426"/>
            <a:ext cx="2857499" cy="16525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26500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628800"/>
            <a:ext cx="7715200" cy="2692895"/>
          </a:xfrm>
        </p:spPr>
        <p:txBody>
          <a:bodyPr>
            <a:prstTxWarp prst="textWave1">
              <a:avLst/>
            </a:prstTxWarp>
          </a:bodyPr>
          <a:lstStyle/>
          <a:p>
            <a:pPr marL="0" indent="0">
              <a:buNone/>
            </a:pP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</a:t>
            </a:r>
          </a:p>
          <a:p>
            <a:pPr marL="0" indent="0">
              <a:buNone/>
            </a:pP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внимание!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1043608" y="5373216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799846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125</TotalTime>
  <Words>102</Words>
  <Application>Microsoft Office PowerPoint</Application>
  <PresentationFormat>Экран (4:3)</PresentationFormat>
  <Paragraphs>30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НЕПОСРЕДСТВЕННАЯ ОБРАЗОВАТЕЛЬНАЯ ДЕЯТЕЛЬНОСТЬ БЕСЕДА:  «Дикие животные» СТАРШАЯ ГРУППА </vt:lpstr>
      <vt:lpstr>Слайд 2</vt:lpstr>
      <vt:lpstr>Слайд 3</vt:lpstr>
      <vt:lpstr>Слайд 4</vt:lpstr>
      <vt:lpstr>Слайд 5</vt:lpstr>
      <vt:lpstr>Слайд 6</vt:lpstr>
      <vt:lpstr>Слайд 7</vt:lpstr>
      <vt:lpstr>«Четвертый лишний»</vt:lpstr>
      <vt:lpstr>Слайд 9</vt:lpstr>
      <vt:lpstr>Слайд 10</vt:lpstr>
      <vt:lpstr>Слайд 11</vt:lpstr>
      <vt:lpstr>«Чей дом»</vt:lpstr>
      <vt:lpstr>Итог занятия:  что нового вы узнали о диких животных? 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Дикие животные</dc:title>
  <dc:creator>Студент</dc:creator>
  <cp:lastModifiedBy>снака</cp:lastModifiedBy>
  <cp:revision>15</cp:revision>
  <dcterms:created xsi:type="dcterms:W3CDTF">2016-10-05T04:18:11Z</dcterms:created>
  <dcterms:modified xsi:type="dcterms:W3CDTF">2017-04-29T07:33:48Z</dcterms:modified>
</cp:coreProperties>
</file>