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handoutMasterIdLst>
    <p:handoutMasterId r:id="rId26"/>
  </p:handoutMasterIdLst>
  <p:sldIdLst>
    <p:sldId id="431" r:id="rId2"/>
    <p:sldId id="321" r:id="rId3"/>
    <p:sldId id="300" r:id="rId4"/>
    <p:sldId id="439" r:id="rId5"/>
    <p:sldId id="441" r:id="rId6"/>
    <p:sldId id="459" r:id="rId7"/>
    <p:sldId id="427" r:id="rId8"/>
    <p:sldId id="446" r:id="rId9"/>
    <p:sldId id="433" r:id="rId10"/>
    <p:sldId id="456" r:id="rId11"/>
    <p:sldId id="449" r:id="rId12"/>
    <p:sldId id="444" r:id="rId13"/>
    <p:sldId id="460" r:id="rId14"/>
    <p:sldId id="457" r:id="rId15"/>
    <p:sldId id="435" r:id="rId16"/>
    <p:sldId id="455" r:id="rId17"/>
    <p:sldId id="452" r:id="rId18"/>
    <p:sldId id="458" r:id="rId19"/>
    <p:sldId id="385" r:id="rId20"/>
    <p:sldId id="384" r:id="rId21"/>
    <p:sldId id="447" r:id="rId22"/>
    <p:sldId id="438" r:id="rId23"/>
    <p:sldId id="332" r:id="rId24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A4A3A4"/>
          </p15:clr>
        </p15:guide>
        <p15:guide id="2" pos="214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208431"/>
    <a:srgbClr val="2609B7"/>
    <a:srgbClr val="009900"/>
    <a:srgbClr val="CC0099"/>
    <a:srgbClr val="0000FF"/>
    <a:srgbClr val="AAF18D"/>
    <a:srgbClr val="D85244"/>
    <a:srgbClr val="7A30DC"/>
    <a:srgbClr val="3A10B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570" autoAdjust="0"/>
    <p:restoredTop sz="91182" autoAdjust="0"/>
  </p:normalViewPr>
  <p:slideViewPr>
    <p:cSldViewPr>
      <p:cViewPr varScale="1">
        <p:scale>
          <a:sx n="89" d="100"/>
          <a:sy n="89" d="100"/>
        </p:scale>
        <p:origin x="1469" y="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026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3" d="100"/>
          <a:sy n="63" d="100"/>
        </p:scale>
        <p:origin x="-1704" y="-82"/>
      </p:cViewPr>
      <p:guideLst>
        <p:guide orient="horz" pos="3127"/>
        <p:guide pos="214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DBBCC52-BBB5-4062-A8D1-C6606AD6909F}" type="doc">
      <dgm:prSet loTypeId="urn:microsoft.com/office/officeart/2005/8/layout/chevron2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05B9D15F-B263-4382-8A5B-1BAD7715EACF}">
      <dgm:prSet phldrT="[Текст]" custT="1"/>
      <dgm:spPr/>
      <dgm:t>
        <a:bodyPr/>
        <a:lstStyle/>
        <a:p>
          <a:r>
            <a: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Тип проекта</a:t>
          </a:r>
          <a:endParaRPr lang="ru-RU" sz="1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B6C81F1-979E-4EA4-ADEB-EBC39A885A10}" type="parTrans" cxnId="{82A1046D-15DE-4C5A-809D-4CCF5065C4F9}">
      <dgm:prSet/>
      <dgm:spPr/>
      <dgm:t>
        <a:bodyPr/>
        <a:lstStyle/>
        <a:p>
          <a:endParaRPr lang="ru-RU"/>
        </a:p>
      </dgm:t>
    </dgm:pt>
    <dgm:pt modelId="{AC1A5DD2-EDE4-4D3F-8DE8-68F360B6A97E}" type="sibTrans" cxnId="{82A1046D-15DE-4C5A-809D-4CCF5065C4F9}">
      <dgm:prSet/>
      <dgm:spPr/>
      <dgm:t>
        <a:bodyPr/>
        <a:lstStyle/>
        <a:p>
          <a:endParaRPr lang="ru-RU"/>
        </a:p>
      </dgm:t>
    </dgm:pt>
    <dgm:pt modelId="{440F689C-56CD-4906-AF42-FBB375FC3D8D}">
      <dgm:prSet phldrT="[Текст]" custT="1"/>
      <dgm:spPr/>
      <dgm:t>
        <a:bodyPr/>
        <a:lstStyle/>
        <a:p>
          <a:r>
            <a: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Информационно – практико - ориентированный</a:t>
          </a:r>
          <a:endParaRPr lang="ru-RU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8D5ECEB-44E3-4F1E-A44C-F230D0759030}" type="parTrans" cxnId="{B35D6A1B-B74F-4B07-9D7A-7B6D1D8D12F2}">
      <dgm:prSet/>
      <dgm:spPr/>
      <dgm:t>
        <a:bodyPr/>
        <a:lstStyle/>
        <a:p>
          <a:endParaRPr lang="ru-RU"/>
        </a:p>
      </dgm:t>
    </dgm:pt>
    <dgm:pt modelId="{8C1D5EBB-B5DE-4349-9A88-D3FE7F9F580A}" type="sibTrans" cxnId="{B35D6A1B-B74F-4B07-9D7A-7B6D1D8D12F2}">
      <dgm:prSet/>
      <dgm:spPr/>
      <dgm:t>
        <a:bodyPr/>
        <a:lstStyle/>
        <a:p>
          <a:endParaRPr lang="ru-RU"/>
        </a:p>
      </dgm:t>
    </dgm:pt>
    <dgm:pt modelId="{F558ED10-F58F-4F3C-8117-D41C9FA2E7AB}">
      <dgm:prSet phldrT="[Текст]" custT="1"/>
      <dgm:spPr/>
      <dgm:t>
        <a:bodyPr/>
        <a:lstStyle/>
        <a:p>
          <a:r>
            <a: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Сроки реализации</a:t>
          </a:r>
          <a:endParaRPr lang="ru-RU" sz="1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658CCD9-D0B0-42A7-8F7F-A8FA2F90AAEA}" type="parTrans" cxnId="{C7E2C777-DC98-4CED-A9FE-A5CF0CBBB996}">
      <dgm:prSet/>
      <dgm:spPr/>
      <dgm:t>
        <a:bodyPr/>
        <a:lstStyle/>
        <a:p>
          <a:endParaRPr lang="ru-RU"/>
        </a:p>
      </dgm:t>
    </dgm:pt>
    <dgm:pt modelId="{6694461A-3C4E-412D-BA4B-DA77E5C17361}" type="sibTrans" cxnId="{C7E2C777-DC98-4CED-A9FE-A5CF0CBBB996}">
      <dgm:prSet/>
      <dgm:spPr/>
      <dgm:t>
        <a:bodyPr/>
        <a:lstStyle/>
        <a:p>
          <a:endParaRPr lang="ru-RU"/>
        </a:p>
      </dgm:t>
    </dgm:pt>
    <dgm:pt modelId="{F25293CD-5B7A-4FE1-ACA2-D76622BCD0A9}">
      <dgm:prSet phldrT="[Текст]" custT="1"/>
      <dgm:spPr/>
      <dgm:t>
        <a:bodyPr/>
        <a:lstStyle/>
        <a:p>
          <a:r>
            <a: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Долгосрочный</a:t>
          </a:r>
          <a:endParaRPr lang="ru-RU" sz="1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3382AB3-878A-46DD-AAA8-7326F04A515A}" type="parTrans" cxnId="{7E14827C-DCA1-428C-B45C-FFA765F44A1F}">
      <dgm:prSet/>
      <dgm:spPr/>
      <dgm:t>
        <a:bodyPr/>
        <a:lstStyle/>
        <a:p>
          <a:endParaRPr lang="ru-RU"/>
        </a:p>
      </dgm:t>
    </dgm:pt>
    <dgm:pt modelId="{65A2D152-8C13-40C5-B3DC-785E5BF7AF83}" type="sibTrans" cxnId="{7E14827C-DCA1-428C-B45C-FFA765F44A1F}">
      <dgm:prSet/>
      <dgm:spPr/>
      <dgm:t>
        <a:bodyPr/>
        <a:lstStyle/>
        <a:p>
          <a:endParaRPr lang="ru-RU"/>
        </a:p>
      </dgm:t>
    </dgm:pt>
    <dgm:pt modelId="{B3FEC375-8087-4829-9859-30C993139834}">
      <dgm:prSet phldrT="[Текст]" custT="1"/>
      <dgm:spPr/>
      <dgm:t>
        <a:bodyPr/>
        <a:lstStyle/>
        <a:p>
          <a:r>
            <a: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Участники</a:t>
          </a:r>
          <a:endParaRPr lang="ru-RU" sz="1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4B8DF98-140A-4BB6-A339-578F1634748D}" type="parTrans" cxnId="{E1787748-526C-47DD-9423-8305A1C298E1}">
      <dgm:prSet/>
      <dgm:spPr/>
      <dgm:t>
        <a:bodyPr/>
        <a:lstStyle/>
        <a:p>
          <a:endParaRPr lang="ru-RU"/>
        </a:p>
      </dgm:t>
    </dgm:pt>
    <dgm:pt modelId="{02336052-6378-48F6-B5A0-7717AF145CBE}" type="sibTrans" cxnId="{E1787748-526C-47DD-9423-8305A1C298E1}">
      <dgm:prSet/>
      <dgm:spPr/>
      <dgm:t>
        <a:bodyPr/>
        <a:lstStyle/>
        <a:p>
          <a:endParaRPr lang="ru-RU"/>
        </a:p>
      </dgm:t>
    </dgm:pt>
    <dgm:pt modelId="{A131C698-3EF4-4873-BCEB-3FB7B978D7C8}">
      <dgm:prSet phldrT="[Текст]" custT="1"/>
      <dgm:spPr/>
      <dgm:t>
        <a:bodyPr/>
        <a:lstStyle/>
        <a:p>
          <a:r>
            <a: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Дети 4 – 8 лет</a:t>
          </a:r>
          <a:endParaRPr lang="ru-RU" sz="1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3FBC92E-8D16-4E8B-99CD-C1A167F48A00}" type="parTrans" cxnId="{955D55C2-FABC-4959-9259-3484952B090A}">
      <dgm:prSet/>
      <dgm:spPr/>
      <dgm:t>
        <a:bodyPr/>
        <a:lstStyle/>
        <a:p>
          <a:endParaRPr lang="ru-RU"/>
        </a:p>
      </dgm:t>
    </dgm:pt>
    <dgm:pt modelId="{73240C45-D28B-4C03-BC17-81CEC43D206D}" type="sibTrans" cxnId="{955D55C2-FABC-4959-9259-3484952B090A}">
      <dgm:prSet/>
      <dgm:spPr/>
      <dgm:t>
        <a:bodyPr/>
        <a:lstStyle/>
        <a:p>
          <a:endParaRPr lang="ru-RU"/>
        </a:p>
      </dgm:t>
    </dgm:pt>
    <dgm:pt modelId="{A7ABA034-E300-4BC2-A633-852D6596E94E}">
      <dgm:prSet phldrT="[Текст]" custT="1"/>
      <dgm:spPr/>
      <dgm:t>
        <a:bodyPr/>
        <a:lstStyle/>
        <a:p>
          <a:r>
            <a: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Родители</a:t>
          </a:r>
          <a:endParaRPr lang="ru-RU" sz="1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4BB8D90-3B67-466F-8385-D93D9C6DB84A}" type="parTrans" cxnId="{961BBC8C-05E1-48EC-A054-2D668E290728}">
      <dgm:prSet/>
      <dgm:spPr/>
      <dgm:t>
        <a:bodyPr/>
        <a:lstStyle/>
        <a:p>
          <a:endParaRPr lang="ru-RU"/>
        </a:p>
      </dgm:t>
    </dgm:pt>
    <dgm:pt modelId="{BA34BFE2-889E-43AD-A0F3-9806D1927DE9}" type="sibTrans" cxnId="{961BBC8C-05E1-48EC-A054-2D668E290728}">
      <dgm:prSet/>
      <dgm:spPr/>
      <dgm:t>
        <a:bodyPr/>
        <a:lstStyle/>
        <a:p>
          <a:endParaRPr lang="ru-RU"/>
        </a:p>
      </dgm:t>
    </dgm:pt>
    <dgm:pt modelId="{A9F13A0B-7550-4706-A916-24707E10C545}">
      <dgm:prSet phldrT="[Текст]" custT="1"/>
      <dgm:spPr/>
      <dgm:t>
        <a:bodyPr/>
        <a:lstStyle/>
        <a:p>
          <a:r>
            <a: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Педагоги</a:t>
          </a:r>
          <a:endParaRPr lang="ru-RU" sz="1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54ACE1D-1988-4066-87CC-515BC379ED9A}" type="parTrans" cxnId="{46803AED-181A-4414-96DE-C9D787E1E468}">
      <dgm:prSet/>
      <dgm:spPr/>
      <dgm:t>
        <a:bodyPr/>
        <a:lstStyle/>
        <a:p>
          <a:endParaRPr lang="ru-RU"/>
        </a:p>
      </dgm:t>
    </dgm:pt>
    <dgm:pt modelId="{2D17476F-AD66-4C2B-BD4B-99F9FF6F068D}" type="sibTrans" cxnId="{46803AED-181A-4414-96DE-C9D787E1E468}">
      <dgm:prSet/>
      <dgm:spPr/>
      <dgm:t>
        <a:bodyPr/>
        <a:lstStyle/>
        <a:p>
          <a:endParaRPr lang="ru-RU"/>
        </a:p>
      </dgm:t>
    </dgm:pt>
    <dgm:pt modelId="{271B5EF8-DA5F-47D5-80BE-D66287A46822}" type="pres">
      <dgm:prSet presAssocID="{EDBBCC52-BBB5-4062-A8D1-C6606AD6909F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50129FE-7344-447F-B8F1-CFD3F8B522CF}" type="pres">
      <dgm:prSet presAssocID="{05B9D15F-B263-4382-8A5B-1BAD7715EACF}" presName="composite" presStyleCnt="0"/>
      <dgm:spPr/>
    </dgm:pt>
    <dgm:pt modelId="{2AE102CA-A7CD-4583-B34D-53D9DF4AE6FB}" type="pres">
      <dgm:prSet presAssocID="{05B9D15F-B263-4382-8A5B-1BAD7715EACF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5F35798-F3D4-46F0-BF13-6B9DB34D95EC}" type="pres">
      <dgm:prSet presAssocID="{05B9D15F-B263-4382-8A5B-1BAD7715EACF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3150CF9-E0D0-4580-8E91-232D39A89994}" type="pres">
      <dgm:prSet presAssocID="{AC1A5DD2-EDE4-4D3F-8DE8-68F360B6A97E}" presName="sp" presStyleCnt="0"/>
      <dgm:spPr/>
    </dgm:pt>
    <dgm:pt modelId="{6A3B0BB8-A05F-458B-AAE6-317F43F2CD23}" type="pres">
      <dgm:prSet presAssocID="{F558ED10-F58F-4F3C-8117-D41C9FA2E7AB}" presName="composite" presStyleCnt="0"/>
      <dgm:spPr/>
    </dgm:pt>
    <dgm:pt modelId="{8AD42A06-9BC8-4D18-B279-2547BC0E03EE}" type="pres">
      <dgm:prSet presAssocID="{F558ED10-F58F-4F3C-8117-D41C9FA2E7AB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49C2D38-80B9-4542-A15C-4E09434EA93C}" type="pres">
      <dgm:prSet presAssocID="{F558ED10-F58F-4F3C-8117-D41C9FA2E7AB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0978845-7C66-4A66-B606-4BE9A7D35FCE}" type="pres">
      <dgm:prSet presAssocID="{6694461A-3C4E-412D-BA4B-DA77E5C17361}" presName="sp" presStyleCnt="0"/>
      <dgm:spPr/>
    </dgm:pt>
    <dgm:pt modelId="{B8D5B919-1CD8-4EEB-A541-26004AF54F62}" type="pres">
      <dgm:prSet presAssocID="{B3FEC375-8087-4829-9859-30C993139834}" presName="composite" presStyleCnt="0"/>
      <dgm:spPr/>
    </dgm:pt>
    <dgm:pt modelId="{A0427577-3166-4ED4-B73D-34D514F3FCB5}" type="pres">
      <dgm:prSet presAssocID="{B3FEC375-8087-4829-9859-30C993139834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E0E2CFE-09F7-4208-91E5-77E5FB10A73B}" type="pres">
      <dgm:prSet presAssocID="{B3FEC375-8087-4829-9859-30C993139834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35D6A1B-B74F-4B07-9D7A-7B6D1D8D12F2}" srcId="{05B9D15F-B263-4382-8A5B-1BAD7715EACF}" destId="{440F689C-56CD-4906-AF42-FBB375FC3D8D}" srcOrd="0" destOrd="0" parTransId="{78D5ECEB-44E3-4F1E-A44C-F230D0759030}" sibTransId="{8C1D5EBB-B5DE-4349-9A88-D3FE7F9F580A}"/>
    <dgm:cxn modelId="{961BBC8C-05E1-48EC-A054-2D668E290728}" srcId="{B3FEC375-8087-4829-9859-30C993139834}" destId="{A7ABA034-E300-4BC2-A633-852D6596E94E}" srcOrd="1" destOrd="0" parTransId="{64BB8D90-3B67-466F-8385-D93D9C6DB84A}" sibTransId="{BA34BFE2-889E-43AD-A0F3-9806D1927DE9}"/>
    <dgm:cxn modelId="{3E5EE6C7-F15A-4970-B5B1-860508CE1382}" type="presOf" srcId="{05B9D15F-B263-4382-8A5B-1BAD7715EACF}" destId="{2AE102CA-A7CD-4583-B34D-53D9DF4AE6FB}" srcOrd="0" destOrd="0" presId="urn:microsoft.com/office/officeart/2005/8/layout/chevron2"/>
    <dgm:cxn modelId="{82A1046D-15DE-4C5A-809D-4CCF5065C4F9}" srcId="{EDBBCC52-BBB5-4062-A8D1-C6606AD6909F}" destId="{05B9D15F-B263-4382-8A5B-1BAD7715EACF}" srcOrd="0" destOrd="0" parTransId="{4B6C81F1-979E-4EA4-ADEB-EBC39A885A10}" sibTransId="{AC1A5DD2-EDE4-4D3F-8DE8-68F360B6A97E}"/>
    <dgm:cxn modelId="{7E14827C-DCA1-428C-B45C-FFA765F44A1F}" srcId="{F558ED10-F58F-4F3C-8117-D41C9FA2E7AB}" destId="{F25293CD-5B7A-4FE1-ACA2-D76622BCD0A9}" srcOrd="0" destOrd="0" parTransId="{63382AB3-878A-46DD-AAA8-7326F04A515A}" sibTransId="{65A2D152-8C13-40C5-B3DC-785E5BF7AF83}"/>
    <dgm:cxn modelId="{0960DB33-A6A9-4260-9CFA-1F76883E5ABB}" type="presOf" srcId="{B3FEC375-8087-4829-9859-30C993139834}" destId="{A0427577-3166-4ED4-B73D-34D514F3FCB5}" srcOrd="0" destOrd="0" presId="urn:microsoft.com/office/officeart/2005/8/layout/chevron2"/>
    <dgm:cxn modelId="{E1787748-526C-47DD-9423-8305A1C298E1}" srcId="{EDBBCC52-BBB5-4062-A8D1-C6606AD6909F}" destId="{B3FEC375-8087-4829-9859-30C993139834}" srcOrd="2" destOrd="0" parTransId="{24B8DF98-140A-4BB6-A339-578F1634748D}" sibTransId="{02336052-6378-48F6-B5A0-7717AF145CBE}"/>
    <dgm:cxn modelId="{2FDA297A-C850-4073-809C-14D6002D9EF2}" type="presOf" srcId="{F558ED10-F58F-4F3C-8117-D41C9FA2E7AB}" destId="{8AD42A06-9BC8-4D18-B279-2547BC0E03EE}" srcOrd="0" destOrd="0" presId="urn:microsoft.com/office/officeart/2005/8/layout/chevron2"/>
    <dgm:cxn modelId="{955D55C2-FABC-4959-9259-3484952B090A}" srcId="{B3FEC375-8087-4829-9859-30C993139834}" destId="{A131C698-3EF4-4873-BCEB-3FB7B978D7C8}" srcOrd="0" destOrd="0" parTransId="{A3FBC92E-8D16-4E8B-99CD-C1A167F48A00}" sibTransId="{73240C45-D28B-4C03-BC17-81CEC43D206D}"/>
    <dgm:cxn modelId="{C7E2C777-DC98-4CED-A9FE-A5CF0CBBB996}" srcId="{EDBBCC52-BBB5-4062-A8D1-C6606AD6909F}" destId="{F558ED10-F58F-4F3C-8117-D41C9FA2E7AB}" srcOrd="1" destOrd="0" parTransId="{A658CCD9-D0B0-42A7-8F7F-A8FA2F90AAEA}" sibTransId="{6694461A-3C4E-412D-BA4B-DA77E5C17361}"/>
    <dgm:cxn modelId="{B7087710-90C4-43E3-9163-F8E5945990F1}" type="presOf" srcId="{F25293CD-5B7A-4FE1-ACA2-D76622BCD0A9}" destId="{049C2D38-80B9-4542-A15C-4E09434EA93C}" srcOrd="0" destOrd="0" presId="urn:microsoft.com/office/officeart/2005/8/layout/chevron2"/>
    <dgm:cxn modelId="{2AB89D17-8EAC-4A51-A4E4-A9F56EFF2A74}" type="presOf" srcId="{EDBBCC52-BBB5-4062-A8D1-C6606AD6909F}" destId="{271B5EF8-DA5F-47D5-80BE-D66287A46822}" srcOrd="0" destOrd="0" presId="urn:microsoft.com/office/officeart/2005/8/layout/chevron2"/>
    <dgm:cxn modelId="{274128CB-F60C-4A16-9813-DA397CB86DFC}" type="presOf" srcId="{A7ABA034-E300-4BC2-A633-852D6596E94E}" destId="{4E0E2CFE-09F7-4208-91E5-77E5FB10A73B}" srcOrd="0" destOrd="1" presId="urn:microsoft.com/office/officeart/2005/8/layout/chevron2"/>
    <dgm:cxn modelId="{46803AED-181A-4414-96DE-C9D787E1E468}" srcId="{B3FEC375-8087-4829-9859-30C993139834}" destId="{A9F13A0B-7550-4706-A916-24707E10C545}" srcOrd="2" destOrd="0" parTransId="{354ACE1D-1988-4066-87CC-515BC379ED9A}" sibTransId="{2D17476F-AD66-4C2B-BD4B-99F9FF6F068D}"/>
    <dgm:cxn modelId="{64E3A09D-B767-4B53-8A50-0CCA6EA11C0C}" type="presOf" srcId="{A9F13A0B-7550-4706-A916-24707E10C545}" destId="{4E0E2CFE-09F7-4208-91E5-77E5FB10A73B}" srcOrd="0" destOrd="2" presId="urn:microsoft.com/office/officeart/2005/8/layout/chevron2"/>
    <dgm:cxn modelId="{680984EC-0B43-4A96-8399-BB4397C87856}" type="presOf" srcId="{A131C698-3EF4-4873-BCEB-3FB7B978D7C8}" destId="{4E0E2CFE-09F7-4208-91E5-77E5FB10A73B}" srcOrd="0" destOrd="0" presId="urn:microsoft.com/office/officeart/2005/8/layout/chevron2"/>
    <dgm:cxn modelId="{0C7FD22D-00E4-4534-8D1B-7C8676F8AE2E}" type="presOf" srcId="{440F689C-56CD-4906-AF42-FBB375FC3D8D}" destId="{85F35798-F3D4-46F0-BF13-6B9DB34D95EC}" srcOrd="0" destOrd="0" presId="urn:microsoft.com/office/officeart/2005/8/layout/chevron2"/>
    <dgm:cxn modelId="{D788238E-8FEB-4D77-8A22-00455D098431}" type="presParOf" srcId="{271B5EF8-DA5F-47D5-80BE-D66287A46822}" destId="{850129FE-7344-447F-B8F1-CFD3F8B522CF}" srcOrd="0" destOrd="0" presId="urn:microsoft.com/office/officeart/2005/8/layout/chevron2"/>
    <dgm:cxn modelId="{FB35ED84-0B15-4ECE-8424-36600F6FCB61}" type="presParOf" srcId="{850129FE-7344-447F-B8F1-CFD3F8B522CF}" destId="{2AE102CA-A7CD-4583-B34D-53D9DF4AE6FB}" srcOrd="0" destOrd="0" presId="urn:microsoft.com/office/officeart/2005/8/layout/chevron2"/>
    <dgm:cxn modelId="{E4EFA4E1-5A6E-4CBB-9A47-FE03D965F1A3}" type="presParOf" srcId="{850129FE-7344-447F-B8F1-CFD3F8B522CF}" destId="{85F35798-F3D4-46F0-BF13-6B9DB34D95EC}" srcOrd="1" destOrd="0" presId="urn:microsoft.com/office/officeart/2005/8/layout/chevron2"/>
    <dgm:cxn modelId="{569EB7F9-13C6-437F-A830-D325448A2E44}" type="presParOf" srcId="{271B5EF8-DA5F-47D5-80BE-D66287A46822}" destId="{53150CF9-E0D0-4580-8E91-232D39A89994}" srcOrd="1" destOrd="0" presId="urn:microsoft.com/office/officeart/2005/8/layout/chevron2"/>
    <dgm:cxn modelId="{B7E081AA-019E-4E75-ACBA-BAFFC3787BAF}" type="presParOf" srcId="{271B5EF8-DA5F-47D5-80BE-D66287A46822}" destId="{6A3B0BB8-A05F-458B-AAE6-317F43F2CD23}" srcOrd="2" destOrd="0" presId="urn:microsoft.com/office/officeart/2005/8/layout/chevron2"/>
    <dgm:cxn modelId="{D584ABE4-62B6-4BC9-B99E-1D6D58431D84}" type="presParOf" srcId="{6A3B0BB8-A05F-458B-AAE6-317F43F2CD23}" destId="{8AD42A06-9BC8-4D18-B279-2547BC0E03EE}" srcOrd="0" destOrd="0" presId="urn:microsoft.com/office/officeart/2005/8/layout/chevron2"/>
    <dgm:cxn modelId="{373D285A-D0BB-4E5A-905C-7337ACDCE6EC}" type="presParOf" srcId="{6A3B0BB8-A05F-458B-AAE6-317F43F2CD23}" destId="{049C2D38-80B9-4542-A15C-4E09434EA93C}" srcOrd="1" destOrd="0" presId="urn:microsoft.com/office/officeart/2005/8/layout/chevron2"/>
    <dgm:cxn modelId="{844FA937-C3EA-4603-A3A2-18D02DFE606F}" type="presParOf" srcId="{271B5EF8-DA5F-47D5-80BE-D66287A46822}" destId="{B0978845-7C66-4A66-B606-4BE9A7D35FCE}" srcOrd="3" destOrd="0" presId="urn:microsoft.com/office/officeart/2005/8/layout/chevron2"/>
    <dgm:cxn modelId="{AF37BA4E-297E-4B37-8010-8644E5251C98}" type="presParOf" srcId="{271B5EF8-DA5F-47D5-80BE-D66287A46822}" destId="{B8D5B919-1CD8-4EEB-A541-26004AF54F62}" srcOrd="4" destOrd="0" presId="urn:microsoft.com/office/officeart/2005/8/layout/chevron2"/>
    <dgm:cxn modelId="{38CA9101-7C19-403A-92E8-AF133267CFCA}" type="presParOf" srcId="{B8D5B919-1CD8-4EEB-A541-26004AF54F62}" destId="{A0427577-3166-4ED4-B73D-34D514F3FCB5}" srcOrd="0" destOrd="0" presId="urn:microsoft.com/office/officeart/2005/8/layout/chevron2"/>
    <dgm:cxn modelId="{418E97EC-04F5-405D-ABFD-C25CB987A0A3}" type="presParOf" srcId="{B8D5B919-1CD8-4EEB-A541-26004AF54F62}" destId="{4E0E2CFE-09F7-4208-91E5-77E5FB10A73B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7BA840C-5FD2-4FDB-9721-060A959B539D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072C4EE-0CE4-4FA3-900B-D8150EC76C4B}">
      <dgm:prSet phldrT="[Текст]" custT="1"/>
      <dgm:spPr/>
      <dgm:t>
        <a:bodyPr/>
        <a:lstStyle/>
        <a:p>
          <a:pPr algn="ctr"/>
          <a:r>
            <a:rPr lang="ru-RU" sz="1800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5. Татары (9 чел)</a:t>
          </a:r>
          <a:endParaRPr lang="ru-RU" sz="1800" dirty="0">
            <a:solidFill>
              <a:srgbClr val="FFFF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D630BDA-E6C7-4C54-9C06-F2FBEDE9D12D}" type="parTrans" cxnId="{8C14380C-AE32-4669-99D2-BDFF3F676E44}">
      <dgm:prSet/>
      <dgm:spPr/>
      <dgm:t>
        <a:bodyPr/>
        <a:lstStyle/>
        <a:p>
          <a:pPr algn="ctr"/>
          <a:endParaRPr lang="ru-RU"/>
        </a:p>
      </dgm:t>
    </dgm:pt>
    <dgm:pt modelId="{6DA462F8-AF30-4B1C-89B1-B65CCAAB5FEE}" type="sibTrans" cxnId="{8C14380C-AE32-4669-99D2-BDFF3F676E44}">
      <dgm:prSet/>
      <dgm:spPr/>
      <dgm:t>
        <a:bodyPr/>
        <a:lstStyle/>
        <a:p>
          <a:pPr algn="ctr"/>
          <a:endParaRPr lang="ru-RU"/>
        </a:p>
      </dgm:t>
    </dgm:pt>
    <dgm:pt modelId="{6C559834-A254-4CBB-9FD1-A2F1D4039683}">
      <dgm:prSet phldrT="[Текст]" custT="1"/>
      <dgm:spPr/>
      <dgm:t>
        <a:bodyPr/>
        <a:lstStyle/>
        <a:p>
          <a:pPr algn="ctr"/>
          <a:r>
            <a: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6. Башкиры (4 чел)</a:t>
          </a:r>
          <a:endParaRPr lang="ru-RU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82CE499-0552-481B-B2E4-CFAFE03CECEB}" type="parTrans" cxnId="{231AFBFA-F9B4-43A2-97E3-ED9915C9453E}">
      <dgm:prSet/>
      <dgm:spPr/>
      <dgm:t>
        <a:bodyPr/>
        <a:lstStyle/>
        <a:p>
          <a:pPr algn="ctr"/>
          <a:endParaRPr lang="ru-RU"/>
        </a:p>
      </dgm:t>
    </dgm:pt>
    <dgm:pt modelId="{930568D9-3611-4A1E-AB46-3390CE689F9D}" type="sibTrans" cxnId="{231AFBFA-F9B4-43A2-97E3-ED9915C9453E}">
      <dgm:prSet/>
      <dgm:spPr/>
      <dgm:t>
        <a:bodyPr/>
        <a:lstStyle/>
        <a:p>
          <a:pPr algn="ctr"/>
          <a:endParaRPr lang="ru-RU"/>
        </a:p>
      </dgm:t>
    </dgm:pt>
    <dgm:pt modelId="{AD3F2CB3-6CB8-4FB4-B57F-B727448CD399}">
      <dgm:prSet custT="1"/>
      <dgm:spPr/>
      <dgm:t>
        <a:bodyPr/>
        <a:lstStyle/>
        <a:p>
          <a:pPr algn="ctr"/>
          <a:r>
            <a: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8. Буряты (19 чел)</a:t>
          </a:r>
          <a:endParaRPr lang="ru-RU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097B2B5-A3A9-4CE2-BA06-947FE6CF8295}" type="parTrans" cxnId="{956EC87A-D0C3-4CA6-A424-18ED3E77D1AB}">
      <dgm:prSet/>
      <dgm:spPr/>
      <dgm:t>
        <a:bodyPr/>
        <a:lstStyle/>
        <a:p>
          <a:pPr algn="ctr"/>
          <a:endParaRPr lang="ru-RU"/>
        </a:p>
      </dgm:t>
    </dgm:pt>
    <dgm:pt modelId="{B31EB9EA-5136-44A4-8E79-D80F3C30DE65}" type="sibTrans" cxnId="{956EC87A-D0C3-4CA6-A424-18ED3E77D1AB}">
      <dgm:prSet/>
      <dgm:spPr/>
      <dgm:t>
        <a:bodyPr/>
        <a:lstStyle/>
        <a:p>
          <a:pPr algn="ctr"/>
          <a:endParaRPr lang="ru-RU"/>
        </a:p>
      </dgm:t>
    </dgm:pt>
    <dgm:pt modelId="{BD374709-17F7-4164-B00F-AFE7991296BD}">
      <dgm:prSet custT="1"/>
      <dgm:spPr/>
      <dgm:t>
        <a:bodyPr/>
        <a:lstStyle/>
        <a:p>
          <a:pPr algn="ctr"/>
          <a:r>
            <a:rPr lang="ru-RU" sz="1800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7. Киргизы (26 чел)</a:t>
          </a:r>
          <a:endParaRPr lang="ru-RU" sz="1800" dirty="0">
            <a:solidFill>
              <a:srgbClr val="FFFF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DD1E6FF-CA62-4DD2-B8F6-3EC08D7D2645}" type="parTrans" cxnId="{9F5F68D5-A6DC-4FF1-A577-DA73AF57B5F8}">
      <dgm:prSet/>
      <dgm:spPr/>
      <dgm:t>
        <a:bodyPr/>
        <a:lstStyle/>
        <a:p>
          <a:pPr algn="ctr"/>
          <a:endParaRPr lang="ru-RU"/>
        </a:p>
      </dgm:t>
    </dgm:pt>
    <dgm:pt modelId="{3D80A5F3-5EF7-4FD7-BD4E-DCFFF86F3C32}" type="sibTrans" cxnId="{9F5F68D5-A6DC-4FF1-A577-DA73AF57B5F8}">
      <dgm:prSet/>
      <dgm:spPr/>
      <dgm:t>
        <a:bodyPr/>
        <a:lstStyle/>
        <a:p>
          <a:pPr algn="ctr"/>
          <a:endParaRPr lang="ru-RU"/>
        </a:p>
      </dgm:t>
    </dgm:pt>
    <dgm:pt modelId="{CA7D5E5D-C1AD-4D77-8764-3AF29958D072}">
      <dgm:prSet custT="1"/>
      <dgm:spPr/>
      <dgm:t>
        <a:bodyPr/>
        <a:lstStyle/>
        <a:p>
          <a:pPr algn="ctr"/>
          <a:r>
            <a:rPr lang="ru-RU" sz="1800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9. Азербайджанцы (6 чел)</a:t>
          </a:r>
          <a:endParaRPr lang="ru-RU" sz="1800" dirty="0">
            <a:solidFill>
              <a:srgbClr val="FFFF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1F778A3-D896-4B84-9826-4AD97D5337F9}" type="parTrans" cxnId="{3C66A6EB-238E-4B72-8B2F-DAF0E9782235}">
      <dgm:prSet/>
      <dgm:spPr/>
      <dgm:t>
        <a:bodyPr/>
        <a:lstStyle/>
        <a:p>
          <a:pPr algn="ctr"/>
          <a:endParaRPr lang="ru-RU"/>
        </a:p>
      </dgm:t>
    </dgm:pt>
    <dgm:pt modelId="{D2964E6C-BE63-46D0-AA93-B9360D9D6014}" type="sibTrans" cxnId="{3C66A6EB-238E-4B72-8B2F-DAF0E9782235}">
      <dgm:prSet/>
      <dgm:spPr/>
      <dgm:t>
        <a:bodyPr/>
        <a:lstStyle/>
        <a:p>
          <a:pPr algn="ctr"/>
          <a:endParaRPr lang="ru-RU"/>
        </a:p>
      </dgm:t>
    </dgm:pt>
    <dgm:pt modelId="{DE21DF5D-F9F3-4A97-BD21-0D49FC9E0556}">
      <dgm:prSet custT="1"/>
      <dgm:spPr/>
      <dgm:t>
        <a:bodyPr/>
        <a:lstStyle/>
        <a:p>
          <a:pPr algn="ctr"/>
          <a:r>
            <a:rPr lang="ru-RU" sz="1800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1. Русские (129 чел)</a:t>
          </a:r>
          <a:endParaRPr lang="ru-RU" sz="1800" dirty="0">
            <a:solidFill>
              <a:srgbClr val="FFFF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0683E89-3483-49CC-B4C9-013CEC29236E}" type="parTrans" cxnId="{B566A3DF-DD56-465B-9741-618CF61CEF92}">
      <dgm:prSet/>
      <dgm:spPr/>
      <dgm:t>
        <a:bodyPr/>
        <a:lstStyle/>
        <a:p>
          <a:pPr algn="ctr"/>
          <a:endParaRPr lang="ru-RU"/>
        </a:p>
      </dgm:t>
    </dgm:pt>
    <dgm:pt modelId="{10AB99E3-F685-4FDC-A46A-EB4722054012}" type="sibTrans" cxnId="{B566A3DF-DD56-465B-9741-618CF61CEF92}">
      <dgm:prSet/>
      <dgm:spPr/>
      <dgm:t>
        <a:bodyPr/>
        <a:lstStyle/>
        <a:p>
          <a:pPr algn="ctr"/>
          <a:endParaRPr lang="ru-RU"/>
        </a:p>
      </dgm:t>
    </dgm:pt>
    <dgm:pt modelId="{0BCE7F98-2282-4842-BF3A-948E062C4F52}">
      <dgm:prSet custT="1"/>
      <dgm:spPr/>
      <dgm:t>
        <a:bodyPr/>
        <a:lstStyle/>
        <a:p>
          <a:pPr algn="ctr"/>
          <a:r>
            <a:rPr lang="ru-RU" sz="1800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3. Якуты (46 чел)</a:t>
          </a:r>
          <a:endParaRPr lang="ru-RU" sz="1800" dirty="0">
            <a:solidFill>
              <a:srgbClr val="FFFF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52C1A0E-91BD-4E2A-9006-5A3C8F854F6E}" type="parTrans" cxnId="{414A0DC3-0F88-4AA4-BCC7-3BD4F851E9E7}">
      <dgm:prSet/>
      <dgm:spPr/>
      <dgm:t>
        <a:bodyPr/>
        <a:lstStyle/>
        <a:p>
          <a:pPr algn="ctr"/>
          <a:endParaRPr lang="ru-RU"/>
        </a:p>
      </dgm:t>
    </dgm:pt>
    <dgm:pt modelId="{72017CB7-CF5C-47A4-B8E1-46CA4A6FDFA9}" type="sibTrans" cxnId="{414A0DC3-0F88-4AA4-BCC7-3BD4F851E9E7}">
      <dgm:prSet/>
      <dgm:spPr/>
      <dgm:t>
        <a:bodyPr/>
        <a:lstStyle/>
        <a:p>
          <a:pPr algn="ctr"/>
          <a:endParaRPr lang="ru-RU"/>
        </a:p>
      </dgm:t>
    </dgm:pt>
    <dgm:pt modelId="{3D689AD1-C742-40F1-BA72-E6FB05EF94F8}">
      <dgm:prSet custT="1"/>
      <dgm:spPr/>
      <dgm:t>
        <a:bodyPr/>
        <a:lstStyle/>
        <a:p>
          <a:pPr algn="ctr"/>
          <a:r>
            <a: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2. Украинцы (17 чел)</a:t>
          </a:r>
          <a:endParaRPr lang="ru-RU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D4B304F-A1FF-472C-A20B-8ADC3C0E1A10}" type="parTrans" cxnId="{B6A964E4-1E00-4BFF-852D-EEBB824055E7}">
      <dgm:prSet/>
      <dgm:spPr/>
      <dgm:t>
        <a:bodyPr/>
        <a:lstStyle/>
        <a:p>
          <a:endParaRPr lang="ru-RU"/>
        </a:p>
      </dgm:t>
    </dgm:pt>
    <dgm:pt modelId="{F726FDAE-AEA3-4C9A-A855-C6AFEAFE7B74}" type="sibTrans" cxnId="{B6A964E4-1E00-4BFF-852D-EEBB824055E7}">
      <dgm:prSet/>
      <dgm:spPr/>
      <dgm:t>
        <a:bodyPr/>
        <a:lstStyle/>
        <a:p>
          <a:endParaRPr lang="ru-RU"/>
        </a:p>
      </dgm:t>
    </dgm:pt>
    <dgm:pt modelId="{8C1D28AA-97FB-456D-8CD7-177B624FCB3F}">
      <dgm:prSet custT="1"/>
      <dgm:spPr/>
      <dgm:t>
        <a:bodyPr/>
        <a:lstStyle/>
        <a:p>
          <a:pPr algn="ctr"/>
          <a:r>
            <a:rPr lang="ru-RU" sz="16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10. Удмурты (1 чел)</a:t>
          </a:r>
          <a:endParaRPr lang="ru-RU" sz="1600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9683FEE-D2AD-4539-9A18-8BBC78F825C4}" type="parTrans" cxnId="{EA72A932-E0FF-4D51-8BF2-905347314DA6}">
      <dgm:prSet/>
      <dgm:spPr/>
      <dgm:t>
        <a:bodyPr/>
        <a:lstStyle/>
        <a:p>
          <a:endParaRPr lang="ru-RU"/>
        </a:p>
      </dgm:t>
    </dgm:pt>
    <dgm:pt modelId="{F12A0C34-14C9-4F1E-9D4A-EFA575DCB904}" type="sibTrans" cxnId="{EA72A932-E0FF-4D51-8BF2-905347314DA6}">
      <dgm:prSet/>
      <dgm:spPr/>
      <dgm:t>
        <a:bodyPr/>
        <a:lstStyle/>
        <a:p>
          <a:endParaRPr lang="ru-RU"/>
        </a:p>
      </dgm:t>
    </dgm:pt>
    <dgm:pt modelId="{016D8D17-4C33-4754-B59E-505F8DE21A54}">
      <dgm:prSet custT="1"/>
      <dgm:spPr/>
      <dgm:t>
        <a:bodyPr/>
        <a:lstStyle/>
        <a:p>
          <a:pPr algn="ctr"/>
          <a:r>
            <a:rPr lang="ru-RU" sz="1800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11. Калмыки (2 чел)</a:t>
          </a:r>
          <a:endParaRPr lang="ru-RU" sz="1800" dirty="0">
            <a:solidFill>
              <a:srgbClr val="FFFF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5472CC4-813D-46E7-95CB-1E1851175DD9}" type="parTrans" cxnId="{0A7BF69B-F1B4-498E-BCD9-6F2D4B47E548}">
      <dgm:prSet/>
      <dgm:spPr/>
      <dgm:t>
        <a:bodyPr/>
        <a:lstStyle/>
        <a:p>
          <a:endParaRPr lang="ru-RU"/>
        </a:p>
      </dgm:t>
    </dgm:pt>
    <dgm:pt modelId="{A7EA347F-00CE-48CA-9260-D30568A2E582}" type="sibTrans" cxnId="{0A7BF69B-F1B4-498E-BCD9-6F2D4B47E548}">
      <dgm:prSet/>
      <dgm:spPr/>
      <dgm:t>
        <a:bodyPr/>
        <a:lstStyle/>
        <a:p>
          <a:endParaRPr lang="ru-RU"/>
        </a:p>
      </dgm:t>
    </dgm:pt>
    <dgm:pt modelId="{950614F2-1EF2-489F-B1AE-A162D9B1E7AE}">
      <dgm:prSet custT="1"/>
      <dgm:spPr/>
      <dgm:t>
        <a:bodyPr/>
        <a:lstStyle/>
        <a:p>
          <a:pPr algn="ctr"/>
          <a:r>
            <a: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4. Долганы (1 чел)</a:t>
          </a:r>
          <a:endParaRPr lang="ru-RU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41B1C76-2202-4911-8443-4D2E0BE26400}" type="parTrans" cxnId="{5152E8A6-74C7-4258-BC2B-D1E4508B74EA}">
      <dgm:prSet/>
      <dgm:spPr/>
      <dgm:t>
        <a:bodyPr/>
        <a:lstStyle/>
        <a:p>
          <a:endParaRPr lang="ru-RU"/>
        </a:p>
      </dgm:t>
    </dgm:pt>
    <dgm:pt modelId="{05E907A8-2958-4FE9-AA91-D474AF3AE0FA}" type="sibTrans" cxnId="{5152E8A6-74C7-4258-BC2B-D1E4508B74EA}">
      <dgm:prSet/>
      <dgm:spPr/>
      <dgm:t>
        <a:bodyPr/>
        <a:lstStyle/>
        <a:p>
          <a:endParaRPr lang="ru-RU"/>
        </a:p>
      </dgm:t>
    </dgm:pt>
    <dgm:pt modelId="{072A26A5-9F1A-490F-8E45-F7D183F1F8B0}">
      <dgm:prSet custT="1"/>
      <dgm:spPr/>
      <dgm:t>
        <a:bodyPr/>
        <a:lstStyle/>
        <a:p>
          <a:pPr algn="ctr"/>
          <a:r>
            <a:rPr lang="ru-RU" sz="1800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13. Немцы (2 чел)</a:t>
          </a:r>
          <a:endParaRPr lang="ru-RU" sz="1800" dirty="0">
            <a:solidFill>
              <a:srgbClr val="FFFF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814D727-EEC7-4815-830F-C717EF294B64}" type="parTrans" cxnId="{E446E431-4A81-45B6-ADAB-296B6F662694}">
      <dgm:prSet/>
      <dgm:spPr/>
      <dgm:t>
        <a:bodyPr/>
        <a:lstStyle/>
        <a:p>
          <a:endParaRPr lang="ru-RU"/>
        </a:p>
      </dgm:t>
    </dgm:pt>
    <dgm:pt modelId="{82E0D2AD-F1E6-479F-81B4-8A5A8651BA38}" type="sibTrans" cxnId="{E446E431-4A81-45B6-ADAB-296B6F662694}">
      <dgm:prSet/>
      <dgm:spPr/>
      <dgm:t>
        <a:bodyPr/>
        <a:lstStyle/>
        <a:p>
          <a:endParaRPr lang="ru-RU"/>
        </a:p>
      </dgm:t>
    </dgm:pt>
    <dgm:pt modelId="{80A7F969-ED67-4529-998C-7FB7C4F064B6}">
      <dgm:prSet custT="1"/>
      <dgm:spPr/>
      <dgm:t>
        <a:bodyPr/>
        <a:lstStyle/>
        <a:p>
          <a:pPr algn="ctr"/>
          <a:r>
            <a:rPr lang="ru-RU" sz="18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12. Армяне (1 чел)</a:t>
          </a:r>
          <a:endParaRPr lang="ru-RU" sz="1800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3217459-EFF6-45F5-BB20-6565222AEF4B}" type="parTrans" cxnId="{2121FAAD-DADD-485E-A999-5C724954AC38}">
      <dgm:prSet/>
      <dgm:spPr/>
      <dgm:t>
        <a:bodyPr/>
        <a:lstStyle/>
        <a:p>
          <a:endParaRPr lang="ru-RU"/>
        </a:p>
      </dgm:t>
    </dgm:pt>
    <dgm:pt modelId="{14B85FCB-6D12-4644-A374-F2E380D75C73}" type="sibTrans" cxnId="{2121FAAD-DADD-485E-A999-5C724954AC38}">
      <dgm:prSet/>
      <dgm:spPr/>
      <dgm:t>
        <a:bodyPr/>
        <a:lstStyle/>
        <a:p>
          <a:endParaRPr lang="ru-RU"/>
        </a:p>
      </dgm:t>
    </dgm:pt>
    <dgm:pt modelId="{6D4D8DE1-0C0B-4222-BC48-2FD2C83B6333}">
      <dgm:prSet custT="1"/>
      <dgm:spPr/>
      <dgm:t>
        <a:bodyPr/>
        <a:lstStyle/>
        <a:p>
          <a:pPr algn="ctr"/>
          <a:r>
            <a:rPr lang="ru-RU" sz="18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14. Таджики (2 чел)</a:t>
          </a:r>
          <a:endParaRPr lang="ru-RU" sz="1800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7FE7A58-809C-4286-8542-1366C6153DD3}" type="parTrans" cxnId="{4F6A1B22-4F48-4674-B617-55EAC38BC171}">
      <dgm:prSet/>
      <dgm:spPr/>
      <dgm:t>
        <a:bodyPr/>
        <a:lstStyle/>
        <a:p>
          <a:endParaRPr lang="ru-RU"/>
        </a:p>
      </dgm:t>
    </dgm:pt>
    <dgm:pt modelId="{248529D9-A646-4C4B-9996-A2AB1AD9F13E}" type="sibTrans" cxnId="{4F6A1B22-4F48-4674-B617-55EAC38BC171}">
      <dgm:prSet/>
      <dgm:spPr/>
      <dgm:t>
        <a:bodyPr/>
        <a:lstStyle/>
        <a:p>
          <a:endParaRPr lang="ru-RU"/>
        </a:p>
      </dgm:t>
    </dgm:pt>
    <dgm:pt modelId="{6C68B4A1-64F7-47C0-A5D9-8E251EEA65C0}" type="pres">
      <dgm:prSet presAssocID="{A7BA840C-5FD2-4FDB-9721-060A959B539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82E9529-4E2E-43A8-9341-798D7238DA57}" type="pres">
      <dgm:prSet presAssocID="{DE21DF5D-F9F3-4A97-BD21-0D49FC9E0556}" presName="parentText" presStyleLbl="node1" presStyleIdx="0" presStyleCnt="1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F131C41-ADDE-4D78-B9D3-A5E33CC3A78E}" type="pres">
      <dgm:prSet presAssocID="{10AB99E3-F685-4FDC-A46A-EB4722054012}" presName="spacer" presStyleCnt="0"/>
      <dgm:spPr/>
    </dgm:pt>
    <dgm:pt modelId="{DF721DEE-471F-4713-A91A-826F4CB02630}" type="pres">
      <dgm:prSet presAssocID="{3D689AD1-C742-40F1-BA72-E6FB05EF94F8}" presName="parentText" presStyleLbl="node1" presStyleIdx="1" presStyleCnt="1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3FA95EA-43B3-4EE7-8A08-3E3C086B67FE}" type="pres">
      <dgm:prSet presAssocID="{F726FDAE-AEA3-4C9A-A855-C6AFEAFE7B74}" presName="spacer" presStyleCnt="0"/>
      <dgm:spPr/>
    </dgm:pt>
    <dgm:pt modelId="{E8522D60-256C-48BB-AB23-03033912F970}" type="pres">
      <dgm:prSet presAssocID="{0BCE7F98-2282-4842-BF3A-948E062C4F52}" presName="parentText" presStyleLbl="node1" presStyleIdx="2" presStyleCnt="14" custLinFactY="499" custLinFactNeighborX="-669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80559B4-4067-4015-A647-316E1A4BAA81}" type="pres">
      <dgm:prSet presAssocID="{72017CB7-CF5C-47A4-B8E1-46CA4A6FDFA9}" presName="spacer" presStyleCnt="0"/>
      <dgm:spPr/>
    </dgm:pt>
    <dgm:pt modelId="{DA0AE3C5-8F3A-4FE3-87BB-3AEC3AC40AEF}" type="pres">
      <dgm:prSet presAssocID="{950614F2-1EF2-489F-B1AE-A162D9B1E7AE}" presName="parentText" presStyleLbl="node1" presStyleIdx="3" presStyleCnt="1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FD5DDDD-6795-4324-A488-95D8CD9FAC5F}" type="pres">
      <dgm:prSet presAssocID="{05E907A8-2958-4FE9-AA91-D474AF3AE0FA}" presName="spacer" presStyleCnt="0"/>
      <dgm:spPr/>
    </dgm:pt>
    <dgm:pt modelId="{16744B41-C3C0-40DF-BF71-244957F685CC}" type="pres">
      <dgm:prSet presAssocID="{5072C4EE-0CE4-4FA3-900B-D8150EC76C4B}" presName="parentText" presStyleLbl="node1" presStyleIdx="4" presStyleCnt="1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94CF927-FF43-4A64-802E-F333BEE9E95F}" type="pres">
      <dgm:prSet presAssocID="{6DA462F8-AF30-4B1C-89B1-B65CCAAB5FEE}" presName="spacer" presStyleCnt="0"/>
      <dgm:spPr/>
    </dgm:pt>
    <dgm:pt modelId="{39767DE9-9FC1-4595-B8B3-76DF474207C0}" type="pres">
      <dgm:prSet presAssocID="{6C559834-A254-4CBB-9FD1-A2F1D4039683}" presName="parentText" presStyleLbl="node1" presStyleIdx="5" presStyleCnt="1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267E8AE-280A-4CC1-985B-F169E2121678}" type="pres">
      <dgm:prSet presAssocID="{930568D9-3611-4A1E-AB46-3390CE689F9D}" presName="spacer" presStyleCnt="0"/>
      <dgm:spPr/>
    </dgm:pt>
    <dgm:pt modelId="{DB9723B1-5DDE-4996-9C24-FC88EF082C40}" type="pres">
      <dgm:prSet presAssocID="{BD374709-17F7-4164-B00F-AFE7991296BD}" presName="parentText" presStyleLbl="node1" presStyleIdx="6" presStyleCnt="1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139F1EB-8B9F-4BE9-9F11-43598568C48E}" type="pres">
      <dgm:prSet presAssocID="{3D80A5F3-5EF7-4FD7-BD4E-DCFFF86F3C32}" presName="spacer" presStyleCnt="0"/>
      <dgm:spPr/>
    </dgm:pt>
    <dgm:pt modelId="{E1F48D97-0BF7-4C8F-B0DC-4B4ACEFFD088}" type="pres">
      <dgm:prSet presAssocID="{AD3F2CB3-6CB8-4FB4-B57F-B727448CD399}" presName="parentText" presStyleLbl="node1" presStyleIdx="7" presStyleCnt="1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82F55A6-97AC-4482-A195-F5125A85B442}" type="pres">
      <dgm:prSet presAssocID="{B31EB9EA-5136-44A4-8E79-D80F3C30DE65}" presName="spacer" presStyleCnt="0"/>
      <dgm:spPr/>
    </dgm:pt>
    <dgm:pt modelId="{8DD04FAF-E6F2-49E7-866F-68930C6BFD2D}" type="pres">
      <dgm:prSet presAssocID="{CA7D5E5D-C1AD-4D77-8764-3AF29958D072}" presName="parentText" presStyleLbl="node1" presStyleIdx="8" presStyleCnt="1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58E147D-35B4-4867-86C3-088389606631}" type="pres">
      <dgm:prSet presAssocID="{D2964E6C-BE63-46D0-AA93-B9360D9D6014}" presName="spacer" presStyleCnt="0"/>
      <dgm:spPr/>
    </dgm:pt>
    <dgm:pt modelId="{863FFF7B-886B-424C-91B7-EA64A9CEC3D8}" type="pres">
      <dgm:prSet presAssocID="{8C1D28AA-97FB-456D-8CD7-177B624FCB3F}" presName="parentText" presStyleLbl="node1" presStyleIdx="9" presStyleCnt="1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0572861-0881-49FD-8BDF-A8CF387A8EF9}" type="pres">
      <dgm:prSet presAssocID="{F12A0C34-14C9-4F1E-9D4A-EFA575DCB904}" presName="spacer" presStyleCnt="0"/>
      <dgm:spPr/>
    </dgm:pt>
    <dgm:pt modelId="{E5E3FB5A-4B14-47BD-838F-D09B6449E48B}" type="pres">
      <dgm:prSet presAssocID="{016D8D17-4C33-4754-B59E-505F8DE21A54}" presName="parentText" presStyleLbl="node1" presStyleIdx="10" presStyleCnt="1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944F52D-7F4B-455B-8145-1D1749D0593F}" type="pres">
      <dgm:prSet presAssocID="{A7EA347F-00CE-48CA-9260-D30568A2E582}" presName="spacer" presStyleCnt="0"/>
      <dgm:spPr/>
    </dgm:pt>
    <dgm:pt modelId="{9BA5300B-1403-40CE-A991-60DF8710A8CE}" type="pres">
      <dgm:prSet presAssocID="{80A7F969-ED67-4529-998C-7FB7C4F064B6}" presName="parentText" presStyleLbl="node1" presStyleIdx="11" presStyleCnt="1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9CB427F-97E4-49F2-83A5-95925A38E7FA}" type="pres">
      <dgm:prSet presAssocID="{14B85FCB-6D12-4644-A374-F2E380D75C73}" presName="spacer" presStyleCnt="0"/>
      <dgm:spPr/>
    </dgm:pt>
    <dgm:pt modelId="{15D2A2CB-FD4C-4C03-8E8F-C0AF9FA30E6A}" type="pres">
      <dgm:prSet presAssocID="{072A26A5-9F1A-490F-8E45-F7D183F1F8B0}" presName="parentText" presStyleLbl="node1" presStyleIdx="12" presStyleCnt="1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A3DD8FB-6F61-4C6B-8339-55BEE61BF7BD}" type="pres">
      <dgm:prSet presAssocID="{82E0D2AD-F1E6-479F-81B4-8A5A8651BA38}" presName="spacer" presStyleCnt="0"/>
      <dgm:spPr/>
    </dgm:pt>
    <dgm:pt modelId="{2FD2DF14-65F8-4EBB-99B3-707CC0D769FB}" type="pres">
      <dgm:prSet presAssocID="{6D4D8DE1-0C0B-4222-BC48-2FD2C83B6333}" presName="parentText" presStyleLbl="node1" presStyleIdx="13" presStyleCnt="1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A72A932-E0FF-4D51-8BF2-905347314DA6}" srcId="{A7BA840C-5FD2-4FDB-9721-060A959B539D}" destId="{8C1D28AA-97FB-456D-8CD7-177B624FCB3F}" srcOrd="9" destOrd="0" parTransId="{C9683FEE-D2AD-4539-9A18-8BBC78F825C4}" sibTransId="{F12A0C34-14C9-4F1E-9D4A-EFA575DCB904}"/>
    <dgm:cxn modelId="{B566A3DF-DD56-465B-9741-618CF61CEF92}" srcId="{A7BA840C-5FD2-4FDB-9721-060A959B539D}" destId="{DE21DF5D-F9F3-4A97-BD21-0D49FC9E0556}" srcOrd="0" destOrd="0" parTransId="{60683E89-3483-49CC-B4C9-013CEC29236E}" sibTransId="{10AB99E3-F685-4FDC-A46A-EB4722054012}"/>
    <dgm:cxn modelId="{4082C92B-0ED7-4A8D-AF43-2860636EAFF2}" type="presOf" srcId="{6D4D8DE1-0C0B-4222-BC48-2FD2C83B6333}" destId="{2FD2DF14-65F8-4EBB-99B3-707CC0D769FB}" srcOrd="0" destOrd="0" presId="urn:microsoft.com/office/officeart/2005/8/layout/vList2"/>
    <dgm:cxn modelId="{3C66A6EB-238E-4B72-8B2F-DAF0E9782235}" srcId="{A7BA840C-5FD2-4FDB-9721-060A959B539D}" destId="{CA7D5E5D-C1AD-4D77-8764-3AF29958D072}" srcOrd="8" destOrd="0" parTransId="{71F778A3-D896-4B84-9826-4AD97D5337F9}" sibTransId="{D2964E6C-BE63-46D0-AA93-B9360D9D6014}"/>
    <dgm:cxn modelId="{7A9851D7-0A74-4D45-B430-48811C9D711C}" type="presOf" srcId="{3D689AD1-C742-40F1-BA72-E6FB05EF94F8}" destId="{DF721DEE-471F-4713-A91A-826F4CB02630}" srcOrd="0" destOrd="0" presId="urn:microsoft.com/office/officeart/2005/8/layout/vList2"/>
    <dgm:cxn modelId="{0CF8E7D6-E46C-4CDE-9A0A-480A5DB57DDC}" type="presOf" srcId="{0BCE7F98-2282-4842-BF3A-948E062C4F52}" destId="{E8522D60-256C-48BB-AB23-03033912F970}" srcOrd="0" destOrd="0" presId="urn:microsoft.com/office/officeart/2005/8/layout/vList2"/>
    <dgm:cxn modelId="{2121FAAD-DADD-485E-A999-5C724954AC38}" srcId="{A7BA840C-5FD2-4FDB-9721-060A959B539D}" destId="{80A7F969-ED67-4529-998C-7FB7C4F064B6}" srcOrd="11" destOrd="0" parTransId="{03217459-EFF6-45F5-BB20-6565222AEF4B}" sibTransId="{14B85FCB-6D12-4644-A374-F2E380D75C73}"/>
    <dgm:cxn modelId="{956EC87A-D0C3-4CA6-A424-18ED3E77D1AB}" srcId="{A7BA840C-5FD2-4FDB-9721-060A959B539D}" destId="{AD3F2CB3-6CB8-4FB4-B57F-B727448CD399}" srcOrd="7" destOrd="0" parTransId="{B097B2B5-A3A9-4CE2-BA06-947FE6CF8295}" sibTransId="{B31EB9EA-5136-44A4-8E79-D80F3C30DE65}"/>
    <dgm:cxn modelId="{231AFBFA-F9B4-43A2-97E3-ED9915C9453E}" srcId="{A7BA840C-5FD2-4FDB-9721-060A959B539D}" destId="{6C559834-A254-4CBB-9FD1-A2F1D4039683}" srcOrd="5" destOrd="0" parTransId="{182CE499-0552-481B-B2E4-CFAFE03CECEB}" sibTransId="{930568D9-3611-4A1E-AB46-3390CE689F9D}"/>
    <dgm:cxn modelId="{457EF8EF-A14E-46B5-9AEC-2193DFB79D27}" type="presOf" srcId="{072A26A5-9F1A-490F-8E45-F7D183F1F8B0}" destId="{15D2A2CB-FD4C-4C03-8E8F-C0AF9FA30E6A}" srcOrd="0" destOrd="0" presId="urn:microsoft.com/office/officeart/2005/8/layout/vList2"/>
    <dgm:cxn modelId="{478EF116-3800-4619-BE64-0872336952DA}" type="presOf" srcId="{6C559834-A254-4CBB-9FD1-A2F1D4039683}" destId="{39767DE9-9FC1-4595-B8B3-76DF474207C0}" srcOrd="0" destOrd="0" presId="urn:microsoft.com/office/officeart/2005/8/layout/vList2"/>
    <dgm:cxn modelId="{8C14380C-AE32-4669-99D2-BDFF3F676E44}" srcId="{A7BA840C-5FD2-4FDB-9721-060A959B539D}" destId="{5072C4EE-0CE4-4FA3-900B-D8150EC76C4B}" srcOrd="4" destOrd="0" parTransId="{FD630BDA-E6C7-4C54-9C06-F2FBEDE9D12D}" sibTransId="{6DA462F8-AF30-4B1C-89B1-B65CCAAB5FEE}"/>
    <dgm:cxn modelId="{EDC59FDC-697C-4B44-8C73-6FEEE4BD54B5}" type="presOf" srcId="{5072C4EE-0CE4-4FA3-900B-D8150EC76C4B}" destId="{16744B41-C3C0-40DF-BF71-244957F685CC}" srcOrd="0" destOrd="0" presId="urn:microsoft.com/office/officeart/2005/8/layout/vList2"/>
    <dgm:cxn modelId="{3857F4E3-2C4B-4517-B021-E720AA9905A0}" type="presOf" srcId="{016D8D17-4C33-4754-B59E-505F8DE21A54}" destId="{E5E3FB5A-4B14-47BD-838F-D09B6449E48B}" srcOrd="0" destOrd="0" presId="urn:microsoft.com/office/officeart/2005/8/layout/vList2"/>
    <dgm:cxn modelId="{5152E8A6-74C7-4258-BC2B-D1E4508B74EA}" srcId="{A7BA840C-5FD2-4FDB-9721-060A959B539D}" destId="{950614F2-1EF2-489F-B1AE-A162D9B1E7AE}" srcOrd="3" destOrd="0" parTransId="{B41B1C76-2202-4911-8443-4D2E0BE26400}" sibTransId="{05E907A8-2958-4FE9-AA91-D474AF3AE0FA}"/>
    <dgm:cxn modelId="{0F5E89A3-7CA0-491A-BFDB-8F2B286F0B30}" type="presOf" srcId="{A7BA840C-5FD2-4FDB-9721-060A959B539D}" destId="{6C68B4A1-64F7-47C0-A5D9-8E251EEA65C0}" srcOrd="0" destOrd="0" presId="urn:microsoft.com/office/officeart/2005/8/layout/vList2"/>
    <dgm:cxn modelId="{15189099-5B91-4D90-8CAF-11D91B193E7E}" type="presOf" srcId="{8C1D28AA-97FB-456D-8CD7-177B624FCB3F}" destId="{863FFF7B-886B-424C-91B7-EA64A9CEC3D8}" srcOrd="0" destOrd="0" presId="urn:microsoft.com/office/officeart/2005/8/layout/vList2"/>
    <dgm:cxn modelId="{0A7BF69B-F1B4-498E-BCD9-6F2D4B47E548}" srcId="{A7BA840C-5FD2-4FDB-9721-060A959B539D}" destId="{016D8D17-4C33-4754-B59E-505F8DE21A54}" srcOrd="10" destOrd="0" parTransId="{35472CC4-813D-46E7-95CB-1E1851175DD9}" sibTransId="{A7EA347F-00CE-48CA-9260-D30568A2E582}"/>
    <dgm:cxn modelId="{B6A964E4-1E00-4BFF-852D-EEBB824055E7}" srcId="{A7BA840C-5FD2-4FDB-9721-060A959B539D}" destId="{3D689AD1-C742-40F1-BA72-E6FB05EF94F8}" srcOrd="1" destOrd="0" parTransId="{1D4B304F-A1FF-472C-A20B-8ADC3C0E1A10}" sibTransId="{F726FDAE-AEA3-4C9A-A855-C6AFEAFE7B74}"/>
    <dgm:cxn modelId="{0216D818-EC9A-4001-86B9-3A641E36FE27}" type="presOf" srcId="{CA7D5E5D-C1AD-4D77-8764-3AF29958D072}" destId="{8DD04FAF-E6F2-49E7-866F-68930C6BFD2D}" srcOrd="0" destOrd="0" presId="urn:microsoft.com/office/officeart/2005/8/layout/vList2"/>
    <dgm:cxn modelId="{D60FBA7A-2302-466C-BB10-2E01E3B886C9}" type="presOf" srcId="{AD3F2CB3-6CB8-4FB4-B57F-B727448CD399}" destId="{E1F48D97-0BF7-4C8F-B0DC-4B4ACEFFD088}" srcOrd="0" destOrd="0" presId="urn:microsoft.com/office/officeart/2005/8/layout/vList2"/>
    <dgm:cxn modelId="{E7138B51-A029-4FC2-A2AC-1349A6485C0C}" type="presOf" srcId="{BD374709-17F7-4164-B00F-AFE7991296BD}" destId="{DB9723B1-5DDE-4996-9C24-FC88EF082C40}" srcOrd="0" destOrd="0" presId="urn:microsoft.com/office/officeart/2005/8/layout/vList2"/>
    <dgm:cxn modelId="{4F6A1B22-4F48-4674-B617-55EAC38BC171}" srcId="{A7BA840C-5FD2-4FDB-9721-060A959B539D}" destId="{6D4D8DE1-0C0B-4222-BC48-2FD2C83B6333}" srcOrd="13" destOrd="0" parTransId="{07FE7A58-809C-4286-8542-1366C6153DD3}" sibTransId="{248529D9-A646-4C4B-9996-A2AB1AD9F13E}"/>
    <dgm:cxn modelId="{414A0DC3-0F88-4AA4-BCC7-3BD4F851E9E7}" srcId="{A7BA840C-5FD2-4FDB-9721-060A959B539D}" destId="{0BCE7F98-2282-4842-BF3A-948E062C4F52}" srcOrd="2" destOrd="0" parTransId="{E52C1A0E-91BD-4E2A-9006-5A3C8F854F6E}" sibTransId="{72017CB7-CF5C-47A4-B8E1-46CA4A6FDFA9}"/>
    <dgm:cxn modelId="{EB1C2441-D22A-47D6-8703-1D2907F11A5A}" type="presOf" srcId="{DE21DF5D-F9F3-4A97-BD21-0D49FC9E0556}" destId="{E82E9529-4E2E-43A8-9341-798D7238DA57}" srcOrd="0" destOrd="0" presId="urn:microsoft.com/office/officeart/2005/8/layout/vList2"/>
    <dgm:cxn modelId="{9F5F68D5-A6DC-4FF1-A577-DA73AF57B5F8}" srcId="{A7BA840C-5FD2-4FDB-9721-060A959B539D}" destId="{BD374709-17F7-4164-B00F-AFE7991296BD}" srcOrd="6" destOrd="0" parTransId="{7DD1E6FF-CA62-4DD2-B8F6-3EC08D7D2645}" sibTransId="{3D80A5F3-5EF7-4FD7-BD4E-DCFFF86F3C32}"/>
    <dgm:cxn modelId="{8914D933-B784-4EBF-8F1B-3E95E3381975}" type="presOf" srcId="{950614F2-1EF2-489F-B1AE-A162D9B1E7AE}" destId="{DA0AE3C5-8F3A-4FE3-87BB-3AEC3AC40AEF}" srcOrd="0" destOrd="0" presId="urn:microsoft.com/office/officeart/2005/8/layout/vList2"/>
    <dgm:cxn modelId="{E446E431-4A81-45B6-ADAB-296B6F662694}" srcId="{A7BA840C-5FD2-4FDB-9721-060A959B539D}" destId="{072A26A5-9F1A-490F-8E45-F7D183F1F8B0}" srcOrd="12" destOrd="0" parTransId="{4814D727-EEC7-4815-830F-C717EF294B64}" sibTransId="{82E0D2AD-F1E6-479F-81B4-8A5A8651BA38}"/>
    <dgm:cxn modelId="{7EFDE032-4025-4327-8FD2-4ED7E3BB2227}" type="presOf" srcId="{80A7F969-ED67-4529-998C-7FB7C4F064B6}" destId="{9BA5300B-1403-40CE-A991-60DF8710A8CE}" srcOrd="0" destOrd="0" presId="urn:microsoft.com/office/officeart/2005/8/layout/vList2"/>
    <dgm:cxn modelId="{CC4C5D8E-DBC1-4E6D-93E3-DFA93D7ABE61}" type="presParOf" srcId="{6C68B4A1-64F7-47C0-A5D9-8E251EEA65C0}" destId="{E82E9529-4E2E-43A8-9341-798D7238DA57}" srcOrd="0" destOrd="0" presId="urn:microsoft.com/office/officeart/2005/8/layout/vList2"/>
    <dgm:cxn modelId="{E15383CC-F86E-4A6A-825F-BEE860BE95EC}" type="presParOf" srcId="{6C68B4A1-64F7-47C0-A5D9-8E251EEA65C0}" destId="{0F131C41-ADDE-4D78-B9D3-A5E33CC3A78E}" srcOrd="1" destOrd="0" presId="urn:microsoft.com/office/officeart/2005/8/layout/vList2"/>
    <dgm:cxn modelId="{142A8024-4E2D-42CB-A033-313505D8E05D}" type="presParOf" srcId="{6C68B4A1-64F7-47C0-A5D9-8E251EEA65C0}" destId="{DF721DEE-471F-4713-A91A-826F4CB02630}" srcOrd="2" destOrd="0" presId="urn:microsoft.com/office/officeart/2005/8/layout/vList2"/>
    <dgm:cxn modelId="{54017415-9AF3-4F9A-A070-372C13788479}" type="presParOf" srcId="{6C68B4A1-64F7-47C0-A5D9-8E251EEA65C0}" destId="{63FA95EA-43B3-4EE7-8A08-3E3C086B67FE}" srcOrd="3" destOrd="0" presId="urn:microsoft.com/office/officeart/2005/8/layout/vList2"/>
    <dgm:cxn modelId="{AFF7AF55-31C6-436C-9ACC-5C07B4EECB96}" type="presParOf" srcId="{6C68B4A1-64F7-47C0-A5D9-8E251EEA65C0}" destId="{E8522D60-256C-48BB-AB23-03033912F970}" srcOrd="4" destOrd="0" presId="urn:microsoft.com/office/officeart/2005/8/layout/vList2"/>
    <dgm:cxn modelId="{13E7F73C-9F38-4D95-B324-9A7DE79283C4}" type="presParOf" srcId="{6C68B4A1-64F7-47C0-A5D9-8E251EEA65C0}" destId="{780559B4-4067-4015-A647-316E1A4BAA81}" srcOrd="5" destOrd="0" presId="urn:microsoft.com/office/officeart/2005/8/layout/vList2"/>
    <dgm:cxn modelId="{C40C7BF7-94A0-4CE9-BB7A-969FBCBAE4FF}" type="presParOf" srcId="{6C68B4A1-64F7-47C0-A5D9-8E251EEA65C0}" destId="{DA0AE3C5-8F3A-4FE3-87BB-3AEC3AC40AEF}" srcOrd="6" destOrd="0" presId="urn:microsoft.com/office/officeart/2005/8/layout/vList2"/>
    <dgm:cxn modelId="{C2AA5C4D-30B5-4FE7-BF0C-CC0238C19CA8}" type="presParOf" srcId="{6C68B4A1-64F7-47C0-A5D9-8E251EEA65C0}" destId="{FFD5DDDD-6795-4324-A488-95D8CD9FAC5F}" srcOrd="7" destOrd="0" presId="urn:microsoft.com/office/officeart/2005/8/layout/vList2"/>
    <dgm:cxn modelId="{69DF0CF9-DA2C-47DC-9335-6A377672410E}" type="presParOf" srcId="{6C68B4A1-64F7-47C0-A5D9-8E251EEA65C0}" destId="{16744B41-C3C0-40DF-BF71-244957F685CC}" srcOrd="8" destOrd="0" presId="urn:microsoft.com/office/officeart/2005/8/layout/vList2"/>
    <dgm:cxn modelId="{FE39074C-A08B-4E13-89A9-0E9D7F09B1D2}" type="presParOf" srcId="{6C68B4A1-64F7-47C0-A5D9-8E251EEA65C0}" destId="{C94CF927-FF43-4A64-802E-F333BEE9E95F}" srcOrd="9" destOrd="0" presId="urn:microsoft.com/office/officeart/2005/8/layout/vList2"/>
    <dgm:cxn modelId="{487B842C-FD72-4E7A-A861-B1D259CD535C}" type="presParOf" srcId="{6C68B4A1-64F7-47C0-A5D9-8E251EEA65C0}" destId="{39767DE9-9FC1-4595-B8B3-76DF474207C0}" srcOrd="10" destOrd="0" presId="urn:microsoft.com/office/officeart/2005/8/layout/vList2"/>
    <dgm:cxn modelId="{384ADAFD-2FB7-4E42-8CFD-C835DB78409F}" type="presParOf" srcId="{6C68B4A1-64F7-47C0-A5D9-8E251EEA65C0}" destId="{2267E8AE-280A-4CC1-985B-F169E2121678}" srcOrd="11" destOrd="0" presId="urn:microsoft.com/office/officeart/2005/8/layout/vList2"/>
    <dgm:cxn modelId="{5CFA4029-6940-446D-8176-CB1E77CA8D35}" type="presParOf" srcId="{6C68B4A1-64F7-47C0-A5D9-8E251EEA65C0}" destId="{DB9723B1-5DDE-4996-9C24-FC88EF082C40}" srcOrd="12" destOrd="0" presId="urn:microsoft.com/office/officeart/2005/8/layout/vList2"/>
    <dgm:cxn modelId="{F6213722-D4CB-48FD-B5CE-4E4C456FF036}" type="presParOf" srcId="{6C68B4A1-64F7-47C0-A5D9-8E251EEA65C0}" destId="{E139F1EB-8B9F-4BE9-9F11-43598568C48E}" srcOrd="13" destOrd="0" presId="urn:microsoft.com/office/officeart/2005/8/layout/vList2"/>
    <dgm:cxn modelId="{D7DAECE7-9355-4D58-8269-D9329A550864}" type="presParOf" srcId="{6C68B4A1-64F7-47C0-A5D9-8E251EEA65C0}" destId="{E1F48D97-0BF7-4C8F-B0DC-4B4ACEFFD088}" srcOrd="14" destOrd="0" presId="urn:microsoft.com/office/officeart/2005/8/layout/vList2"/>
    <dgm:cxn modelId="{6A475C6C-D8D3-4FD8-B9FE-C98A95037682}" type="presParOf" srcId="{6C68B4A1-64F7-47C0-A5D9-8E251EEA65C0}" destId="{E82F55A6-97AC-4482-A195-F5125A85B442}" srcOrd="15" destOrd="0" presId="urn:microsoft.com/office/officeart/2005/8/layout/vList2"/>
    <dgm:cxn modelId="{01B1D939-9E3C-4AB9-BC1A-881132FCBE6C}" type="presParOf" srcId="{6C68B4A1-64F7-47C0-A5D9-8E251EEA65C0}" destId="{8DD04FAF-E6F2-49E7-866F-68930C6BFD2D}" srcOrd="16" destOrd="0" presId="urn:microsoft.com/office/officeart/2005/8/layout/vList2"/>
    <dgm:cxn modelId="{05213C4A-8AFD-4737-96E3-5816DB5C9292}" type="presParOf" srcId="{6C68B4A1-64F7-47C0-A5D9-8E251EEA65C0}" destId="{658E147D-35B4-4867-86C3-088389606631}" srcOrd="17" destOrd="0" presId="urn:microsoft.com/office/officeart/2005/8/layout/vList2"/>
    <dgm:cxn modelId="{C59FBF45-485D-4308-86A9-58733958F927}" type="presParOf" srcId="{6C68B4A1-64F7-47C0-A5D9-8E251EEA65C0}" destId="{863FFF7B-886B-424C-91B7-EA64A9CEC3D8}" srcOrd="18" destOrd="0" presId="urn:microsoft.com/office/officeart/2005/8/layout/vList2"/>
    <dgm:cxn modelId="{2A186109-194E-4187-AE9B-D210D36D4159}" type="presParOf" srcId="{6C68B4A1-64F7-47C0-A5D9-8E251EEA65C0}" destId="{E0572861-0881-49FD-8BDF-A8CF387A8EF9}" srcOrd="19" destOrd="0" presId="urn:microsoft.com/office/officeart/2005/8/layout/vList2"/>
    <dgm:cxn modelId="{5FA17A42-B5E9-49E9-BADF-84017A8262B1}" type="presParOf" srcId="{6C68B4A1-64F7-47C0-A5D9-8E251EEA65C0}" destId="{E5E3FB5A-4B14-47BD-838F-D09B6449E48B}" srcOrd="20" destOrd="0" presId="urn:microsoft.com/office/officeart/2005/8/layout/vList2"/>
    <dgm:cxn modelId="{503CF499-8D58-44D2-82CC-EC14B01F39F7}" type="presParOf" srcId="{6C68B4A1-64F7-47C0-A5D9-8E251EEA65C0}" destId="{B944F52D-7F4B-455B-8145-1D1749D0593F}" srcOrd="21" destOrd="0" presId="urn:microsoft.com/office/officeart/2005/8/layout/vList2"/>
    <dgm:cxn modelId="{C9C92023-13BE-4ADB-93BE-59D1059DE2D7}" type="presParOf" srcId="{6C68B4A1-64F7-47C0-A5D9-8E251EEA65C0}" destId="{9BA5300B-1403-40CE-A991-60DF8710A8CE}" srcOrd="22" destOrd="0" presId="urn:microsoft.com/office/officeart/2005/8/layout/vList2"/>
    <dgm:cxn modelId="{2CE8FF1E-5155-4EED-BEF7-796F20B67CE1}" type="presParOf" srcId="{6C68B4A1-64F7-47C0-A5D9-8E251EEA65C0}" destId="{A9CB427F-97E4-49F2-83A5-95925A38E7FA}" srcOrd="23" destOrd="0" presId="urn:microsoft.com/office/officeart/2005/8/layout/vList2"/>
    <dgm:cxn modelId="{74329C9E-0D54-49D1-B560-C005A2F2320F}" type="presParOf" srcId="{6C68B4A1-64F7-47C0-A5D9-8E251EEA65C0}" destId="{15D2A2CB-FD4C-4C03-8E8F-C0AF9FA30E6A}" srcOrd="24" destOrd="0" presId="urn:microsoft.com/office/officeart/2005/8/layout/vList2"/>
    <dgm:cxn modelId="{2BD30C42-F959-4D00-A593-FF6240B48717}" type="presParOf" srcId="{6C68B4A1-64F7-47C0-A5D9-8E251EEA65C0}" destId="{0A3DD8FB-6F61-4C6B-8339-55BEE61BF7BD}" srcOrd="25" destOrd="0" presId="urn:microsoft.com/office/officeart/2005/8/layout/vList2"/>
    <dgm:cxn modelId="{17498DD5-3C52-4DA5-8560-8E339D65F13B}" type="presParOf" srcId="{6C68B4A1-64F7-47C0-A5D9-8E251EEA65C0}" destId="{2FD2DF14-65F8-4EBB-99B3-707CC0D769FB}" srcOrd="2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19723BC-1CAA-44D9-A015-72F57E5A9BDF}" type="doc">
      <dgm:prSet loTypeId="urn:microsoft.com/office/officeart/2005/8/layout/radial5" loCatId="cycle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0155496F-342F-4817-AE0A-F6B756389738}">
      <dgm:prSet phldrT="[Текст]" custT="1"/>
      <dgm:spPr/>
      <dgm:t>
        <a:bodyPr/>
        <a:lstStyle/>
        <a:p>
          <a:r>
            <a:rPr lang="ru-RU" sz="16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РОССИЯ</a:t>
          </a:r>
          <a:endParaRPr lang="ru-RU" sz="1600" b="1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81201DC-2C35-44FA-BFEC-230224406803}" type="parTrans" cxnId="{3382D045-7468-4EC8-9CB3-A54D939F86C0}">
      <dgm:prSet/>
      <dgm:spPr/>
      <dgm:t>
        <a:bodyPr/>
        <a:lstStyle/>
        <a:p>
          <a:endParaRPr lang="ru-RU"/>
        </a:p>
      </dgm:t>
    </dgm:pt>
    <dgm:pt modelId="{64967F98-015B-4333-A3E9-3EAB0AB279E2}" type="sibTrans" cxnId="{3382D045-7468-4EC8-9CB3-A54D939F86C0}">
      <dgm:prSet/>
      <dgm:spPr/>
      <dgm:t>
        <a:bodyPr/>
        <a:lstStyle/>
        <a:p>
          <a:endParaRPr lang="ru-RU"/>
        </a:p>
      </dgm:t>
    </dgm:pt>
    <dgm:pt modelId="{E04B6DFC-A880-4338-816D-B0D85A33AF9A}">
      <dgm:prSet phldrT="[Текст]" custT="1"/>
      <dgm:spPr/>
      <dgm:t>
        <a:bodyPr/>
        <a:lstStyle/>
        <a:p>
          <a:r>
            <a:rPr lang="ru-RU" sz="11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Украина (страна)</a:t>
          </a:r>
          <a:endParaRPr lang="ru-RU" sz="11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D565124-E2D2-47A1-84A3-90743CEBED09}" type="parTrans" cxnId="{83D11972-C94D-422B-9BA4-5569147BCFAD}">
      <dgm:prSet/>
      <dgm:spPr/>
      <dgm:t>
        <a:bodyPr/>
        <a:lstStyle/>
        <a:p>
          <a:endParaRPr lang="ru-RU"/>
        </a:p>
      </dgm:t>
    </dgm:pt>
    <dgm:pt modelId="{30B25C8D-1F2E-460C-AC46-EC1AC9EAC70B}" type="sibTrans" cxnId="{83D11972-C94D-422B-9BA4-5569147BCFAD}">
      <dgm:prSet/>
      <dgm:spPr/>
      <dgm:t>
        <a:bodyPr/>
        <a:lstStyle/>
        <a:p>
          <a:endParaRPr lang="ru-RU"/>
        </a:p>
      </dgm:t>
    </dgm:pt>
    <dgm:pt modelId="{CCDBA392-611F-4572-8B5E-E168A88DCB81}">
      <dgm:prSet phldrT="[Текст]" custT="1"/>
      <dgm:spPr/>
      <dgm:t>
        <a:bodyPr/>
        <a:lstStyle/>
        <a:p>
          <a:r>
            <a:rPr lang="ru-RU" sz="9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Республика</a:t>
          </a:r>
          <a:r>
            <a:rPr lang="ru-RU" sz="1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Татарстан (субъект РФ)</a:t>
          </a:r>
          <a:endParaRPr lang="ru-RU" sz="10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7C1B2B4-6C44-4BC7-8F8D-F6EC02C44EE9}" type="parTrans" cxnId="{48F925F5-1EBE-411D-85C7-F7BD5F51FC4B}">
      <dgm:prSet/>
      <dgm:spPr/>
      <dgm:t>
        <a:bodyPr/>
        <a:lstStyle/>
        <a:p>
          <a:endParaRPr lang="ru-RU"/>
        </a:p>
      </dgm:t>
    </dgm:pt>
    <dgm:pt modelId="{418B1888-E020-4B48-9DAB-FC1AF6D80BA0}" type="sibTrans" cxnId="{48F925F5-1EBE-411D-85C7-F7BD5F51FC4B}">
      <dgm:prSet/>
      <dgm:spPr/>
      <dgm:t>
        <a:bodyPr/>
        <a:lstStyle/>
        <a:p>
          <a:endParaRPr lang="ru-RU"/>
        </a:p>
      </dgm:t>
    </dgm:pt>
    <dgm:pt modelId="{7D4827E4-9E71-455E-A155-CD473D395B44}">
      <dgm:prSet phldrT="[Текст]" custT="1"/>
      <dgm:spPr/>
      <dgm:t>
        <a:bodyPr/>
        <a:lstStyle/>
        <a:p>
          <a:r>
            <a:rPr lang="ru-RU" sz="1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Республика Бурятия (субъект РФ)</a:t>
          </a:r>
          <a:endParaRPr lang="ru-RU" sz="10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8785D73-054E-495F-8992-5296DC7A4DDC}" type="parTrans" cxnId="{DCACC47E-FE24-4547-9392-D7D720D5F565}">
      <dgm:prSet/>
      <dgm:spPr/>
      <dgm:t>
        <a:bodyPr/>
        <a:lstStyle/>
        <a:p>
          <a:endParaRPr lang="ru-RU"/>
        </a:p>
      </dgm:t>
    </dgm:pt>
    <dgm:pt modelId="{E950D9C7-0AB3-49EE-8C8B-7C57ADDB9C73}" type="sibTrans" cxnId="{DCACC47E-FE24-4547-9392-D7D720D5F565}">
      <dgm:prSet/>
      <dgm:spPr/>
      <dgm:t>
        <a:bodyPr/>
        <a:lstStyle/>
        <a:p>
          <a:endParaRPr lang="ru-RU"/>
        </a:p>
      </dgm:t>
    </dgm:pt>
    <dgm:pt modelId="{DEABCDEA-4471-45AC-AC99-AA45CB4CB420}">
      <dgm:prSet custT="1"/>
      <dgm:spPr/>
      <dgm:t>
        <a:bodyPr/>
        <a:lstStyle/>
        <a:p>
          <a:r>
            <a:rPr lang="ru-RU" sz="11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Киргизия (страна)</a:t>
          </a:r>
          <a:endParaRPr lang="ru-RU" sz="11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3A2612D-9CE8-40A3-8AC6-1945AED87570}" type="parTrans" cxnId="{0CD5E403-6A2E-4077-84EC-1CC0C7B79A2C}">
      <dgm:prSet/>
      <dgm:spPr/>
      <dgm:t>
        <a:bodyPr/>
        <a:lstStyle/>
        <a:p>
          <a:endParaRPr lang="ru-RU"/>
        </a:p>
      </dgm:t>
    </dgm:pt>
    <dgm:pt modelId="{A2351329-AAAC-4689-90F7-BFEBF8511DE8}" type="sibTrans" cxnId="{0CD5E403-6A2E-4077-84EC-1CC0C7B79A2C}">
      <dgm:prSet/>
      <dgm:spPr/>
      <dgm:t>
        <a:bodyPr/>
        <a:lstStyle/>
        <a:p>
          <a:endParaRPr lang="ru-RU"/>
        </a:p>
      </dgm:t>
    </dgm:pt>
    <dgm:pt modelId="{EEB6305A-04B0-4C9E-9B08-A0CA30E14AA0}">
      <dgm:prSet custT="1"/>
      <dgm:spPr/>
      <dgm:t>
        <a:bodyPr/>
        <a:lstStyle/>
        <a:p>
          <a:r>
            <a:rPr lang="ru-RU" sz="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Азербайджанская Демократическая </a:t>
          </a:r>
          <a:r>
            <a:rPr lang="ru-RU" sz="9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Республика (независим. государство)</a:t>
          </a:r>
          <a:endParaRPr lang="ru-RU" sz="9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075EEBE-A2E8-442D-B75C-639FE6D4FC7D}" type="parTrans" cxnId="{D27920A9-3E8F-406B-BF42-69178BC157AC}">
      <dgm:prSet/>
      <dgm:spPr>
        <a:solidFill>
          <a:srgbClr val="92D050"/>
        </a:solidFill>
      </dgm:spPr>
      <dgm:t>
        <a:bodyPr/>
        <a:lstStyle/>
        <a:p>
          <a:endParaRPr lang="ru-RU"/>
        </a:p>
      </dgm:t>
    </dgm:pt>
    <dgm:pt modelId="{EB48A1CB-84AF-40F8-AE3B-926841817D03}" type="sibTrans" cxnId="{D27920A9-3E8F-406B-BF42-69178BC157AC}">
      <dgm:prSet/>
      <dgm:spPr/>
      <dgm:t>
        <a:bodyPr/>
        <a:lstStyle/>
        <a:p>
          <a:endParaRPr lang="ru-RU"/>
        </a:p>
      </dgm:t>
    </dgm:pt>
    <dgm:pt modelId="{17C0B425-622F-4E4B-80D0-881B6B9D50E6}">
      <dgm:prSet custT="1"/>
      <dgm:spPr/>
      <dgm:t>
        <a:bodyPr/>
        <a:lstStyle/>
        <a:p>
          <a:r>
            <a:rPr lang="ru-RU" sz="9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Республика</a:t>
          </a:r>
        </a:p>
        <a:p>
          <a:r>
            <a:rPr lang="ru-RU" sz="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Башкортостан(субъект РФ)</a:t>
          </a:r>
          <a:endParaRPr lang="ru-RU" sz="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116EB31-03E1-4AE1-A323-1091E2CB9C39}" type="parTrans" cxnId="{A33037AF-8215-4474-81B0-042E2D0AD91A}">
      <dgm:prSet/>
      <dgm:spPr/>
      <dgm:t>
        <a:bodyPr/>
        <a:lstStyle/>
        <a:p>
          <a:endParaRPr lang="ru-RU"/>
        </a:p>
      </dgm:t>
    </dgm:pt>
    <dgm:pt modelId="{9BDD0F81-DE36-47DE-93B6-C5A024E0AE56}" type="sibTrans" cxnId="{A33037AF-8215-4474-81B0-042E2D0AD91A}">
      <dgm:prSet/>
      <dgm:spPr/>
      <dgm:t>
        <a:bodyPr/>
        <a:lstStyle/>
        <a:p>
          <a:endParaRPr lang="ru-RU"/>
        </a:p>
      </dgm:t>
    </dgm:pt>
    <dgm:pt modelId="{872035CF-93C2-42A6-9799-33B53652FB62}">
      <dgm:prSet custT="1"/>
      <dgm:spPr/>
      <dgm:t>
        <a:bodyPr/>
        <a:lstStyle/>
        <a:p>
          <a:r>
            <a:rPr lang="ru-RU" sz="1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Республика Саха </a:t>
          </a:r>
          <a:r>
            <a:rPr lang="ru-RU" sz="105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(Якутия) (субъект РФ)</a:t>
          </a:r>
          <a:endParaRPr lang="ru-RU" sz="105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0B56100-AF85-4EA5-9719-B01EA2A06293}" type="parTrans" cxnId="{CE3797BA-2352-4F36-BC0A-F8A97BCD6A4B}">
      <dgm:prSet/>
      <dgm:spPr/>
      <dgm:t>
        <a:bodyPr/>
        <a:lstStyle/>
        <a:p>
          <a:endParaRPr lang="ru-RU"/>
        </a:p>
      </dgm:t>
    </dgm:pt>
    <dgm:pt modelId="{F9977650-8D83-4BC8-99A3-4F3CB7C05033}" type="sibTrans" cxnId="{CE3797BA-2352-4F36-BC0A-F8A97BCD6A4B}">
      <dgm:prSet/>
      <dgm:spPr/>
      <dgm:t>
        <a:bodyPr/>
        <a:lstStyle/>
        <a:p>
          <a:endParaRPr lang="ru-RU"/>
        </a:p>
      </dgm:t>
    </dgm:pt>
    <dgm:pt modelId="{08C789E2-466B-443A-9C4F-4091E238249E}">
      <dgm:prSet/>
      <dgm:spPr/>
      <dgm:t>
        <a:bodyPr/>
        <a:lstStyle/>
        <a:p>
          <a:r>
            <a:rPr lang="ru-RU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Удмуртская Республика (субъект РФ)</a:t>
          </a:r>
          <a:endParaRPr lang="ru-RU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4AAB445-9291-462A-862C-EB66B8CC2537}" type="parTrans" cxnId="{AF7EC6FD-9FA7-4A6A-8032-6C0F23C72BD0}">
      <dgm:prSet/>
      <dgm:spPr/>
      <dgm:t>
        <a:bodyPr/>
        <a:lstStyle/>
        <a:p>
          <a:endParaRPr lang="ru-RU"/>
        </a:p>
      </dgm:t>
    </dgm:pt>
    <dgm:pt modelId="{0932E4B0-C7A6-490D-B682-FF35BB29665A}" type="sibTrans" cxnId="{AF7EC6FD-9FA7-4A6A-8032-6C0F23C72BD0}">
      <dgm:prSet/>
      <dgm:spPr/>
      <dgm:t>
        <a:bodyPr/>
        <a:lstStyle/>
        <a:p>
          <a:endParaRPr lang="ru-RU"/>
        </a:p>
      </dgm:t>
    </dgm:pt>
    <dgm:pt modelId="{A0130954-8E56-41A4-961B-18EB029574A7}">
      <dgm:prSet custT="1"/>
      <dgm:spPr/>
      <dgm:t>
        <a:bodyPr/>
        <a:lstStyle/>
        <a:p>
          <a:r>
            <a:rPr lang="ru-RU" sz="9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Республика Калмыкия (субъект РФ)</a:t>
          </a:r>
          <a:endParaRPr lang="ru-RU" sz="9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6D710C0-DE7E-45C0-BF9A-52C71C79E848}" type="parTrans" cxnId="{D5C214F9-5939-4DDF-A93E-7358448765A7}">
      <dgm:prSet/>
      <dgm:spPr/>
      <dgm:t>
        <a:bodyPr/>
        <a:lstStyle/>
        <a:p>
          <a:endParaRPr lang="ru-RU"/>
        </a:p>
      </dgm:t>
    </dgm:pt>
    <dgm:pt modelId="{8D91558C-B74A-4A3F-9ECA-F89C33AE7649}" type="sibTrans" cxnId="{D5C214F9-5939-4DDF-A93E-7358448765A7}">
      <dgm:prSet/>
      <dgm:spPr/>
      <dgm:t>
        <a:bodyPr/>
        <a:lstStyle/>
        <a:p>
          <a:endParaRPr lang="ru-RU"/>
        </a:p>
      </dgm:t>
    </dgm:pt>
    <dgm:pt modelId="{F8435236-9D92-467D-843B-851A65109FF2}">
      <dgm:prSet custT="1"/>
      <dgm:spPr/>
      <dgm:t>
        <a:bodyPr/>
        <a:lstStyle/>
        <a:p>
          <a:r>
            <a:rPr lang="ru-RU" sz="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Республика Армения (государство)</a:t>
          </a:r>
          <a:endParaRPr lang="ru-RU" sz="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3B619C5-0722-42DA-BCAF-7C89D68C2DDD}" type="parTrans" cxnId="{6ECCD89F-2256-435F-A1F6-DDEF998112E3}">
      <dgm:prSet/>
      <dgm:spPr/>
      <dgm:t>
        <a:bodyPr/>
        <a:lstStyle/>
        <a:p>
          <a:endParaRPr lang="ru-RU"/>
        </a:p>
      </dgm:t>
    </dgm:pt>
    <dgm:pt modelId="{14EAF75C-C78C-47C2-B4B8-71647A95E8B8}" type="sibTrans" cxnId="{6ECCD89F-2256-435F-A1F6-DDEF998112E3}">
      <dgm:prSet/>
      <dgm:spPr/>
      <dgm:t>
        <a:bodyPr/>
        <a:lstStyle/>
        <a:p>
          <a:endParaRPr lang="ru-RU"/>
        </a:p>
      </dgm:t>
    </dgm:pt>
    <dgm:pt modelId="{4D1B5C73-18AD-4421-BE7A-04CD8382829B}">
      <dgm:prSet custT="1"/>
      <dgm:spPr/>
      <dgm:t>
        <a:bodyPr/>
        <a:lstStyle/>
        <a:p>
          <a:r>
            <a:rPr lang="ru-RU" sz="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Республика Таджикистан (независим. государство)</a:t>
          </a:r>
          <a:endParaRPr lang="ru-RU" sz="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4C28FDB-E4F9-4B49-8D8E-50A1BEBFE611}" type="parTrans" cxnId="{22900F17-8D80-4C9B-B76B-FF365F11935B}">
      <dgm:prSet/>
      <dgm:spPr/>
      <dgm:t>
        <a:bodyPr/>
        <a:lstStyle/>
        <a:p>
          <a:endParaRPr lang="ru-RU" dirty="0"/>
        </a:p>
      </dgm:t>
    </dgm:pt>
    <dgm:pt modelId="{0FDD3A24-864A-4AA3-9438-6E70EF0ED876}" type="sibTrans" cxnId="{22900F17-8D80-4C9B-B76B-FF365F11935B}">
      <dgm:prSet/>
      <dgm:spPr/>
      <dgm:t>
        <a:bodyPr/>
        <a:lstStyle/>
        <a:p>
          <a:endParaRPr lang="ru-RU"/>
        </a:p>
      </dgm:t>
    </dgm:pt>
    <dgm:pt modelId="{8AF9E45E-5BFC-4678-8922-7D938A5C8174}">
      <dgm:prSet custT="1"/>
      <dgm:spPr/>
      <dgm:t>
        <a:bodyPr/>
        <a:lstStyle/>
        <a:p>
          <a:r>
            <a:rPr lang="ru-RU" sz="1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Германия (страна)</a:t>
          </a:r>
          <a:endParaRPr lang="ru-RU" sz="10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E08627E-268F-41B1-B9F3-D0AB6686189C}" type="parTrans" cxnId="{7CFF3AA4-373E-4300-AB07-A0CECAE4E902}">
      <dgm:prSet/>
      <dgm:spPr/>
      <dgm:t>
        <a:bodyPr/>
        <a:lstStyle/>
        <a:p>
          <a:endParaRPr lang="ru-RU"/>
        </a:p>
      </dgm:t>
    </dgm:pt>
    <dgm:pt modelId="{6EA0D88E-740C-4EB0-8F1F-9E97FB918FBF}" type="sibTrans" cxnId="{7CFF3AA4-373E-4300-AB07-A0CECAE4E902}">
      <dgm:prSet/>
      <dgm:spPr/>
      <dgm:t>
        <a:bodyPr/>
        <a:lstStyle/>
        <a:p>
          <a:endParaRPr lang="ru-RU"/>
        </a:p>
      </dgm:t>
    </dgm:pt>
    <dgm:pt modelId="{E962BF28-D88A-459F-868B-453348AF0C07}" type="pres">
      <dgm:prSet presAssocID="{119723BC-1CAA-44D9-A015-72F57E5A9BDF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D8ADD91-B403-4D67-9DC0-DCA75A6ECC87}" type="pres">
      <dgm:prSet presAssocID="{0155496F-342F-4817-AE0A-F6B756389738}" presName="centerShape" presStyleLbl="node0" presStyleIdx="0" presStyleCnt="1" custScaleX="271009" custScaleY="272009"/>
      <dgm:spPr/>
      <dgm:t>
        <a:bodyPr/>
        <a:lstStyle/>
        <a:p>
          <a:endParaRPr lang="ru-RU"/>
        </a:p>
      </dgm:t>
    </dgm:pt>
    <dgm:pt modelId="{C98B0303-70E8-4EDD-9545-44266DB591B4}" type="pres">
      <dgm:prSet presAssocID="{E4C28FDB-E4F9-4B49-8D8E-50A1BEBFE611}" presName="parTrans" presStyleLbl="sibTrans2D1" presStyleIdx="0" presStyleCnt="12" custAng="0" custLinFactNeighborX="22696" custLinFactNeighborY="-3794"/>
      <dgm:spPr/>
      <dgm:t>
        <a:bodyPr/>
        <a:lstStyle/>
        <a:p>
          <a:endParaRPr lang="ru-RU"/>
        </a:p>
      </dgm:t>
    </dgm:pt>
    <dgm:pt modelId="{6814A615-D7D7-448E-A150-B35C77B842CA}" type="pres">
      <dgm:prSet presAssocID="{E4C28FDB-E4F9-4B49-8D8E-50A1BEBFE611}" presName="connectorText" presStyleLbl="sibTrans2D1" presStyleIdx="0" presStyleCnt="12"/>
      <dgm:spPr/>
      <dgm:t>
        <a:bodyPr/>
        <a:lstStyle/>
        <a:p>
          <a:endParaRPr lang="ru-RU"/>
        </a:p>
      </dgm:t>
    </dgm:pt>
    <dgm:pt modelId="{1C84A58B-223E-4F71-8824-B5F52F77B969}" type="pres">
      <dgm:prSet presAssocID="{4D1B5C73-18AD-4421-BE7A-04CD8382829B}" presName="node" presStyleLbl="node1" presStyleIdx="0" presStyleCnt="12" custRadScaleRad="95362" custRadScaleInc="815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DF5715B-1BB2-4622-AB6C-D53FE3CD2CB9}" type="pres">
      <dgm:prSet presAssocID="{83B619C5-0722-42DA-BCAF-7C89D68C2DDD}" presName="parTrans" presStyleLbl="sibTrans2D1" presStyleIdx="1" presStyleCnt="12" custAng="21386247"/>
      <dgm:spPr/>
      <dgm:t>
        <a:bodyPr/>
        <a:lstStyle/>
        <a:p>
          <a:endParaRPr lang="ru-RU"/>
        </a:p>
      </dgm:t>
    </dgm:pt>
    <dgm:pt modelId="{6E8131CB-D790-4C5E-A391-4DD2B45C3312}" type="pres">
      <dgm:prSet presAssocID="{83B619C5-0722-42DA-BCAF-7C89D68C2DDD}" presName="connectorText" presStyleLbl="sibTrans2D1" presStyleIdx="1" presStyleCnt="12"/>
      <dgm:spPr/>
      <dgm:t>
        <a:bodyPr/>
        <a:lstStyle/>
        <a:p>
          <a:endParaRPr lang="ru-RU"/>
        </a:p>
      </dgm:t>
    </dgm:pt>
    <dgm:pt modelId="{5E8466FE-C81B-48BA-8538-76A160FC1C1B}" type="pres">
      <dgm:prSet presAssocID="{F8435236-9D92-467D-843B-851A65109FF2}" presName="node" presStyleLbl="node1" presStyleIdx="1" presStyleCnt="12" custRadScaleRad="102964" custRadScaleInc="1814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A446039-044E-42ED-9379-92A622C49730}" type="pres">
      <dgm:prSet presAssocID="{9D565124-E2D2-47A1-84A3-90743CEBED09}" presName="parTrans" presStyleLbl="sibTrans2D1" presStyleIdx="2" presStyleCnt="12" custAng="21090523"/>
      <dgm:spPr/>
      <dgm:t>
        <a:bodyPr/>
        <a:lstStyle/>
        <a:p>
          <a:endParaRPr lang="ru-RU"/>
        </a:p>
      </dgm:t>
    </dgm:pt>
    <dgm:pt modelId="{A4648C9C-7CC2-4755-B744-9BF581E087C1}" type="pres">
      <dgm:prSet presAssocID="{9D565124-E2D2-47A1-84A3-90743CEBED09}" presName="connectorText" presStyleLbl="sibTrans2D1" presStyleIdx="2" presStyleCnt="12"/>
      <dgm:spPr/>
      <dgm:t>
        <a:bodyPr/>
        <a:lstStyle/>
        <a:p>
          <a:endParaRPr lang="ru-RU"/>
        </a:p>
      </dgm:t>
    </dgm:pt>
    <dgm:pt modelId="{BF041178-CFF7-4EB6-B4D4-5844E531A22F}" type="pres">
      <dgm:prSet presAssocID="{E04B6DFC-A880-4338-816D-B0D85A33AF9A}" presName="node" presStyleLbl="node1" presStyleIdx="2" presStyleCnt="12" custRadScaleRad="117082" custRadScaleInc="161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C6C1999-7ED0-4F9B-89B4-2271CE9144B7}" type="pres">
      <dgm:prSet presAssocID="{A3A2612D-9CE8-40A3-8AC6-1945AED87570}" presName="parTrans" presStyleLbl="sibTrans2D1" presStyleIdx="3" presStyleCnt="12" custAng="21399632"/>
      <dgm:spPr/>
      <dgm:t>
        <a:bodyPr/>
        <a:lstStyle/>
        <a:p>
          <a:endParaRPr lang="ru-RU"/>
        </a:p>
      </dgm:t>
    </dgm:pt>
    <dgm:pt modelId="{81C5AE7C-7D82-4DBA-B6A2-EFC99FC59517}" type="pres">
      <dgm:prSet presAssocID="{A3A2612D-9CE8-40A3-8AC6-1945AED87570}" presName="connectorText" presStyleLbl="sibTrans2D1" presStyleIdx="3" presStyleCnt="12"/>
      <dgm:spPr/>
      <dgm:t>
        <a:bodyPr/>
        <a:lstStyle/>
        <a:p>
          <a:endParaRPr lang="ru-RU"/>
        </a:p>
      </dgm:t>
    </dgm:pt>
    <dgm:pt modelId="{897527A1-EA99-4A21-98FC-A3179358BE1A}" type="pres">
      <dgm:prSet presAssocID="{DEABCDEA-4471-45AC-AC99-AA45CB4CB420}" presName="node" presStyleLbl="node1" presStyleIdx="3" presStyleCnt="12" custRadScaleRad="116709" custRadScaleInc="-207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DEA595F-749D-4DEE-A4FD-A56B526FFF21}" type="pres">
      <dgm:prSet presAssocID="{64AAB445-9291-462A-862C-EB66B8CC2537}" presName="parTrans" presStyleLbl="sibTrans2D1" presStyleIdx="4" presStyleCnt="12" custAng="506120" custScaleX="106767"/>
      <dgm:spPr/>
      <dgm:t>
        <a:bodyPr/>
        <a:lstStyle/>
        <a:p>
          <a:endParaRPr lang="ru-RU"/>
        </a:p>
      </dgm:t>
    </dgm:pt>
    <dgm:pt modelId="{FEED91AF-22A1-4914-95F7-162976880726}" type="pres">
      <dgm:prSet presAssocID="{64AAB445-9291-462A-862C-EB66B8CC2537}" presName="connectorText" presStyleLbl="sibTrans2D1" presStyleIdx="4" presStyleCnt="12"/>
      <dgm:spPr/>
      <dgm:t>
        <a:bodyPr/>
        <a:lstStyle/>
        <a:p>
          <a:endParaRPr lang="ru-RU"/>
        </a:p>
      </dgm:t>
    </dgm:pt>
    <dgm:pt modelId="{03AE673C-ECFD-4240-8604-D7B34E1D604B}" type="pres">
      <dgm:prSet presAssocID="{08C789E2-466B-443A-9C4F-4091E238249E}" presName="node" presStyleLbl="node1" presStyleIdx="4" presStyleCnt="12" custRadScaleRad="51769" custRadScaleInc="-5372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8E25C68-2B05-479E-8C71-3089E54C8E48}" type="pres">
      <dgm:prSet presAssocID="{E6D710C0-DE7E-45C0-BF9A-52C71C79E848}" presName="parTrans" presStyleLbl="sibTrans2D1" presStyleIdx="5" presStyleCnt="12" custAng="418251"/>
      <dgm:spPr/>
      <dgm:t>
        <a:bodyPr/>
        <a:lstStyle/>
        <a:p>
          <a:endParaRPr lang="ru-RU"/>
        </a:p>
      </dgm:t>
    </dgm:pt>
    <dgm:pt modelId="{5821D71F-7A4A-41B3-8F13-D29E0231C929}" type="pres">
      <dgm:prSet presAssocID="{E6D710C0-DE7E-45C0-BF9A-52C71C79E848}" presName="connectorText" presStyleLbl="sibTrans2D1" presStyleIdx="5" presStyleCnt="12"/>
      <dgm:spPr/>
      <dgm:t>
        <a:bodyPr/>
        <a:lstStyle/>
        <a:p>
          <a:endParaRPr lang="ru-RU"/>
        </a:p>
      </dgm:t>
    </dgm:pt>
    <dgm:pt modelId="{C6D7AB07-9059-49BD-BB7F-E25B41441DE0}" type="pres">
      <dgm:prSet presAssocID="{A0130954-8E56-41A4-961B-18EB029574A7}" presName="node" presStyleLbl="node1" presStyleIdx="5" presStyleCnt="12" custRadScaleRad="54547" custRadScaleInc="86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019036A-5F4E-4DE2-AF23-D898EBF35D38}" type="pres">
      <dgm:prSet presAssocID="{0E08627E-268F-41B1-B9F3-D0AB6686189C}" presName="parTrans" presStyleLbl="sibTrans2D1" presStyleIdx="6" presStyleCnt="12" custAng="0"/>
      <dgm:spPr/>
      <dgm:t>
        <a:bodyPr/>
        <a:lstStyle/>
        <a:p>
          <a:endParaRPr lang="ru-RU"/>
        </a:p>
      </dgm:t>
    </dgm:pt>
    <dgm:pt modelId="{A9D4E076-219B-45CC-8841-59DBA5E19792}" type="pres">
      <dgm:prSet presAssocID="{0E08627E-268F-41B1-B9F3-D0AB6686189C}" presName="connectorText" presStyleLbl="sibTrans2D1" presStyleIdx="6" presStyleCnt="12"/>
      <dgm:spPr/>
      <dgm:t>
        <a:bodyPr/>
        <a:lstStyle/>
        <a:p>
          <a:endParaRPr lang="ru-RU"/>
        </a:p>
      </dgm:t>
    </dgm:pt>
    <dgm:pt modelId="{10AAAF82-4E3E-41AE-ABD4-DB1A5AD8E90A}" type="pres">
      <dgm:prSet presAssocID="{8AF9E45E-5BFC-4678-8922-7D938A5C8174}" presName="node" presStyleLbl="node1" presStyleIdx="6" presStyleCnt="12" custRadScaleRad="91987" custRadScaleInc="-14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949EB70-9386-4254-83D4-55DEE2058A4D}" type="pres">
      <dgm:prSet presAssocID="{D7C1B2B4-6C44-4BC7-8F8D-F6EC02C44EE9}" presName="parTrans" presStyleLbl="sibTrans2D1" presStyleIdx="7" presStyleCnt="12" custAng="21433523"/>
      <dgm:spPr/>
      <dgm:t>
        <a:bodyPr/>
        <a:lstStyle/>
        <a:p>
          <a:endParaRPr lang="ru-RU"/>
        </a:p>
      </dgm:t>
    </dgm:pt>
    <dgm:pt modelId="{C5510B5E-303A-4CBF-B127-B48815FEF7A1}" type="pres">
      <dgm:prSet presAssocID="{D7C1B2B4-6C44-4BC7-8F8D-F6EC02C44EE9}" presName="connectorText" presStyleLbl="sibTrans2D1" presStyleIdx="7" presStyleCnt="12"/>
      <dgm:spPr/>
      <dgm:t>
        <a:bodyPr/>
        <a:lstStyle/>
        <a:p>
          <a:endParaRPr lang="ru-RU"/>
        </a:p>
      </dgm:t>
    </dgm:pt>
    <dgm:pt modelId="{86992A9D-418A-4CC5-A603-434135F679E6}" type="pres">
      <dgm:prSet presAssocID="{CCDBA392-611F-4572-8B5E-E168A88DCB81}" presName="node" presStyleLbl="node1" presStyleIdx="7" presStyleCnt="12" custRadScaleRad="57596" custRadScaleInc="-674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92D1175-371E-453F-A815-0F3891B0C17E}" type="pres">
      <dgm:prSet presAssocID="{C075EEBE-A2E8-442D-B75C-639FE6D4FC7D}" presName="parTrans" presStyleLbl="sibTrans2D1" presStyleIdx="8" presStyleCnt="12" custAng="21388158" custLinFactNeighborX="-16929" custLinFactNeighborY="65496"/>
      <dgm:spPr/>
      <dgm:t>
        <a:bodyPr/>
        <a:lstStyle/>
        <a:p>
          <a:endParaRPr lang="ru-RU"/>
        </a:p>
      </dgm:t>
    </dgm:pt>
    <dgm:pt modelId="{753C10F7-0CC0-4370-83C5-36711D2CE86B}" type="pres">
      <dgm:prSet presAssocID="{C075EEBE-A2E8-442D-B75C-639FE6D4FC7D}" presName="connectorText" presStyleLbl="sibTrans2D1" presStyleIdx="8" presStyleCnt="12"/>
      <dgm:spPr/>
      <dgm:t>
        <a:bodyPr/>
        <a:lstStyle/>
        <a:p>
          <a:endParaRPr lang="ru-RU"/>
        </a:p>
      </dgm:t>
    </dgm:pt>
    <dgm:pt modelId="{A8E95612-FC0F-400D-AF0B-EC149BBF5B47}" type="pres">
      <dgm:prSet presAssocID="{EEB6305A-04B0-4C9E-9B08-A0CA30E14AA0}" presName="node" presStyleLbl="node1" presStyleIdx="8" presStyleCnt="12" custScaleX="112503" custScaleY="109364" custRadScaleRad="121411" custRadScaleInc="-824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26D4AE-972A-4C7C-90AA-CC3246F1DD1B}" type="pres">
      <dgm:prSet presAssocID="{0116EB31-03E1-4AE1-A323-1091E2CB9C39}" presName="parTrans" presStyleLbl="sibTrans2D1" presStyleIdx="9" presStyleCnt="12" custAng="539380"/>
      <dgm:spPr/>
      <dgm:t>
        <a:bodyPr/>
        <a:lstStyle/>
        <a:p>
          <a:endParaRPr lang="ru-RU"/>
        </a:p>
      </dgm:t>
    </dgm:pt>
    <dgm:pt modelId="{D642112E-9180-44D1-BFBB-77FF50C4DB4A}" type="pres">
      <dgm:prSet presAssocID="{0116EB31-03E1-4AE1-A323-1091E2CB9C39}" presName="connectorText" presStyleLbl="sibTrans2D1" presStyleIdx="9" presStyleCnt="12"/>
      <dgm:spPr/>
      <dgm:t>
        <a:bodyPr/>
        <a:lstStyle/>
        <a:p>
          <a:endParaRPr lang="ru-RU"/>
        </a:p>
      </dgm:t>
    </dgm:pt>
    <dgm:pt modelId="{3E282751-D646-45BF-8865-7FD54C8BB96F}" type="pres">
      <dgm:prSet presAssocID="{17C0B425-622F-4E4B-80D0-881B6B9D50E6}" presName="node" presStyleLbl="node1" presStyleIdx="9" presStyleCnt="12" custRadScaleRad="56528" custRadScaleInc="-1000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32A43F7-A574-46F5-83A9-22F26D6C9C0C}" type="pres">
      <dgm:prSet presAssocID="{50B56100-AF85-4EA5-9719-B01EA2A06293}" presName="parTrans" presStyleLbl="sibTrans2D1" presStyleIdx="10" presStyleCnt="12" custAng="336232"/>
      <dgm:spPr/>
      <dgm:t>
        <a:bodyPr/>
        <a:lstStyle/>
        <a:p>
          <a:endParaRPr lang="ru-RU"/>
        </a:p>
      </dgm:t>
    </dgm:pt>
    <dgm:pt modelId="{D18321C6-9FE5-4B39-B306-B4ABEFE490B3}" type="pres">
      <dgm:prSet presAssocID="{50B56100-AF85-4EA5-9719-B01EA2A06293}" presName="connectorText" presStyleLbl="sibTrans2D1" presStyleIdx="10" presStyleCnt="12"/>
      <dgm:spPr/>
      <dgm:t>
        <a:bodyPr/>
        <a:lstStyle/>
        <a:p>
          <a:endParaRPr lang="ru-RU"/>
        </a:p>
      </dgm:t>
    </dgm:pt>
    <dgm:pt modelId="{054C97A9-7095-46E5-AD58-17F58149BB19}" type="pres">
      <dgm:prSet presAssocID="{872035CF-93C2-42A6-9799-33B53652FB62}" presName="node" presStyleLbl="node1" presStyleIdx="10" presStyleCnt="12" custScaleX="108679" custScaleY="98215" custRadScaleRad="60873" custRadScaleInc="-2133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E49C413-D7E0-432C-B704-2F8842498C96}" type="pres">
      <dgm:prSet presAssocID="{18785D73-054E-495F-8992-5296DC7A4DDC}" presName="parTrans" presStyleLbl="sibTrans2D1" presStyleIdx="11" presStyleCnt="12" custAng="182886"/>
      <dgm:spPr/>
      <dgm:t>
        <a:bodyPr/>
        <a:lstStyle/>
        <a:p>
          <a:endParaRPr lang="ru-RU"/>
        </a:p>
      </dgm:t>
    </dgm:pt>
    <dgm:pt modelId="{593FD34E-5126-4F24-85EF-261629A30625}" type="pres">
      <dgm:prSet presAssocID="{18785D73-054E-495F-8992-5296DC7A4DDC}" presName="connectorText" presStyleLbl="sibTrans2D1" presStyleIdx="11" presStyleCnt="12"/>
      <dgm:spPr/>
      <dgm:t>
        <a:bodyPr/>
        <a:lstStyle/>
        <a:p>
          <a:endParaRPr lang="ru-RU"/>
        </a:p>
      </dgm:t>
    </dgm:pt>
    <dgm:pt modelId="{B82AF15D-C3AB-4155-B4E5-B00A621D7D11}" type="pres">
      <dgm:prSet presAssocID="{7D4827E4-9E71-455E-A155-CD473D395B44}" presName="node" presStyleLbl="node1" presStyleIdx="11" presStyleCnt="12" custRadScaleRad="59696" custRadScaleInc="463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D9A63E7-9FC2-4455-BEFE-41BB18554BD8}" type="presOf" srcId="{0116EB31-03E1-4AE1-A323-1091E2CB9C39}" destId="{B526D4AE-972A-4C7C-90AA-CC3246F1DD1B}" srcOrd="0" destOrd="0" presId="urn:microsoft.com/office/officeart/2005/8/layout/radial5"/>
    <dgm:cxn modelId="{386E9A72-757A-4E87-878F-2DD29C0980EE}" type="presOf" srcId="{F8435236-9D92-467D-843B-851A65109FF2}" destId="{5E8466FE-C81B-48BA-8538-76A160FC1C1B}" srcOrd="0" destOrd="0" presId="urn:microsoft.com/office/officeart/2005/8/layout/radial5"/>
    <dgm:cxn modelId="{ECBE5E4F-7A9F-4445-B0F4-DE3B3C44C49A}" type="presOf" srcId="{64AAB445-9291-462A-862C-EB66B8CC2537}" destId="{DDEA595F-749D-4DEE-A4FD-A56B526FFF21}" srcOrd="0" destOrd="0" presId="urn:microsoft.com/office/officeart/2005/8/layout/radial5"/>
    <dgm:cxn modelId="{2668D1C4-2DA3-4A43-B5E5-7DB3ADD5C7BA}" type="presOf" srcId="{E04B6DFC-A880-4338-816D-B0D85A33AF9A}" destId="{BF041178-CFF7-4EB6-B4D4-5844E531A22F}" srcOrd="0" destOrd="0" presId="urn:microsoft.com/office/officeart/2005/8/layout/radial5"/>
    <dgm:cxn modelId="{D5C214F9-5939-4DDF-A93E-7358448765A7}" srcId="{0155496F-342F-4817-AE0A-F6B756389738}" destId="{A0130954-8E56-41A4-961B-18EB029574A7}" srcOrd="5" destOrd="0" parTransId="{E6D710C0-DE7E-45C0-BF9A-52C71C79E848}" sibTransId="{8D91558C-B74A-4A3F-9ECA-F89C33AE7649}"/>
    <dgm:cxn modelId="{22900F17-8D80-4C9B-B76B-FF365F11935B}" srcId="{0155496F-342F-4817-AE0A-F6B756389738}" destId="{4D1B5C73-18AD-4421-BE7A-04CD8382829B}" srcOrd="0" destOrd="0" parTransId="{E4C28FDB-E4F9-4B49-8D8E-50A1BEBFE611}" sibTransId="{0FDD3A24-864A-4AA3-9438-6E70EF0ED876}"/>
    <dgm:cxn modelId="{36E3E259-0EE4-4B12-B964-FCFF06A79C04}" type="presOf" srcId="{0116EB31-03E1-4AE1-A323-1091E2CB9C39}" destId="{D642112E-9180-44D1-BFBB-77FF50C4DB4A}" srcOrd="1" destOrd="0" presId="urn:microsoft.com/office/officeart/2005/8/layout/radial5"/>
    <dgm:cxn modelId="{42865D91-6D65-4BCC-9D8D-9DAE9EFEAE1C}" type="presOf" srcId="{A3A2612D-9CE8-40A3-8AC6-1945AED87570}" destId="{81C5AE7C-7D82-4DBA-B6A2-EFC99FC59517}" srcOrd="1" destOrd="0" presId="urn:microsoft.com/office/officeart/2005/8/layout/radial5"/>
    <dgm:cxn modelId="{DCACC47E-FE24-4547-9392-D7D720D5F565}" srcId="{0155496F-342F-4817-AE0A-F6B756389738}" destId="{7D4827E4-9E71-455E-A155-CD473D395B44}" srcOrd="11" destOrd="0" parTransId="{18785D73-054E-495F-8992-5296DC7A4DDC}" sibTransId="{E950D9C7-0AB3-49EE-8C8B-7C57ADDB9C73}"/>
    <dgm:cxn modelId="{01B0FFE4-A553-4FFE-9531-517C7EE5DB08}" type="presOf" srcId="{E4C28FDB-E4F9-4B49-8D8E-50A1BEBFE611}" destId="{6814A615-D7D7-448E-A150-B35C77B842CA}" srcOrd="1" destOrd="0" presId="urn:microsoft.com/office/officeart/2005/8/layout/radial5"/>
    <dgm:cxn modelId="{40101CE3-1773-42B9-8C27-F822FBDAE0AA}" type="presOf" srcId="{A3A2612D-9CE8-40A3-8AC6-1945AED87570}" destId="{4C6C1999-7ED0-4F9B-89B4-2271CE9144B7}" srcOrd="0" destOrd="0" presId="urn:microsoft.com/office/officeart/2005/8/layout/radial5"/>
    <dgm:cxn modelId="{8DDF987F-3ADD-49A3-912A-D9396081AE50}" type="presOf" srcId="{50B56100-AF85-4EA5-9719-B01EA2A06293}" destId="{D18321C6-9FE5-4B39-B306-B4ABEFE490B3}" srcOrd="1" destOrd="0" presId="urn:microsoft.com/office/officeart/2005/8/layout/radial5"/>
    <dgm:cxn modelId="{7CFF3AA4-373E-4300-AB07-A0CECAE4E902}" srcId="{0155496F-342F-4817-AE0A-F6B756389738}" destId="{8AF9E45E-5BFC-4678-8922-7D938A5C8174}" srcOrd="6" destOrd="0" parTransId="{0E08627E-268F-41B1-B9F3-D0AB6686189C}" sibTransId="{6EA0D88E-740C-4EB0-8F1F-9E97FB918FBF}"/>
    <dgm:cxn modelId="{AC02115E-154C-4DD5-BC48-6944C52F6F40}" type="presOf" srcId="{0155496F-342F-4817-AE0A-F6B756389738}" destId="{CD8ADD91-B403-4D67-9DC0-DCA75A6ECC87}" srcOrd="0" destOrd="0" presId="urn:microsoft.com/office/officeart/2005/8/layout/radial5"/>
    <dgm:cxn modelId="{AF7EC6FD-9FA7-4A6A-8032-6C0F23C72BD0}" srcId="{0155496F-342F-4817-AE0A-F6B756389738}" destId="{08C789E2-466B-443A-9C4F-4091E238249E}" srcOrd="4" destOrd="0" parTransId="{64AAB445-9291-462A-862C-EB66B8CC2537}" sibTransId="{0932E4B0-C7A6-490D-B682-FF35BB29665A}"/>
    <dgm:cxn modelId="{D27920A9-3E8F-406B-BF42-69178BC157AC}" srcId="{0155496F-342F-4817-AE0A-F6B756389738}" destId="{EEB6305A-04B0-4C9E-9B08-A0CA30E14AA0}" srcOrd="8" destOrd="0" parTransId="{C075EEBE-A2E8-442D-B75C-639FE6D4FC7D}" sibTransId="{EB48A1CB-84AF-40F8-AE3B-926841817D03}"/>
    <dgm:cxn modelId="{D2A7C2B0-346B-41F9-B934-18E0DFE1760D}" type="presOf" srcId="{8AF9E45E-5BFC-4678-8922-7D938A5C8174}" destId="{10AAAF82-4E3E-41AE-ABD4-DB1A5AD8E90A}" srcOrd="0" destOrd="0" presId="urn:microsoft.com/office/officeart/2005/8/layout/radial5"/>
    <dgm:cxn modelId="{83D11972-C94D-422B-9BA4-5569147BCFAD}" srcId="{0155496F-342F-4817-AE0A-F6B756389738}" destId="{E04B6DFC-A880-4338-816D-B0D85A33AF9A}" srcOrd="2" destOrd="0" parTransId="{9D565124-E2D2-47A1-84A3-90743CEBED09}" sibTransId="{30B25C8D-1F2E-460C-AC46-EC1AC9EAC70B}"/>
    <dgm:cxn modelId="{02457EA4-47FE-4040-AF98-AD6236F81A22}" type="presOf" srcId="{119723BC-1CAA-44D9-A015-72F57E5A9BDF}" destId="{E962BF28-D88A-459F-868B-453348AF0C07}" srcOrd="0" destOrd="0" presId="urn:microsoft.com/office/officeart/2005/8/layout/radial5"/>
    <dgm:cxn modelId="{5C76B4A2-AC70-41E9-B431-60402CC83880}" type="presOf" srcId="{08C789E2-466B-443A-9C4F-4091E238249E}" destId="{03AE673C-ECFD-4240-8604-D7B34E1D604B}" srcOrd="0" destOrd="0" presId="urn:microsoft.com/office/officeart/2005/8/layout/radial5"/>
    <dgm:cxn modelId="{947E5BA5-AE67-48F8-8756-32320B39CEDF}" type="presOf" srcId="{0E08627E-268F-41B1-B9F3-D0AB6686189C}" destId="{6019036A-5F4E-4DE2-AF23-D898EBF35D38}" srcOrd="0" destOrd="0" presId="urn:microsoft.com/office/officeart/2005/8/layout/radial5"/>
    <dgm:cxn modelId="{BB319EB3-4AA8-4046-9362-C83649B6BFAD}" type="presOf" srcId="{E6D710C0-DE7E-45C0-BF9A-52C71C79E848}" destId="{C8E25C68-2B05-479E-8C71-3089E54C8E48}" srcOrd="0" destOrd="0" presId="urn:microsoft.com/office/officeart/2005/8/layout/radial5"/>
    <dgm:cxn modelId="{E008284B-0541-4DA6-9F04-662BFEB88AE6}" type="presOf" srcId="{83B619C5-0722-42DA-BCAF-7C89D68C2DDD}" destId="{6E8131CB-D790-4C5E-A391-4DD2B45C3312}" srcOrd="1" destOrd="0" presId="urn:microsoft.com/office/officeart/2005/8/layout/radial5"/>
    <dgm:cxn modelId="{F1352EA1-825D-4E92-9C50-366ADAAD0F82}" type="presOf" srcId="{C075EEBE-A2E8-442D-B75C-639FE6D4FC7D}" destId="{753C10F7-0CC0-4370-83C5-36711D2CE86B}" srcOrd="1" destOrd="0" presId="urn:microsoft.com/office/officeart/2005/8/layout/radial5"/>
    <dgm:cxn modelId="{48F925F5-1EBE-411D-85C7-F7BD5F51FC4B}" srcId="{0155496F-342F-4817-AE0A-F6B756389738}" destId="{CCDBA392-611F-4572-8B5E-E168A88DCB81}" srcOrd="7" destOrd="0" parTransId="{D7C1B2B4-6C44-4BC7-8F8D-F6EC02C44EE9}" sibTransId="{418B1888-E020-4B48-9DAB-FC1AF6D80BA0}"/>
    <dgm:cxn modelId="{34D3CBC4-4DD9-4029-B0AF-7C11C0094FC4}" type="presOf" srcId="{D7C1B2B4-6C44-4BC7-8F8D-F6EC02C44EE9}" destId="{C5510B5E-303A-4CBF-B127-B48815FEF7A1}" srcOrd="1" destOrd="0" presId="urn:microsoft.com/office/officeart/2005/8/layout/radial5"/>
    <dgm:cxn modelId="{3382D045-7468-4EC8-9CB3-A54D939F86C0}" srcId="{119723BC-1CAA-44D9-A015-72F57E5A9BDF}" destId="{0155496F-342F-4817-AE0A-F6B756389738}" srcOrd="0" destOrd="0" parTransId="{481201DC-2C35-44FA-BFEC-230224406803}" sibTransId="{64967F98-015B-4333-A3E9-3EAB0AB279E2}"/>
    <dgm:cxn modelId="{CE3797BA-2352-4F36-BC0A-F8A97BCD6A4B}" srcId="{0155496F-342F-4817-AE0A-F6B756389738}" destId="{872035CF-93C2-42A6-9799-33B53652FB62}" srcOrd="10" destOrd="0" parTransId="{50B56100-AF85-4EA5-9719-B01EA2A06293}" sibTransId="{F9977650-8D83-4BC8-99A3-4F3CB7C05033}"/>
    <dgm:cxn modelId="{393AC538-E24B-4A5F-8531-09622E8C3C19}" type="presOf" srcId="{7D4827E4-9E71-455E-A155-CD473D395B44}" destId="{B82AF15D-C3AB-4155-B4E5-B00A621D7D11}" srcOrd="0" destOrd="0" presId="urn:microsoft.com/office/officeart/2005/8/layout/radial5"/>
    <dgm:cxn modelId="{CC68DDF7-7897-4224-9C13-15002A950D54}" type="presOf" srcId="{872035CF-93C2-42A6-9799-33B53652FB62}" destId="{054C97A9-7095-46E5-AD58-17F58149BB19}" srcOrd="0" destOrd="0" presId="urn:microsoft.com/office/officeart/2005/8/layout/radial5"/>
    <dgm:cxn modelId="{91E5A2DC-3A22-4B4B-9E60-C2C4221E8326}" type="presOf" srcId="{83B619C5-0722-42DA-BCAF-7C89D68C2DDD}" destId="{BDF5715B-1BB2-4622-AB6C-D53FE3CD2CB9}" srcOrd="0" destOrd="0" presId="urn:microsoft.com/office/officeart/2005/8/layout/radial5"/>
    <dgm:cxn modelId="{A33037AF-8215-4474-81B0-042E2D0AD91A}" srcId="{0155496F-342F-4817-AE0A-F6B756389738}" destId="{17C0B425-622F-4E4B-80D0-881B6B9D50E6}" srcOrd="9" destOrd="0" parTransId="{0116EB31-03E1-4AE1-A323-1091E2CB9C39}" sibTransId="{9BDD0F81-DE36-47DE-93B6-C5A024E0AE56}"/>
    <dgm:cxn modelId="{D0C5087D-1115-490F-8BAA-249439E3B887}" type="presOf" srcId="{4D1B5C73-18AD-4421-BE7A-04CD8382829B}" destId="{1C84A58B-223E-4F71-8824-B5F52F77B969}" srcOrd="0" destOrd="0" presId="urn:microsoft.com/office/officeart/2005/8/layout/radial5"/>
    <dgm:cxn modelId="{11CCA979-7681-4B88-86DC-718EFB3D1174}" type="presOf" srcId="{CCDBA392-611F-4572-8B5E-E168A88DCB81}" destId="{86992A9D-418A-4CC5-A603-434135F679E6}" srcOrd="0" destOrd="0" presId="urn:microsoft.com/office/officeart/2005/8/layout/radial5"/>
    <dgm:cxn modelId="{136D6D6E-98C1-421E-9622-46BAC2A0D481}" type="presOf" srcId="{E6D710C0-DE7E-45C0-BF9A-52C71C79E848}" destId="{5821D71F-7A4A-41B3-8F13-D29E0231C929}" srcOrd="1" destOrd="0" presId="urn:microsoft.com/office/officeart/2005/8/layout/radial5"/>
    <dgm:cxn modelId="{809BF537-96D7-443C-9C7B-C273921DF8E4}" type="presOf" srcId="{50B56100-AF85-4EA5-9719-B01EA2A06293}" destId="{532A43F7-A574-46F5-83A9-22F26D6C9C0C}" srcOrd="0" destOrd="0" presId="urn:microsoft.com/office/officeart/2005/8/layout/radial5"/>
    <dgm:cxn modelId="{6ECCD89F-2256-435F-A1F6-DDEF998112E3}" srcId="{0155496F-342F-4817-AE0A-F6B756389738}" destId="{F8435236-9D92-467D-843B-851A65109FF2}" srcOrd="1" destOrd="0" parTransId="{83B619C5-0722-42DA-BCAF-7C89D68C2DDD}" sibTransId="{14EAF75C-C78C-47C2-B4B8-71647A95E8B8}"/>
    <dgm:cxn modelId="{01002552-ACB4-4B90-9AC4-BF3F81F00BFE}" type="presOf" srcId="{0E08627E-268F-41B1-B9F3-D0AB6686189C}" destId="{A9D4E076-219B-45CC-8841-59DBA5E19792}" srcOrd="1" destOrd="0" presId="urn:microsoft.com/office/officeart/2005/8/layout/radial5"/>
    <dgm:cxn modelId="{C4B0DE9A-DBD9-44D7-AA7D-9FD8AE9299B0}" type="presOf" srcId="{DEABCDEA-4471-45AC-AC99-AA45CB4CB420}" destId="{897527A1-EA99-4A21-98FC-A3179358BE1A}" srcOrd="0" destOrd="0" presId="urn:microsoft.com/office/officeart/2005/8/layout/radial5"/>
    <dgm:cxn modelId="{31B721B8-A316-434D-B8DC-7FBCC2C2CCF9}" type="presOf" srcId="{17C0B425-622F-4E4B-80D0-881B6B9D50E6}" destId="{3E282751-D646-45BF-8865-7FD54C8BB96F}" srcOrd="0" destOrd="0" presId="urn:microsoft.com/office/officeart/2005/8/layout/radial5"/>
    <dgm:cxn modelId="{075B06FB-71DE-4131-BCD3-74686EBB0285}" type="presOf" srcId="{C075EEBE-A2E8-442D-B75C-639FE6D4FC7D}" destId="{692D1175-371E-453F-A815-0F3891B0C17E}" srcOrd="0" destOrd="0" presId="urn:microsoft.com/office/officeart/2005/8/layout/radial5"/>
    <dgm:cxn modelId="{AA2A956C-CC48-4725-A95B-210378B6A298}" type="presOf" srcId="{18785D73-054E-495F-8992-5296DC7A4DDC}" destId="{8E49C413-D7E0-432C-B704-2F8842498C96}" srcOrd="0" destOrd="0" presId="urn:microsoft.com/office/officeart/2005/8/layout/radial5"/>
    <dgm:cxn modelId="{A92B277A-5D1F-4E1C-B3CD-ED570D3811C8}" type="presOf" srcId="{E4C28FDB-E4F9-4B49-8D8E-50A1BEBFE611}" destId="{C98B0303-70E8-4EDD-9545-44266DB591B4}" srcOrd="0" destOrd="0" presId="urn:microsoft.com/office/officeart/2005/8/layout/radial5"/>
    <dgm:cxn modelId="{031F1520-46E4-40BC-A519-A5165D9B0D74}" type="presOf" srcId="{9D565124-E2D2-47A1-84A3-90743CEBED09}" destId="{AA446039-044E-42ED-9379-92A622C49730}" srcOrd="0" destOrd="0" presId="urn:microsoft.com/office/officeart/2005/8/layout/radial5"/>
    <dgm:cxn modelId="{5382B74F-AE3B-4430-AD8E-A31CDE5D2CED}" type="presOf" srcId="{A0130954-8E56-41A4-961B-18EB029574A7}" destId="{C6D7AB07-9059-49BD-BB7F-E25B41441DE0}" srcOrd="0" destOrd="0" presId="urn:microsoft.com/office/officeart/2005/8/layout/radial5"/>
    <dgm:cxn modelId="{9D53B928-01E3-433E-8356-E73625B52351}" type="presOf" srcId="{D7C1B2B4-6C44-4BC7-8F8D-F6EC02C44EE9}" destId="{1949EB70-9386-4254-83D4-55DEE2058A4D}" srcOrd="0" destOrd="0" presId="urn:microsoft.com/office/officeart/2005/8/layout/radial5"/>
    <dgm:cxn modelId="{7A406855-48AC-43A8-8607-BAADCFFAD280}" type="presOf" srcId="{EEB6305A-04B0-4C9E-9B08-A0CA30E14AA0}" destId="{A8E95612-FC0F-400D-AF0B-EC149BBF5B47}" srcOrd="0" destOrd="0" presId="urn:microsoft.com/office/officeart/2005/8/layout/radial5"/>
    <dgm:cxn modelId="{35F6627A-3487-4D39-8F45-9EB1D0C3ADD3}" type="presOf" srcId="{64AAB445-9291-462A-862C-EB66B8CC2537}" destId="{FEED91AF-22A1-4914-95F7-162976880726}" srcOrd="1" destOrd="0" presId="urn:microsoft.com/office/officeart/2005/8/layout/radial5"/>
    <dgm:cxn modelId="{0EDD2F26-E8B2-4793-8BCE-5390193132FD}" type="presOf" srcId="{18785D73-054E-495F-8992-5296DC7A4DDC}" destId="{593FD34E-5126-4F24-85EF-261629A30625}" srcOrd="1" destOrd="0" presId="urn:microsoft.com/office/officeart/2005/8/layout/radial5"/>
    <dgm:cxn modelId="{C0F081BB-7589-4761-9A77-B7C46B217F3B}" type="presOf" srcId="{9D565124-E2D2-47A1-84A3-90743CEBED09}" destId="{A4648C9C-7CC2-4755-B744-9BF581E087C1}" srcOrd="1" destOrd="0" presId="urn:microsoft.com/office/officeart/2005/8/layout/radial5"/>
    <dgm:cxn modelId="{0CD5E403-6A2E-4077-84EC-1CC0C7B79A2C}" srcId="{0155496F-342F-4817-AE0A-F6B756389738}" destId="{DEABCDEA-4471-45AC-AC99-AA45CB4CB420}" srcOrd="3" destOrd="0" parTransId="{A3A2612D-9CE8-40A3-8AC6-1945AED87570}" sibTransId="{A2351329-AAAC-4689-90F7-BFEBF8511DE8}"/>
    <dgm:cxn modelId="{FBBD06D1-139D-44E3-8A31-7DE322D97EF9}" type="presParOf" srcId="{E962BF28-D88A-459F-868B-453348AF0C07}" destId="{CD8ADD91-B403-4D67-9DC0-DCA75A6ECC87}" srcOrd="0" destOrd="0" presId="urn:microsoft.com/office/officeart/2005/8/layout/radial5"/>
    <dgm:cxn modelId="{16BFDE42-2833-4E1F-A8A2-EA7230B84EBF}" type="presParOf" srcId="{E962BF28-D88A-459F-868B-453348AF0C07}" destId="{C98B0303-70E8-4EDD-9545-44266DB591B4}" srcOrd="1" destOrd="0" presId="urn:microsoft.com/office/officeart/2005/8/layout/radial5"/>
    <dgm:cxn modelId="{2634DDFC-A463-4A4F-9E8F-4326C9D9EE39}" type="presParOf" srcId="{C98B0303-70E8-4EDD-9545-44266DB591B4}" destId="{6814A615-D7D7-448E-A150-B35C77B842CA}" srcOrd="0" destOrd="0" presId="urn:microsoft.com/office/officeart/2005/8/layout/radial5"/>
    <dgm:cxn modelId="{D156318B-B252-40DB-AC3E-E25FA1A81487}" type="presParOf" srcId="{E962BF28-D88A-459F-868B-453348AF0C07}" destId="{1C84A58B-223E-4F71-8824-B5F52F77B969}" srcOrd="2" destOrd="0" presId="urn:microsoft.com/office/officeart/2005/8/layout/radial5"/>
    <dgm:cxn modelId="{A210FE9F-11BC-41FF-9E6E-323C65D7800F}" type="presParOf" srcId="{E962BF28-D88A-459F-868B-453348AF0C07}" destId="{BDF5715B-1BB2-4622-AB6C-D53FE3CD2CB9}" srcOrd="3" destOrd="0" presId="urn:microsoft.com/office/officeart/2005/8/layout/radial5"/>
    <dgm:cxn modelId="{38D88371-5B39-444D-B81A-6EDAFE03D0ED}" type="presParOf" srcId="{BDF5715B-1BB2-4622-AB6C-D53FE3CD2CB9}" destId="{6E8131CB-D790-4C5E-A391-4DD2B45C3312}" srcOrd="0" destOrd="0" presId="urn:microsoft.com/office/officeart/2005/8/layout/radial5"/>
    <dgm:cxn modelId="{F8F41BE3-5E96-4E26-BC39-1397D5C3EB0C}" type="presParOf" srcId="{E962BF28-D88A-459F-868B-453348AF0C07}" destId="{5E8466FE-C81B-48BA-8538-76A160FC1C1B}" srcOrd="4" destOrd="0" presId="urn:microsoft.com/office/officeart/2005/8/layout/radial5"/>
    <dgm:cxn modelId="{8024108A-D3A9-4319-8EB2-43E7AD05A57F}" type="presParOf" srcId="{E962BF28-D88A-459F-868B-453348AF0C07}" destId="{AA446039-044E-42ED-9379-92A622C49730}" srcOrd="5" destOrd="0" presId="urn:microsoft.com/office/officeart/2005/8/layout/radial5"/>
    <dgm:cxn modelId="{A4E227D3-3653-4D83-BA8A-7AEBCF62A580}" type="presParOf" srcId="{AA446039-044E-42ED-9379-92A622C49730}" destId="{A4648C9C-7CC2-4755-B744-9BF581E087C1}" srcOrd="0" destOrd="0" presId="urn:microsoft.com/office/officeart/2005/8/layout/radial5"/>
    <dgm:cxn modelId="{C9856F7A-37BE-4C8D-A967-416B807EA9D1}" type="presParOf" srcId="{E962BF28-D88A-459F-868B-453348AF0C07}" destId="{BF041178-CFF7-4EB6-B4D4-5844E531A22F}" srcOrd="6" destOrd="0" presId="urn:microsoft.com/office/officeart/2005/8/layout/radial5"/>
    <dgm:cxn modelId="{177E4C4E-00C6-4F32-A40B-2C21418F9518}" type="presParOf" srcId="{E962BF28-D88A-459F-868B-453348AF0C07}" destId="{4C6C1999-7ED0-4F9B-89B4-2271CE9144B7}" srcOrd="7" destOrd="0" presId="urn:microsoft.com/office/officeart/2005/8/layout/radial5"/>
    <dgm:cxn modelId="{62F0D23E-49E9-4D4A-8615-80D07FBE487B}" type="presParOf" srcId="{4C6C1999-7ED0-4F9B-89B4-2271CE9144B7}" destId="{81C5AE7C-7D82-4DBA-B6A2-EFC99FC59517}" srcOrd="0" destOrd="0" presId="urn:microsoft.com/office/officeart/2005/8/layout/radial5"/>
    <dgm:cxn modelId="{34883FD1-2DC5-4FA6-82CF-3B70F50DCBC9}" type="presParOf" srcId="{E962BF28-D88A-459F-868B-453348AF0C07}" destId="{897527A1-EA99-4A21-98FC-A3179358BE1A}" srcOrd="8" destOrd="0" presId="urn:microsoft.com/office/officeart/2005/8/layout/radial5"/>
    <dgm:cxn modelId="{C2E3F472-1689-4482-A915-FB5AF93D38E0}" type="presParOf" srcId="{E962BF28-D88A-459F-868B-453348AF0C07}" destId="{DDEA595F-749D-4DEE-A4FD-A56B526FFF21}" srcOrd="9" destOrd="0" presId="urn:microsoft.com/office/officeart/2005/8/layout/radial5"/>
    <dgm:cxn modelId="{1E1AC6A6-308D-4932-86AD-7D3A1ECE3F30}" type="presParOf" srcId="{DDEA595F-749D-4DEE-A4FD-A56B526FFF21}" destId="{FEED91AF-22A1-4914-95F7-162976880726}" srcOrd="0" destOrd="0" presId="urn:microsoft.com/office/officeart/2005/8/layout/radial5"/>
    <dgm:cxn modelId="{34A8CA28-F1F8-4FD4-8673-7E63958F1A65}" type="presParOf" srcId="{E962BF28-D88A-459F-868B-453348AF0C07}" destId="{03AE673C-ECFD-4240-8604-D7B34E1D604B}" srcOrd="10" destOrd="0" presId="urn:microsoft.com/office/officeart/2005/8/layout/radial5"/>
    <dgm:cxn modelId="{250895B1-8ED8-4ED2-AA49-CB8559C2AA01}" type="presParOf" srcId="{E962BF28-D88A-459F-868B-453348AF0C07}" destId="{C8E25C68-2B05-479E-8C71-3089E54C8E48}" srcOrd="11" destOrd="0" presId="urn:microsoft.com/office/officeart/2005/8/layout/radial5"/>
    <dgm:cxn modelId="{212B1B73-7EEE-4CD7-8AFA-F1B550656F29}" type="presParOf" srcId="{C8E25C68-2B05-479E-8C71-3089E54C8E48}" destId="{5821D71F-7A4A-41B3-8F13-D29E0231C929}" srcOrd="0" destOrd="0" presId="urn:microsoft.com/office/officeart/2005/8/layout/radial5"/>
    <dgm:cxn modelId="{D0F2A9D5-4B18-4D7B-BE23-B5EFBEE63AD1}" type="presParOf" srcId="{E962BF28-D88A-459F-868B-453348AF0C07}" destId="{C6D7AB07-9059-49BD-BB7F-E25B41441DE0}" srcOrd="12" destOrd="0" presId="urn:microsoft.com/office/officeart/2005/8/layout/radial5"/>
    <dgm:cxn modelId="{76B144A8-8D05-456C-911B-EF4DF854C521}" type="presParOf" srcId="{E962BF28-D88A-459F-868B-453348AF0C07}" destId="{6019036A-5F4E-4DE2-AF23-D898EBF35D38}" srcOrd="13" destOrd="0" presId="urn:microsoft.com/office/officeart/2005/8/layout/radial5"/>
    <dgm:cxn modelId="{A9167D5B-25D8-41C1-9032-DBF2734D9DF7}" type="presParOf" srcId="{6019036A-5F4E-4DE2-AF23-D898EBF35D38}" destId="{A9D4E076-219B-45CC-8841-59DBA5E19792}" srcOrd="0" destOrd="0" presId="urn:microsoft.com/office/officeart/2005/8/layout/radial5"/>
    <dgm:cxn modelId="{DFDB1593-0CD3-4BC6-90F8-56944024CA49}" type="presParOf" srcId="{E962BF28-D88A-459F-868B-453348AF0C07}" destId="{10AAAF82-4E3E-41AE-ABD4-DB1A5AD8E90A}" srcOrd="14" destOrd="0" presId="urn:microsoft.com/office/officeart/2005/8/layout/radial5"/>
    <dgm:cxn modelId="{1D42416A-70FC-42F2-A7BB-B8D69763D123}" type="presParOf" srcId="{E962BF28-D88A-459F-868B-453348AF0C07}" destId="{1949EB70-9386-4254-83D4-55DEE2058A4D}" srcOrd="15" destOrd="0" presId="urn:microsoft.com/office/officeart/2005/8/layout/radial5"/>
    <dgm:cxn modelId="{13AC57E1-2969-4F50-B4FF-F6BE0740488E}" type="presParOf" srcId="{1949EB70-9386-4254-83D4-55DEE2058A4D}" destId="{C5510B5E-303A-4CBF-B127-B48815FEF7A1}" srcOrd="0" destOrd="0" presId="urn:microsoft.com/office/officeart/2005/8/layout/radial5"/>
    <dgm:cxn modelId="{D3E2F471-8F16-425C-B29D-A482DCC4E762}" type="presParOf" srcId="{E962BF28-D88A-459F-868B-453348AF0C07}" destId="{86992A9D-418A-4CC5-A603-434135F679E6}" srcOrd="16" destOrd="0" presId="urn:microsoft.com/office/officeart/2005/8/layout/radial5"/>
    <dgm:cxn modelId="{296F07AB-BF1B-472C-AC37-C7F57DE4E0B4}" type="presParOf" srcId="{E962BF28-D88A-459F-868B-453348AF0C07}" destId="{692D1175-371E-453F-A815-0F3891B0C17E}" srcOrd="17" destOrd="0" presId="urn:microsoft.com/office/officeart/2005/8/layout/radial5"/>
    <dgm:cxn modelId="{55B341DB-DB98-4B86-8691-806307653849}" type="presParOf" srcId="{692D1175-371E-453F-A815-0F3891B0C17E}" destId="{753C10F7-0CC0-4370-83C5-36711D2CE86B}" srcOrd="0" destOrd="0" presId="urn:microsoft.com/office/officeart/2005/8/layout/radial5"/>
    <dgm:cxn modelId="{DB1779B8-CFAD-4BCD-9F0C-3545EF11AD55}" type="presParOf" srcId="{E962BF28-D88A-459F-868B-453348AF0C07}" destId="{A8E95612-FC0F-400D-AF0B-EC149BBF5B47}" srcOrd="18" destOrd="0" presId="urn:microsoft.com/office/officeart/2005/8/layout/radial5"/>
    <dgm:cxn modelId="{E5FDF892-43F7-4D6E-96F8-63C188A05DA8}" type="presParOf" srcId="{E962BF28-D88A-459F-868B-453348AF0C07}" destId="{B526D4AE-972A-4C7C-90AA-CC3246F1DD1B}" srcOrd="19" destOrd="0" presId="urn:microsoft.com/office/officeart/2005/8/layout/radial5"/>
    <dgm:cxn modelId="{F60293F4-67AC-4351-AE1C-244C4DF8BF25}" type="presParOf" srcId="{B526D4AE-972A-4C7C-90AA-CC3246F1DD1B}" destId="{D642112E-9180-44D1-BFBB-77FF50C4DB4A}" srcOrd="0" destOrd="0" presId="urn:microsoft.com/office/officeart/2005/8/layout/radial5"/>
    <dgm:cxn modelId="{A3698EF9-6A23-4D69-8ACC-CE54575C821B}" type="presParOf" srcId="{E962BF28-D88A-459F-868B-453348AF0C07}" destId="{3E282751-D646-45BF-8865-7FD54C8BB96F}" srcOrd="20" destOrd="0" presId="urn:microsoft.com/office/officeart/2005/8/layout/radial5"/>
    <dgm:cxn modelId="{2909855E-3AA6-4E82-93C6-A382A6E43DA8}" type="presParOf" srcId="{E962BF28-D88A-459F-868B-453348AF0C07}" destId="{532A43F7-A574-46F5-83A9-22F26D6C9C0C}" srcOrd="21" destOrd="0" presId="urn:microsoft.com/office/officeart/2005/8/layout/radial5"/>
    <dgm:cxn modelId="{BF8FFB70-193C-4751-8261-7AD4FFC04918}" type="presParOf" srcId="{532A43F7-A574-46F5-83A9-22F26D6C9C0C}" destId="{D18321C6-9FE5-4B39-B306-B4ABEFE490B3}" srcOrd="0" destOrd="0" presId="urn:microsoft.com/office/officeart/2005/8/layout/radial5"/>
    <dgm:cxn modelId="{86ED1336-5EC1-4591-9127-34A108E5759C}" type="presParOf" srcId="{E962BF28-D88A-459F-868B-453348AF0C07}" destId="{054C97A9-7095-46E5-AD58-17F58149BB19}" srcOrd="22" destOrd="0" presId="urn:microsoft.com/office/officeart/2005/8/layout/radial5"/>
    <dgm:cxn modelId="{C4B1D91D-F4A9-4A9E-A670-F0B2FB92FD88}" type="presParOf" srcId="{E962BF28-D88A-459F-868B-453348AF0C07}" destId="{8E49C413-D7E0-432C-B704-2F8842498C96}" srcOrd="23" destOrd="0" presId="urn:microsoft.com/office/officeart/2005/8/layout/radial5"/>
    <dgm:cxn modelId="{F94DE24D-F54F-4E1E-921F-103EC4C56D49}" type="presParOf" srcId="{8E49C413-D7E0-432C-B704-2F8842498C96}" destId="{593FD34E-5126-4F24-85EF-261629A30625}" srcOrd="0" destOrd="0" presId="urn:microsoft.com/office/officeart/2005/8/layout/radial5"/>
    <dgm:cxn modelId="{99C95CE2-A2E0-43BD-85E5-A69E5C4823B4}" type="presParOf" srcId="{E962BF28-D88A-459F-868B-453348AF0C07}" destId="{B82AF15D-C3AB-4155-B4E5-B00A621D7D11}" srcOrd="24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35560B8-8617-4671-8FFE-E3A51B1BCDBB}" type="doc">
      <dgm:prSet loTypeId="urn:microsoft.com/office/officeart/2005/8/layout/cycle5" loCatId="cycle" qsTypeId="urn:microsoft.com/office/officeart/2005/8/quickstyle/simple3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15F528B4-E407-4D6F-B040-23E0318519D1}">
      <dgm:prSet phldrT="[Текст]" custT="1"/>
      <dgm:spPr/>
      <dgm:t>
        <a:bodyPr/>
        <a:lstStyle/>
        <a:p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«По следам сказочной полбы» История происхождения злаковых и рассказ о хлебе в культурах разных народов.</a:t>
          </a:r>
        </a:p>
        <a:p>
          <a:r>
            <a:rPr lang="ru-RU" sz="1200" b="1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Подготовительная группа</a:t>
          </a:r>
          <a:endParaRPr lang="ru-RU" sz="1200" b="1" dirty="0">
            <a:solidFill>
              <a:srgbClr val="0000FF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CBA5D53-404A-484A-9CAA-0E3DE4C4DD82}" type="parTrans" cxnId="{A94D0880-05C7-4ABA-96BC-4CB3AA392301}">
      <dgm:prSet/>
      <dgm:spPr/>
      <dgm:t>
        <a:bodyPr/>
        <a:lstStyle/>
        <a:p>
          <a:endParaRPr lang="ru-RU"/>
        </a:p>
      </dgm:t>
    </dgm:pt>
    <dgm:pt modelId="{DC46EEAB-44A6-4B58-A0D0-30441915E5DB}" type="sibTrans" cxnId="{A94D0880-05C7-4ABA-96BC-4CB3AA392301}">
      <dgm:prSet/>
      <dgm:spPr/>
      <dgm:t>
        <a:bodyPr/>
        <a:lstStyle/>
        <a:p>
          <a:endParaRPr lang="ru-RU"/>
        </a:p>
      </dgm:t>
    </dgm:pt>
    <dgm:pt modelId="{3B05421D-7BF6-4085-9A7C-2D0B082B0D9F}">
      <dgm:prSet phldrT="[Текст]" custT="1"/>
      <dgm:spPr/>
      <dgm:t>
        <a:bodyPr/>
        <a:lstStyle/>
        <a:p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«Путешествия репки и её друзей»</a:t>
          </a:r>
        </a:p>
        <a:p>
          <a:r>
            <a:rPr lang="ru-RU" sz="1200" b="1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Средние группы</a:t>
          </a:r>
          <a:endParaRPr lang="ru-RU" sz="1200" b="1" dirty="0">
            <a:solidFill>
              <a:srgbClr val="0000FF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8037CE5-0898-42C7-B42C-A42EDC789EC1}" type="parTrans" cxnId="{1F4F7A10-67E7-4473-BBCD-74593C49F381}">
      <dgm:prSet/>
      <dgm:spPr/>
      <dgm:t>
        <a:bodyPr/>
        <a:lstStyle/>
        <a:p>
          <a:endParaRPr lang="ru-RU"/>
        </a:p>
      </dgm:t>
    </dgm:pt>
    <dgm:pt modelId="{98328108-AE68-4B05-AF14-E8B552EAB62A}" type="sibTrans" cxnId="{1F4F7A10-67E7-4473-BBCD-74593C49F381}">
      <dgm:prSet/>
      <dgm:spPr/>
      <dgm:t>
        <a:bodyPr/>
        <a:lstStyle/>
        <a:p>
          <a:endParaRPr lang="ru-RU"/>
        </a:p>
      </dgm:t>
    </dgm:pt>
    <dgm:pt modelId="{897B2314-98F0-4047-B0A4-F73C29A83B01}">
      <dgm:prSet phldrT="[Текст]" custT="1"/>
      <dgm:spPr/>
      <dgm:t>
        <a:bodyPr/>
        <a:lstStyle/>
        <a:p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«Путешествие с чаепитием»</a:t>
          </a:r>
        </a:p>
        <a:p>
          <a:r>
            <a:rPr lang="ru-RU" sz="1200" b="1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Подготовительная группа</a:t>
          </a:r>
          <a:endParaRPr lang="ru-RU" sz="1200" b="1" dirty="0">
            <a:solidFill>
              <a:srgbClr val="0000FF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89B5BB5-5AE6-4F3D-B145-59E9EF1BD546}" type="parTrans" cxnId="{0CED9C75-DC96-47CA-A7E4-E3C417CD6DD0}">
      <dgm:prSet/>
      <dgm:spPr/>
      <dgm:t>
        <a:bodyPr/>
        <a:lstStyle/>
        <a:p>
          <a:endParaRPr lang="ru-RU"/>
        </a:p>
      </dgm:t>
    </dgm:pt>
    <dgm:pt modelId="{2E636AA2-5C39-4005-B54D-3352BE67103B}" type="sibTrans" cxnId="{0CED9C75-DC96-47CA-A7E4-E3C417CD6DD0}">
      <dgm:prSet/>
      <dgm:spPr/>
      <dgm:t>
        <a:bodyPr/>
        <a:lstStyle/>
        <a:p>
          <a:endParaRPr lang="ru-RU"/>
        </a:p>
      </dgm:t>
    </dgm:pt>
    <dgm:pt modelId="{0B0AB433-8C2B-46D2-92ED-EEFCD13F6C9B}">
      <dgm:prSet phldrT="[Текст]" custT="1"/>
      <dgm:spPr/>
      <dgm:t>
        <a:bodyPr/>
        <a:lstStyle/>
        <a:p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«Путешествия по странам и континентам»</a:t>
          </a:r>
        </a:p>
        <a:p>
          <a:r>
            <a:rPr lang="ru-RU" sz="1200" b="1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Подготовительная группа</a:t>
          </a:r>
          <a:endParaRPr lang="ru-RU" sz="1200" b="1" dirty="0">
            <a:solidFill>
              <a:srgbClr val="0000FF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61546DF-D61A-4728-AEF7-DEDD4F505C7B}" type="parTrans" cxnId="{612E9FBB-9FFB-4535-94CD-0CB158531DAE}">
      <dgm:prSet/>
      <dgm:spPr/>
      <dgm:t>
        <a:bodyPr/>
        <a:lstStyle/>
        <a:p>
          <a:endParaRPr lang="ru-RU"/>
        </a:p>
      </dgm:t>
    </dgm:pt>
    <dgm:pt modelId="{325FAFD9-A93A-4AEA-A02F-475248FF4002}" type="sibTrans" cxnId="{612E9FBB-9FFB-4535-94CD-0CB158531DAE}">
      <dgm:prSet/>
      <dgm:spPr/>
      <dgm:t>
        <a:bodyPr/>
        <a:lstStyle/>
        <a:p>
          <a:endParaRPr lang="ru-RU"/>
        </a:p>
      </dgm:t>
    </dgm:pt>
    <dgm:pt modelId="{9A831CF4-9BAE-452A-B740-7B975A907A7B}">
      <dgm:prSet phldrT="[Текст]" custT="1"/>
      <dgm:spPr/>
      <dgm:t>
        <a:bodyPr/>
        <a:lstStyle/>
        <a:p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«Праздники урожая в разных странах»</a:t>
          </a:r>
        </a:p>
        <a:p>
          <a:r>
            <a:rPr lang="ru-RU" sz="1200" b="1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Старшая группа</a:t>
          </a:r>
          <a:endParaRPr lang="ru-RU" sz="1200" b="1" dirty="0">
            <a:solidFill>
              <a:srgbClr val="0000FF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2C24FA2-4C5A-4C3C-BC68-34A3DDF09CFC}" type="parTrans" cxnId="{E95307F2-3754-4AE7-9DA6-187AE499DF53}">
      <dgm:prSet/>
      <dgm:spPr/>
      <dgm:t>
        <a:bodyPr/>
        <a:lstStyle/>
        <a:p>
          <a:endParaRPr lang="ru-RU"/>
        </a:p>
      </dgm:t>
    </dgm:pt>
    <dgm:pt modelId="{D5242F2E-612A-4E61-BA59-D82DC4A383F1}" type="sibTrans" cxnId="{E95307F2-3754-4AE7-9DA6-187AE499DF53}">
      <dgm:prSet/>
      <dgm:spPr/>
      <dgm:t>
        <a:bodyPr/>
        <a:lstStyle/>
        <a:p>
          <a:endParaRPr lang="ru-RU"/>
        </a:p>
      </dgm:t>
    </dgm:pt>
    <dgm:pt modelId="{46FF4F1D-CC4E-4F1F-8BE8-9EDFA7E5A677}">
      <dgm:prSet custT="1"/>
      <dgm:spPr/>
      <dgm:t>
        <a:bodyPr/>
        <a:lstStyle/>
        <a:p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«Хоровод детей планеты»</a:t>
          </a:r>
        </a:p>
        <a:p>
          <a:r>
            <a:rPr lang="ru-RU" sz="1200" b="1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Старшая группа</a:t>
          </a:r>
          <a:endParaRPr lang="ru-RU" sz="1200" b="1" dirty="0">
            <a:solidFill>
              <a:srgbClr val="0000FF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949DACF-F4F6-411D-9E4B-1E7FE3EB65A9}" type="parTrans" cxnId="{0B553F32-5EC0-4E9A-8BE6-B0E7EA2C6AA9}">
      <dgm:prSet/>
      <dgm:spPr/>
      <dgm:t>
        <a:bodyPr/>
        <a:lstStyle/>
        <a:p>
          <a:endParaRPr lang="ru-RU"/>
        </a:p>
      </dgm:t>
    </dgm:pt>
    <dgm:pt modelId="{49889BE9-4EA9-430B-8705-B6DBD5C5B161}" type="sibTrans" cxnId="{0B553F32-5EC0-4E9A-8BE6-B0E7EA2C6AA9}">
      <dgm:prSet/>
      <dgm:spPr/>
      <dgm:t>
        <a:bodyPr/>
        <a:lstStyle/>
        <a:p>
          <a:endParaRPr lang="ru-RU"/>
        </a:p>
      </dgm:t>
    </dgm:pt>
    <dgm:pt modelId="{6804E842-682F-4A07-814B-5579EDF185BE}">
      <dgm:prSet custT="1"/>
      <dgm:spPr/>
      <dgm:t>
        <a:bodyPr/>
        <a:lstStyle/>
        <a:p>
          <a:r>
            <a: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«Образы животных в культурах разных стран»</a:t>
          </a:r>
        </a:p>
        <a:p>
          <a:r>
            <a:rPr lang="ru-RU" sz="1200" b="1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Средние группы</a:t>
          </a:r>
          <a:endParaRPr lang="ru-RU" sz="1200" b="1" dirty="0">
            <a:solidFill>
              <a:srgbClr val="0000FF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2A109B2-3B69-463C-A907-30B46C483851}" type="parTrans" cxnId="{7438B790-6ED1-46BB-BF01-28649CB3B937}">
      <dgm:prSet/>
      <dgm:spPr/>
      <dgm:t>
        <a:bodyPr/>
        <a:lstStyle/>
        <a:p>
          <a:endParaRPr lang="ru-RU"/>
        </a:p>
      </dgm:t>
    </dgm:pt>
    <dgm:pt modelId="{B3948E5B-6F24-4B75-8F11-E4D40BACD344}" type="sibTrans" cxnId="{7438B790-6ED1-46BB-BF01-28649CB3B937}">
      <dgm:prSet/>
      <dgm:spPr/>
      <dgm:t>
        <a:bodyPr/>
        <a:lstStyle/>
        <a:p>
          <a:endParaRPr lang="ru-RU"/>
        </a:p>
      </dgm:t>
    </dgm:pt>
    <dgm:pt modelId="{9D51E977-BA9B-4A54-8048-2EC3A0AEF0C7}" type="pres">
      <dgm:prSet presAssocID="{635560B8-8617-4671-8FFE-E3A51B1BCDBB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2AD745A-CF56-4217-8E6C-AA5A0CF154CE}" type="pres">
      <dgm:prSet presAssocID="{15F528B4-E407-4D6F-B040-23E0318519D1}" presName="node" presStyleLbl="node1" presStyleIdx="0" presStyleCnt="7" custScaleX="239578" custScaleY="14853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5F15207-0091-4F50-B370-288AC3C6679F}" type="pres">
      <dgm:prSet presAssocID="{15F528B4-E407-4D6F-B040-23E0318519D1}" presName="spNode" presStyleCnt="0"/>
      <dgm:spPr/>
    </dgm:pt>
    <dgm:pt modelId="{199E1F02-E6CB-4A38-9096-9609D1D58CBA}" type="pres">
      <dgm:prSet presAssocID="{DC46EEAB-44A6-4B58-A0D0-30441915E5DB}" presName="sibTrans" presStyleLbl="sibTrans1D1" presStyleIdx="0" presStyleCnt="7"/>
      <dgm:spPr/>
      <dgm:t>
        <a:bodyPr/>
        <a:lstStyle/>
        <a:p>
          <a:endParaRPr lang="ru-RU"/>
        </a:p>
      </dgm:t>
    </dgm:pt>
    <dgm:pt modelId="{AAD3B360-AF18-4C92-9FDB-E4D44AA443A7}" type="pres">
      <dgm:prSet presAssocID="{6804E842-682F-4A07-814B-5579EDF185BE}" presName="node" presStyleLbl="node1" presStyleIdx="1" presStyleCnt="7" custScaleX="190588" custScaleY="138145" custRadScaleRad="115545" custRadScaleInc="7322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23C3E2C-40AD-469D-B191-23E8D64F9DA7}" type="pres">
      <dgm:prSet presAssocID="{6804E842-682F-4A07-814B-5579EDF185BE}" presName="spNode" presStyleCnt="0"/>
      <dgm:spPr/>
    </dgm:pt>
    <dgm:pt modelId="{2213FC22-FEEC-4AE5-80EF-275C20CBAB7A}" type="pres">
      <dgm:prSet presAssocID="{B3948E5B-6F24-4B75-8F11-E4D40BACD344}" presName="sibTrans" presStyleLbl="sibTrans1D1" presStyleIdx="1" presStyleCnt="7"/>
      <dgm:spPr/>
      <dgm:t>
        <a:bodyPr/>
        <a:lstStyle/>
        <a:p>
          <a:endParaRPr lang="ru-RU"/>
        </a:p>
      </dgm:t>
    </dgm:pt>
    <dgm:pt modelId="{0F5DC79B-80D7-410F-861E-10F95A6C0CD2}" type="pres">
      <dgm:prSet presAssocID="{46FF4F1D-CC4E-4F1F-8BE8-9EDFA7E5A677}" presName="node" presStyleLbl="node1" presStyleIdx="2" presStyleCnt="7" custScaleX="210581" custScaleY="124989" custRadScaleRad="119028" custRadScaleInc="-3173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6D676BC-C9F8-4973-9254-2A3A7F80DC96}" type="pres">
      <dgm:prSet presAssocID="{46FF4F1D-CC4E-4F1F-8BE8-9EDFA7E5A677}" presName="spNode" presStyleCnt="0"/>
      <dgm:spPr/>
    </dgm:pt>
    <dgm:pt modelId="{08680FB2-B802-4762-B310-F28C6A16F9E0}" type="pres">
      <dgm:prSet presAssocID="{49889BE9-4EA9-430B-8705-B6DBD5C5B161}" presName="sibTrans" presStyleLbl="sibTrans1D1" presStyleIdx="2" presStyleCnt="7"/>
      <dgm:spPr/>
      <dgm:t>
        <a:bodyPr/>
        <a:lstStyle/>
        <a:p>
          <a:endParaRPr lang="ru-RU"/>
        </a:p>
      </dgm:t>
    </dgm:pt>
    <dgm:pt modelId="{CC420810-F52E-4D78-8305-F1600EBCBD33}" type="pres">
      <dgm:prSet presAssocID="{3B05421D-7BF6-4085-9A7C-2D0B082B0D9F}" presName="node" presStyleLbl="node1" presStyleIdx="3" presStyleCnt="7" custScaleX="168925" custScaleY="139528" custRadScaleRad="109533" custRadScaleInc="-6728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B52B248-27E3-4852-BB50-7B4C277204A9}" type="pres">
      <dgm:prSet presAssocID="{3B05421D-7BF6-4085-9A7C-2D0B082B0D9F}" presName="spNode" presStyleCnt="0"/>
      <dgm:spPr/>
    </dgm:pt>
    <dgm:pt modelId="{04706DBE-C14D-48AA-80D4-6BB00090D4E3}" type="pres">
      <dgm:prSet presAssocID="{98328108-AE68-4B05-AF14-E8B552EAB62A}" presName="sibTrans" presStyleLbl="sibTrans1D1" presStyleIdx="3" presStyleCnt="7"/>
      <dgm:spPr/>
      <dgm:t>
        <a:bodyPr/>
        <a:lstStyle/>
        <a:p>
          <a:endParaRPr lang="ru-RU"/>
        </a:p>
      </dgm:t>
    </dgm:pt>
    <dgm:pt modelId="{1BD4A7D3-752D-49E3-8C58-68B1367EBE3C}" type="pres">
      <dgm:prSet presAssocID="{897B2314-98F0-4047-B0A4-F73C29A83B01}" presName="node" presStyleLbl="node1" presStyleIdx="4" presStyleCnt="7" custScaleX="163710" custScaleY="145741" custRadScaleRad="91629" custRadScaleInc="-5049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647835E-808F-4406-B92B-2FDF4F1AEE37}" type="pres">
      <dgm:prSet presAssocID="{897B2314-98F0-4047-B0A4-F73C29A83B01}" presName="spNode" presStyleCnt="0"/>
      <dgm:spPr/>
    </dgm:pt>
    <dgm:pt modelId="{097D5812-0933-492D-89BA-A3E51091DC67}" type="pres">
      <dgm:prSet presAssocID="{2E636AA2-5C39-4005-B54D-3352BE67103B}" presName="sibTrans" presStyleLbl="sibTrans1D1" presStyleIdx="4" presStyleCnt="7"/>
      <dgm:spPr/>
      <dgm:t>
        <a:bodyPr/>
        <a:lstStyle/>
        <a:p>
          <a:endParaRPr lang="ru-RU"/>
        </a:p>
      </dgm:t>
    </dgm:pt>
    <dgm:pt modelId="{41FE7329-8C18-46A9-8858-70A124BB3D06}" type="pres">
      <dgm:prSet presAssocID="{0B0AB433-8C2B-46D2-92ED-EEFCD13F6C9B}" presName="node" presStyleLbl="node1" presStyleIdx="5" presStyleCnt="7" custScaleX="189593" custScaleY="146590" custRadScaleRad="112200" custRadScaleInc="688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CE36685-5B1D-4A9F-88EA-6BA1138FC952}" type="pres">
      <dgm:prSet presAssocID="{0B0AB433-8C2B-46D2-92ED-EEFCD13F6C9B}" presName="spNode" presStyleCnt="0"/>
      <dgm:spPr/>
    </dgm:pt>
    <dgm:pt modelId="{732EA32F-9911-46AA-A4B8-9FD5F0993E77}" type="pres">
      <dgm:prSet presAssocID="{325FAFD9-A93A-4AEA-A02F-475248FF4002}" presName="sibTrans" presStyleLbl="sibTrans1D1" presStyleIdx="5" presStyleCnt="7"/>
      <dgm:spPr/>
      <dgm:t>
        <a:bodyPr/>
        <a:lstStyle/>
        <a:p>
          <a:endParaRPr lang="ru-RU"/>
        </a:p>
      </dgm:t>
    </dgm:pt>
    <dgm:pt modelId="{056DFF1F-718F-4A65-A666-309337877E63}" type="pres">
      <dgm:prSet presAssocID="{9A831CF4-9BAE-452A-B740-7B975A907A7B}" presName="node" presStyleLbl="node1" presStyleIdx="6" presStyleCnt="7" custScaleX="173243" custScaleY="138035" custRadScaleRad="118315" custRadScaleInc="-8766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9E3508A-0440-47E5-8EE9-4993C2F1281E}" type="pres">
      <dgm:prSet presAssocID="{9A831CF4-9BAE-452A-B740-7B975A907A7B}" presName="spNode" presStyleCnt="0"/>
      <dgm:spPr/>
    </dgm:pt>
    <dgm:pt modelId="{044036F2-AA4C-4F97-AFD4-2B0E833C7774}" type="pres">
      <dgm:prSet presAssocID="{D5242F2E-612A-4E61-BA59-D82DC4A383F1}" presName="sibTrans" presStyleLbl="sibTrans1D1" presStyleIdx="6" presStyleCnt="7"/>
      <dgm:spPr/>
      <dgm:t>
        <a:bodyPr/>
        <a:lstStyle/>
        <a:p>
          <a:endParaRPr lang="ru-RU"/>
        </a:p>
      </dgm:t>
    </dgm:pt>
  </dgm:ptLst>
  <dgm:cxnLst>
    <dgm:cxn modelId="{0B553F32-5EC0-4E9A-8BE6-B0E7EA2C6AA9}" srcId="{635560B8-8617-4671-8FFE-E3A51B1BCDBB}" destId="{46FF4F1D-CC4E-4F1F-8BE8-9EDFA7E5A677}" srcOrd="2" destOrd="0" parTransId="{E949DACF-F4F6-411D-9E4B-1E7FE3EB65A9}" sibTransId="{49889BE9-4EA9-430B-8705-B6DBD5C5B161}"/>
    <dgm:cxn modelId="{46CF3CF6-8D73-43E2-9AF4-6BB0540EAC32}" type="presOf" srcId="{0B0AB433-8C2B-46D2-92ED-EEFCD13F6C9B}" destId="{41FE7329-8C18-46A9-8858-70A124BB3D06}" srcOrd="0" destOrd="0" presId="urn:microsoft.com/office/officeart/2005/8/layout/cycle5"/>
    <dgm:cxn modelId="{612E9FBB-9FFB-4535-94CD-0CB158531DAE}" srcId="{635560B8-8617-4671-8FFE-E3A51B1BCDBB}" destId="{0B0AB433-8C2B-46D2-92ED-EEFCD13F6C9B}" srcOrd="5" destOrd="0" parTransId="{961546DF-D61A-4728-AEF7-DEDD4F505C7B}" sibTransId="{325FAFD9-A93A-4AEA-A02F-475248FF4002}"/>
    <dgm:cxn modelId="{1F4F7A10-67E7-4473-BBCD-74593C49F381}" srcId="{635560B8-8617-4671-8FFE-E3A51B1BCDBB}" destId="{3B05421D-7BF6-4085-9A7C-2D0B082B0D9F}" srcOrd="3" destOrd="0" parTransId="{E8037CE5-0898-42C7-B42C-A42EDC789EC1}" sibTransId="{98328108-AE68-4B05-AF14-E8B552EAB62A}"/>
    <dgm:cxn modelId="{0CED9C75-DC96-47CA-A7E4-E3C417CD6DD0}" srcId="{635560B8-8617-4671-8FFE-E3A51B1BCDBB}" destId="{897B2314-98F0-4047-B0A4-F73C29A83B01}" srcOrd="4" destOrd="0" parTransId="{D89B5BB5-5AE6-4F3D-B145-59E9EF1BD546}" sibTransId="{2E636AA2-5C39-4005-B54D-3352BE67103B}"/>
    <dgm:cxn modelId="{E7B541EB-4CA5-439C-9CD5-F6D0DB9AA26D}" type="presOf" srcId="{3B05421D-7BF6-4085-9A7C-2D0B082B0D9F}" destId="{CC420810-F52E-4D78-8305-F1600EBCBD33}" srcOrd="0" destOrd="0" presId="urn:microsoft.com/office/officeart/2005/8/layout/cycle5"/>
    <dgm:cxn modelId="{A94D0880-05C7-4ABA-96BC-4CB3AA392301}" srcId="{635560B8-8617-4671-8FFE-E3A51B1BCDBB}" destId="{15F528B4-E407-4D6F-B040-23E0318519D1}" srcOrd="0" destOrd="0" parTransId="{CCBA5D53-404A-484A-9CAA-0E3DE4C4DD82}" sibTransId="{DC46EEAB-44A6-4B58-A0D0-30441915E5DB}"/>
    <dgm:cxn modelId="{06710304-E52D-4D0F-ADDC-470B680F1516}" type="presOf" srcId="{98328108-AE68-4B05-AF14-E8B552EAB62A}" destId="{04706DBE-C14D-48AA-80D4-6BB00090D4E3}" srcOrd="0" destOrd="0" presId="urn:microsoft.com/office/officeart/2005/8/layout/cycle5"/>
    <dgm:cxn modelId="{E31F3FA0-C9A2-465C-BB51-6B7D9CC0AB78}" type="presOf" srcId="{325FAFD9-A93A-4AEA-A02F-475248FF4002}" destId="{732EA32F-9911-46AA-A4B8-9FD5F0993E77}" srcOrd="0" destOrd="0" presId="urn:microsoft.com/office/officeart/2005/8/layout/cycle5"/>
    <dgm:cxn modelId="{AFC7E7E2-19FF-4766-9B14-21DFAB056E3F}" type="presOf" srcId="{D5242F2E-612A-4E61-BA59-D82DC4A383F1}" destId="{044036F2-AA4C-4F97-AFD4-2B0E833C7774}" srcOrd="0" destOrd="0" presId="urn:microsoft.com/office/officeart/2005/8/layout/cycle5"/>
    <dgm:cxn modelId="{7438B790-6ED1-46BB-BF01-28649CB3B937}" srcId="{635560B8-8617-4671-8FFE-E3A51B1BCDBB}" destId="{6804E842-682F-4A07-814B-5579EDF185BE}" srcOrd="1" destOrd="0" parTransId="{02A109B2-3B69-463C-A907-30B46C483851}" sibTransId="{B3948E5B-6F24-4B75-8F11-E4D40BACD344}"/>
    <dgm:cxn modelId="{270F08F6-B996-40EF-BB0D-CF0FB60A2DA9}" type="presOf" srcId="{635560B8-8617-4671-8FFE-E3A51B1BCDBB}" destId="{9D51E977-BA9B-4A54-8048-2EC3A0AEF0C7}" srcOrd="0" destOrd="0" presId="urn:microsoft.com/office/officeart/2005/8/layout/cycle5"/>
    <dgm:cxn modelId="{82E7C7C1-6B01-45F5-AC82-FB457323A448}" type="presOf" srcId="{897B2314-98F0-4047-B0A4-F73C29A83B01}" destId="{1BD4A7D3-752D-49E3-8C58-68B1367EBE3C}" srcOrd="0" destOrd="0" presId="urn:microsoft.com/office/officeart/2005/8/layout/cycle5"/>
    <dgm:cxn modelId="{6CAF9CC9-F770-4D64-89B6-CC8324C01407}" type="presOf" srcId="{2E636AA2-5C39-4005-B54D-3352BE67103B}" destId="{097D5812-0933-492D-89BA-A3E51091DC67}" srcOrd="0" destOrd="0" presId="urn:microsoft.com/office/officeart/2005/8/layout/cycle5"/>
    <dgm:cxn modelId="{4D6D28C9-7881-42E2-9489-62C9A97CEFE3}" type="presOf" srcId="{9A831CF4-9BAE-452A-B740-7B975A907A7B}" destId="{056DFF1F-718F-4A65-A666-309337877E63}" srcOrd="0" destOrd="0" presId="urn:microsoft.com/office/officeart/2005/8/layout/cycle5"/>
    <dgm:cxn modelId="{0E9D87A8-00D1-42A8-A36E-CD4532F6582A}" type="presOf" srcId="{49889BE9-4EA9-430B-8705-B6DBD5C5B161}" destId="{08680FB2-B802-4762-B310-F28C6A16F9E0}" srcOrd="0" destOrd="0" presId="urn:microsoft.com/office/officeart/2005/8/layout/cycle5"/>
    <dgm:cxn modelId="{E95307F2-3754-4AE7-9DA6-187AE499DF53}" srcId="{635560B8-8617-4671-8FFE-E3A51B1BCDBB}" destId="{9A831CF4-9BAE-452A-B740-7B975A907A7B}" srcOrd="6" destOrd="0" parTransId="{02C24FA2-4C5A-4C3C-BC68-34A3DDF09CFC}" sibTransId="{D5242F2E-612A-4E61-BA59-D82DC4A383F1}"/>
    <dgm:cxn modelId="{7E4C0233-2A83-43F9-AA04-C79CB145F1DA}" type="presOf" srcId="{6804E842-682F-4A07-814B-5579EDF185BE}" destId="{AAD3B360-AF18-4C92-9FDB-E4D44AA443A7}" srcOrd="0" destOrd="0" presId="urn:microsoft.com/office/officeart/2005/8/layout/cycle5"/>
    <dgm:cxn modelId="{BCDD0261-89EB-4C4F-AF84-D0B82AB024EA}" type="presOf" srcId="{B3948E5B-6F24-4B75-8F11-E4D40BACD344}" destId="{2213FC22-FEEC-4AE5-80EF-275C20CBAB7A}" srcOrd="0" destOrd="0" presId="urn:microsoft.com/office/officeart/2005/8/layout/cycle5"/>
    <dgm:cxn modelId="{E70B51F1-993D-406E-B17C-7AD8E0389361}" type="presOf" srcId="{DC46EEAB-44A6-4B58-A0D0-30441915E5DB}" destId="{199E1F02-E6CB-4A38-9096-9609D1D58CBA}" srcOrd="0" destOrd="0" presId="urn:microsoft.com/office/officeart/2005/8/layout/cycle5"/>
    <dgm:cxn modelId="{7A36F454-0A16-4CD8-ACFF-24F63F74765D}" type="presOf" srcId="{15F528B4-E407-4D6F-B040-23E0318519D1}" destId="{B2AD745A-CF56-4217-8E6C-AA5A0CF154CE}" srcOrd="0" destOrd="0" presId="urn:microsoft.com/office/officeart/2005/8/layout/cycle5"/>
    <dgm:cxn modelId="{03451151-8EA8-4176-88F6-3942FD16828F}" type="presOf" srcId="{46FF4F1D-CC4E-4F1F-8BE8-9EDFA7E5A677}" destId="{0F5DC79B-80D7-410F-861E-10F95A6C0CD2}" srcOrd="0" destOrd="0" presId="urn:microsoft.com/office/officeart/2005/8/layout/cycle5"/>
    <dgm:cxn modelId="{4B0BCB2B-2051-468F-AD78-9A9F31C3CE0E}" type="presParOf" srcId="{9D51E977-BA9B-4A54-8048-2EC3A0AEF0C7}" destId="{B2AD745A-CF56-4217-8E6C-AA5A0CF154CE}" srcOrd="0" destOrd="0" presId="urn:microsoft.com/office/officeart/2005/8/layout/cycle5"/>
    <dgm:cxn modelId="{AE3ED5B2-B0FC-4497-8DA3-BE091656236E}" type="presParOf" srcId="{9D51E977-BA9B-4A54-8048-2EC3A0AEF0C7}" destId="{85F15207-0091-4F50-B370-288AC3C6679F}" srcOrd="1" destOrd="0" presId="urn:microsoft.com/office/officeart/2005/8/layout/cycle5"/>
    <dgm:cxn modelId="{B3F6262A-2BBD-4AAE-8850-61A2E98BEA64}" type="presParOf" srcId="{9D51E977-BA9B-4A54-8048-2EC3A0AEF0C7}" destId="{199E1F02-E6CB-4A38-9096-9609D1D58CBA}" srcOrd="2" destOrd="0" presId="urn:microsoft.com/office/officeart/2005/8/layout/cycle5"/>
    <dgm:cxn modelId="{4773BAA2-F798-46E7-9392-48E0CF9F56D1}" type="presParOf" srcId="{9D51E977-BA9B-4A54-8048-2EC3A0AEF0C7}" destId="{AAD3B360-AF18-4C92-9FDB-E4D44AA443A7}" srcOrd="3" destOrd="0" presId="urn:microsoft.com/office/officeart/2005/8/layout/cycle5"/>
    <dgm:cxn modelId="{5DA63F19-6FF2-4E38-AF00-F4B5443BC9CF}" type="presParOf" srcId="{9D51E977-BA9B-4A54-8048-2EC3A0AEF0C7}" destId="{A23C3E2C-40AD-469D-B191-23E8D64F9DA7}" srcOrd="4" destOrd="0" presId="urn:microsoft.com/office/officeart/2005/8/layout/cycle5"/>
    <dgm:cxn modelId="{CC053B7E-D14F-4541-A229-76058B429463}" type="presParOf" srcId="{9D51E977-BA9B-4A54-8048-2EC3A0AEF0C7}" destId="{2213FC22-FEEC-4AE5-80EF-275C20CBAB7A}" srcOrd="5" destOrd="0" presId="urn:microsoft.com/office/officeart/2005/8/layout/cycle5"/>
    <dgm:cxn modelId="{4DC37011-2D17-40C5-8C92-B9256805D189}" type="presParOf" srcId="{9D51E977-BA9B-4A54-8048-2EC3A0AEF0C7}" destId="{0F5DC79B-80D7-410F-861E-10F95A6C0CD2}" srcOrd="6" destOrd="0" presId="urn:microsoft.com/office/officeart/2005/8/layout/cycle5"/>
    <dgm:cxn modelId="{2656D006-DED1-4F9D-A214-3F81DFE80983}" type="presParOf" srcId="{9D51E977-BA9B-4A54-8048-2EC3A0AEF0C7}" destId="{56D676BC-C9F8-4973-9254-2A3A7F80DC96}" srcOrd="7" destOrd="0" presId="urn:microsoft.com/office/officeart/2005/8/layout/cycle5"/>
    <dgm:cxn modelId="{0972CC3D-503E-4CBD-BFC4-804D005273D8}" type="presParOf" srcId="{9D51E977-BA9B-4A54-8048-2EC3A0AEF0C7}" destId="{08680FB2-B802-4762-B310-F28C6A16F9E0}" srcOrd="8" destOrd="0" presId="urn:microsoft.com/office/officeart/2005/8/layout/cycle5"/>
    <dgm:cxn modelId="{28425F27-4699-4A88-B52E-57A27C89C116}" type="presParOf" srcId="{9D51E977-BA9B-4A54-8048-2EC3A0AEF0C7}" destId="{CC420810-F52E-4D78-8305-F1600EBCBD33}" srcOrd="9" destOrd="0" presId="urn:microsoft.com/office/officeart/2005/8/layout/cycle5"/>
    <dgm:cxn modelId="{2949F14C-F710-49FF-8AC8-854D73B467AE}" type="presParOf" srcId="{9D51E977-BA9B-4A54-8048-2EC3A0AEF0C7}" destId="{6B52B248-27E3-4852-BB50-7B4C277204A9}" srcOrd="10" destOrd="0" presId="urn:microsoft.com/office/officeart/2005/8/layout/cycle5"/>
    <dgm:cxn modelId="{1D4A5B23-02E6-4ED9-AFE5-AD8EF5EEBE3C}" type="presParOf" srcId="{9D51E977-BA9B-4A54-8048-2EC3A0AEF0C7}" destId="{04706DBE-C14D-48AA-80D4-6BB00090D4E3}" srcOrd="11" destOrd="0" presId="urn:microsoft.com/office/officeart/2005/8/layout/cycle5"/>
    <dgm:cxn modelId="{7E7C7117-CAAA-4DBB-84AA-F748D2B32674}" type="presParOf" srcId="{9D51E977-BA9B-4A54-8048-2EC3A0AEF0C7}" destId="{1BD4A7D3-752D-49E3-8C58-68B1367EBE3C}" srcOrd="12" destOrd="0" presId="urn:microsoft.com/office/officeart/2005/8/layout/cycle5"/>
    <dgm:cxn modelId="{4309CE9D-96E0-403E-82F7-9C17C384EAC2}" type="presParOf" srcId="{9D51E977-BA9B-4A54-8048-2EC3A0AEF0C7}" destId="{B647835E-808F-4406-B92B-2FDF4F1AEE37}" srcOrd="13" destOrd="0" presId="urn:microsoft.com/office/officeart/2005/8/layout/cycle5"/>
    <dgm:cxn modelId="{11942CB9-13E5-4B20-A621-6BAE790B8251}" type="presParOf" srcId="{9D51E977-BA9B-4A54-8048-2EC3A0AEF0C7}" destId="{097D5812-0933-492D-89BA-A3E51091DC67}" srcOrd="14" destOrd="0" presId="urn:microsoft.com/office/officeart/2005/8/layout/cycle5"/>
    <dgm:cxn modelId="{627F4526-EF46-4718-A066-BF174046A7A1}" type="presParOf" srcId="{9D51E977-BA9B-4A54-8048-2EC3A0AEF0C7}" destId="{41FE7329-8C18-46A9-8858-70A124BB3D06}" srcOrd="15" destOrd="0" presId="urn:microsoft.com/office/officeart/2005/8/layout/cycle5"/>
    <dgm:cxn modelId="{92F702D3-9D83-47C5-9A64-9A9B0C5BAAFD}" type="presParOf" srcId="{9D51E977-BA9B-4A54-8048-2EC3A0AEF0C7}" destId="{BCE36685-5B1D-4A9F-88EA-6BA1138FC952}" srcOrd="16" destOrd="0" presId="urn:microsoft.com/office/officeart/2005/8/layout/cycle5"/>
    <dgm:cxn modelId="{1F7C0C19-9EDF-4FBA-BD08-ECD044486CCD}" type="presParOf" srcId="{9D51E977-BA9B-4A54-8048-2EC3A0AEF0C7}" destId="{732EA32F-9911-46AA-A4B8-9FD5F0993E77}" srcOrd="17" destOrd="0" presId="urn:microsoft.com/office/officeart/2005/8/layout/cycle5"/>
    <dgm:cxn modelId="{54E798B5-E136-41A2-94C8-4C6D99DBDB45}" type="presParOf" srcId="{9D51E977-BA9B-4A54-8048-2EC3A0AEF0C7}" destId="{056DFF1F-718F-4A65-A666-309337877E63}" srcOrd="18" destOrd="0" presId="urn:microsoft.com/office/officeart/2005/8/layout/cycle5"/>
    <dgm:cxn modelId="{B9042A93-6810-4E8A-A7E6-8C5753433AD6}" type="presParOf" srcId="{9D51E977-BA9B-4A54-8048-2EC3A0AEF0C7}" destId="{79E3508A-0440-47E5-8EE9-4993C2F1281E}" srcOrd="19" destOrd="0" presId="urn:microsoft.com/office/officeart/2005/8/layout/cycle5"/>
    <dgm:cxn modelId="{8FA499C5-AF2B-4FEF-82FB-73B92EAFBAD4}" type="presParOf" srcId="{9D51E977-BA9B-4A54-8048-2EC3A0AEF0C7}" destId="{044036F2-AA4C-4F97-AFD4-2B0E833C7774}" srcOrd="20" destOrd="0" presId="urn:microsoft.com/office/officeart/2005/8/layout/cycle5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712CAA38-B0DB-4BD5-A3F5-2099FA2BF84E}" type="doc">
      <dgm:prSet loTypeId="urn:microsoft.com/office/officeart/2005/8/layout/vList4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74AFD70E-D705-4A5B-91C8-91AF44AE87ED}">
      <dgm:prSet phldrT="[Текст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pPr algn="ctr"/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Педагогические мероприятия познавательного характера</a:t>
          </a:r>
        </a:p>
        <a:p>
          <a:pPr algn="ctr"/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(беседы, рассказы, просмотр видеофильмов, презентаций)</a:t>
          </a:r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71815B8-4BF7-4079-BEC0-D765F62493EF}" type="parTrans" cxnId="{8CB660FE-9461-4A69-AC22-9B91B0A225DC}">
      <dgm:prSet/>
      <dgm:spPr/>
      <dgm:t>
        <a:bodyPr/>
        <a:lstStyle/>
        <a:p>
          <a:pPr algn="ctr"/>
          <a:endParaRPr lang="ru-RU"/>
        </a:p>
      </dgm:t>
    </dgm:pt>
    <dgm:pt modelId="{9850F9C6-080D-4046-8A71-B49E2C16D3D0}" type="sibTrans" cxnId="{8CB660FE-9461-4A69-AC22-9B91B0A225DC}">
      <dgm:prSet/>
      <dgm:spPr/>
      <dgm:t>
        <a:bodyPr/>
        <a:lstStyle/>
        <a:p>
          <a:pPr algn="ctr"/>
          <a:endParaRPr lang="ru-RU"/>
        </a:p>
      </dgm:t>
    </dgm:pt>
    <dgm:pt modelId="{A3FAF869-23B7-4B94-98E5-9579FB0EF906}">
      <dgm:prSet phldrT="[Текст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pPr algn="ctr">
            <a:lnSpc>
              <a:spcPct val="100000"/>
            </a:lnSpc>
          </a:pPr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Педагогические мероприятия практического характера</a:t>
          </a:r>
        </a:p>
        <a:p>
          <a:pPr algn="ctr">
            <a:lnSpc>
              <a:spcPct val="100000"/>
            </a:lnSpc>
          </a:pPr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(изготовление поделок, макетов, рисунков, лэпбуков, атрибутов к праздникам и т. д.). Аудиозапись колыбельных песен разных народов. Театрализованная деятельность. Фольклорные и тематические праздники.</a:t>
          </a:r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10A09CC-BC10-447E-98BC-35B5EE5DCF1C}" type="parTrans" cxnId="{B80EDC45-EDC3-4E05-903C-1CDAFEE9FBC7}">
      <dgm:prSet/>
      <dgm:spPr/>
      <dgm:t>
        <a:bodyPr/>
        <a:lstStyle/>
        <a:p>
          <a:pPr algn="ctr"/>
          <a:endParaRPr lang="ru-RU"/>
        </a:p>
      </dgm:t>
    </dgm:pt>
    <dgm:pt modelId="{68572B0C-03B7-4795-99AB-D03B66F215CC}" type="sibTrans" cxnId="{B80EDC45-EDC3-4E05-903C-1CDAFEE9FBC7}">
      <dgm:prSet/>
      <dgm:spPr/>
      <dgm:t>
        <a:bodyPr/>
        <a:lstStyle/>
        <a:p>
          <a:pPr algn="ctr"/>
          <a:endParaRPr lang="ru-RU"/>
        </a:p>
      </dgm:t>
    </dgm:pt>
    <dgm:pt modelId="{C959E953-6FB0-4904-B910-B525D927A12F}">
      <dgm:prSet phldrT="[Текст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pPr algn="ctr">
            <a:lnSpc>
              <a:spcPct val="90000"/>
            </a:lnSpc>
          </a:pPr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266A659-E4E1-40D8-A8FA-0CDC1FD6814E}" type="parTrans" cxnId="{FDE2A8FA-3EFD-43D1-B7D4-84D4A04E8B0A}">
      <dgm:prSet/>
      <dgm:spPr/>
      <dgm:t>
        <a:bodyPr/>
        <a:lstStyle/>
        <a:p>
          <a:pPr algn="ctr"/>
          <a:endParaRPr lang="ru-RU"/>
        </a:p>
      </dgm:t>
    </dgm:pt>
    <dgm:pt modelId="{616E5D22-32A4-4B30-BD5A-9C3BEEE670A2}" type="sibTrans" cxnId="{FDE2A8FA-3EFD-43D1-B7D4-84D4A04E8B0A}">
      <dgm:prSet/>
      <dgm:spPr/>
      <dgm:t>
        <a:bodyPr/>
        <a:lstStyle/>
        <a:p>
          <a:pPr algn="ctr"/>
          <a:endParaRPr lang="ru-RU"/>
        </a:p>
      </dgm:t>
    </dgm:pt>
    <dgm:pt modelId="{6940CC49-7171-4F30-961D-C4F85BDB9947}">
      <dgm:prSet phldrT="[Текст]" custT="1"/>
      <dgm:spPr/>
      <dgm:t>
        <a:bodyPr/>
        <a:lstStyle/>
        <a:p>
          <a:pPr algn="ctr"/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Игры (подвижные, народные, хороводные, дидактические, сюжетно – ролевые, настольно – печатные)</a:t>
          </a:r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1C96861-FC0E-4963-9006-00545FC464B5}" type="parTrans" cxnId="{B4AF411C-6AD3-4BD1-88B5-B8456326E248}">
      <dgm:prSet/>
      <dgm:spPr/>
      <dgm:t>
        <a:bodyPr/>
        <a:lstStyle/>
        <a:p>
          <a:pPr algn="ctr"/>
          <a:endParaRPr lang="ru-RU"/>
        </a:p>
      </dgm:t>
    </dgm:pt>
    <dgm:pt modelId="{0B670ABB-A898-474F-AE1C-1D4BE1385AC3}" type="sibTrans" cxnId="{B4AF411C-6AD3-4BD1-88B5-B8456326E248}">
      <dgm:prSet/>
      <dgm:spPr/>
      <dgm:t>
        <a:bodyPr/>
        <a:lstStyle/>
        <a:p>
          <a:pPr algn="ctr"/>
          <a:endParaRPr lang="ru-RU"/>
        </a:p>
      </dgm:t>
    </dgm:pt>
    <dgm:pt modelId="{66C99D95-813A-43CB-89C0-F4D7A1CEC807}">
      <dgm:prSet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algn="ctr"/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Ознакомление с художественной литературой (стихи, рассказы и сказки отечественных и зарубежных писателей)</a:t>
          </a:r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E0A40A2-4DE4-4FF0-985F-09900892DA1C}" type="parTrans" cxnId="{2B5CB5C4-B31A-4610-A5C5-392A4798B13D}">
      <dgm:prSet/>
      <dgm:spPr/>
      <dgm:t>
        <a:bodyPr/>
        <a:lstStyle/>
        <a:p>
          <a:pPr algn="ctr"/>
          <a:endParaRPr lang="ru-RU"/>
        </a:p>
      </dgm:t>
    </dgm:pt>
    <dgm:pt modelId="{EEDE8156-67D8-4751-8D55-9605CDFEF741}" type="sibTrans" cxnId="{2B5CB5C4-B31A-4610-A5C5-392A4798B13D}">
      <dgm:prSet/>
      <dgm:spPr/>
      <dgm:t>
        <a:bodyPr/>
        <a:lstStyle/>
        <a:p>
          <a:pPr algn="ctr"/>
          <a:endParaRPr lang="ru-RU"/>
        </a:p>
      </dgm:t>
    </dgm:pt>
    <dgm:pt modelId="{311D7F57-F2AE-4EBB-AFEB-A2DFC4DD8873}">
      <dgm:prSet custT="1"/>
      <dgm:spPr/>
      <dgm:t>
        <a:bodyPr/>
        <a:lstStyle/>
        <a:p>
          <a:pPr algn="ctr"/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Устное народное творчество (песенки, считалки, прибаутки, потешки разных народов)</a:t>
          </a:r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EA5381A-5997-430A-80E3-343B7DB17CB8}" type="parTrans" cxnId="{517D8C7A-9EC2-4665-9CB3-72926EA36C5C}">
      <dgm:prSet/>
      <dgm:spPr/>
      <dgm:t>
        <a:bodyPr/>
        <a:lstStyle/>
        <a:p>
          <a:pPr algn="ctr"/>
          <a:endParaRPr lang="ru-RU"/>
        </a:p>
      </dgm:t>
    </dgm:pt>
    <dgm:pt modelId="{8B389095-280B-4201-A302-FA779D5EE826}" type="sibTrans" cxnId="{517D8C7A-9EC2-4665-9CB3-72926EA36C5C}">
      <dgm:prSet/>
      <dgm:spPr/>
      <dgm:t>
        <a:bodyPr/>
        <a:lstStyle/>
        <a:p>
          <a:pPr algn="ctr"/>
          <a:endParaRPr lang="ru-RU"/>
        </a:p>
      </dgm:t>
    </dgm:pt>
    <dgm:pt modelId="{FCDE3402-B60A-4B4B-990A-AE5F542AEF80}">
      <dgm:prSet custT="1"/>
      <dgm:spPr/>
      <dgm:t>
        <a:bodyPr/>
        <a:lstStyle/>
        <a:p>
          <a:pPr algn="ctr"/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Игровые персонажи – куклы в разных национальных костюмах</a:t>
          </a:r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F52F54F-C291-4A36-BA34-6ED781AC1CC5}" type="parTrans" cxnId="{258610AF-9178-41B3-BF37-559EC56E0AC1}">
      <dgm:prSet/>
      <dgm:spPr/>
      <dgm:t>
        <a:bodyPr/>
        <a:lstStyle/>
        <a:p>
          <a:endParaRPr lang="ru-RU"/>
        </a:p>
      </dgm:t>
    </dgm:pt>
    <dgm:pt modelId="{C48D61B4-9ADF-48C4-AF13-A22D60ADEA76}" type="sibTrans" cxnId="{258610AF-9178-41B3-BF37-559EC56E0AC1}">
      <dgm:prSet/>
      <dgm:spPr/>
      <dgm:t>
        <a:bodyPr/>
        <a:lstStyle/>
        <a:p>
          <a:endParaRPr lang="ru-RU"/>
        </a:p>
      </dgm:t>
    </dgm:pt>
    <dgm:pt modelId="{E12C2371-2310-4216-A1F5-111B671CF31F}">
      <dgm:prSet custT="1"/>
      <dgm:spPr/>
      <dgm:t>
        <a:bodyPr/>
        <a:lstStyle/>
        <a:p>
          <a:r>
            <a:rPr lang="ru-RU" sz="13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 </a:t>
          </a:r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Информационное насыщение (взаимопосещение детьми мини – музеев в группах детского сада, создание библиотечки сказок народов мира)</a:t>
          </a:r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4999CC7-C696-45BD-98A4-6709540BEC04}" type="parTrans" cxnId="{33C98F3A-3209-4AC2-AEF6-CA0648ECAEB9}">
      <dgm:prSet/>
      <dgm:spPr/>
      <dgm:t>
        <a:bodyPr/>
        <a:lstStyle/>
        <a:p>
          <a:endParaRPr lang="ru-RU"/>
        </a:p>
      </dgm:t>
    </dgm:pt>
    <dgm:pt modelId="{D3EC4633-8A4B-4F61-BEF2-C2FCBF537C8A}" type="sibTrans" cxnId="{33C98F3A-3209-4AC2-AEF6-CA0648ECAEB9}">
      <dgm:prSet/>
      <dgm:spPr/>
      <dgm:t>
        <a:bodyPr/>
        <a:lstStyle/>
        <a:p>
          <a:endParaRPr lang="ru-RU"/>
        </a:p>
      </dgm:t>
    </dgm:pt>
    <dgm:pt modelId="{76D31D7A-469C-41F1-8827-DC7C17B31C17}">
      <dgm:prSet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3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 </a:t>
          </a:r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Подвижные игры разных народов, физкультурные праздники и развлечения.</a:t>
          </a:r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57C0E03-784A-439B-A347-D15639B881B8}" type="parTrans" cxnId="{2ADFDF6F-75D8-45AE-A861-D74D5CC06F24}">
      <dgm:prSet/>
      <dgm:spPr/>
      <dgm:t>
        <a:bodyPr/>
        <a:lstStyle/>
        <a:p>
          <a:endParaRPr lang="ru-RU"/>
        </a:p>
      </dgm:t>
    </dgm:pt>
    <dgm:pt modelId="{43C7E7AD-B749-4C10-86EF-1741BD9EC897}" type="sibTrans" cxnId="{2ADFDF6F-75D8-45AE-A861-D74D5CC06F24}">
      <dgm:prSet/>
      <dgm:spPr/>
      <dgm:t>
        <a:bodyPr/>
        <a:lstStyle/>
        <a:p>
          <a:endParaRPr lang="ru-RU"/>
        </a:p>
      </dgm:t>
    </dgm:pt>
    <dgm:pt modelId="{79912632-656B-47B3-BBEF-2B78A6F003F8}" type="pres">
      <dgm:prSet presAssocID="{712CAA38-B0DB-4BD5-A3F5-2099FA2BF84E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9CE55A8-11BD-4E51-868C-EC62B3D56BA9}" type="pres">
      <dgm:prSet presAssocID="{74AFD70E-D705-4A5B-91C8-91AF44AE87ED}" presName="comp" presStyleCnt="0"/>
      <dgm:spPr/>
    </dgm:pt>
    <dgm:pt modelId="{23FAB3DF-19BF-4989-BF5D-62828D289B04}" type="pres">
      <dgm:prSet presAssocID="{74AFD70E-D705-4A5B-91C8-91AF44AE87ED}" presName="box" presStyleLbl="node1" presStyleIdx="0" presStyleCnt="8" custScaleY="102659" custLinFactNeighborX="-909" custLinFactNeighborY="-8732"/>
      <dgm:spPr/>
      <dgm:t>
        <a:bodyPr/>
        <a:lstStyle/>
        <a:p>
          <a:endParaRPr lang="ru-RU"/>
        </a:p>
      </dgm:t>
    </dgm:pt>
    <dgm:pt modelId="{434C2B35-A678-4DE5-8509-7C9D0B6181D9}" type="pres">
      <dgm:prSet presAssocID="{74AFD70E-D705-4A5B-91C8-91AF44AE87ED}" presName="img" presStyleLbl="fgImgPlace1" presStyleIdx="0" presStyleCnt="8"/>
      <dgm:spPr/>
    </dgm:pt>
    <dgm:pt modelId="{20AE5364-2883-4BFA-842A-038CFAD3429E}" type="pres">
      <dgm:prSet presAssocID="{74AFD70E-D705-4A5B-91C8-91AF44AE87ED}" presName="text" presStyleLbl="node1" presStyleIdx="0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80ED304-9BE0-403D-B30A-834A29C07B0C}" type="pres">
      <dgm:prSet presAssocID="{9850F9C6-080D-4046-8A71-B49E2C16D3D0}" presName="spacer" presStyleCnt="0"/>
      <dgm:spPr/>
    </dgm:pt>
    <dgm:pt modelId="{FF57B5EE-FEB3-42F7-B17D-F8F58EE90C6E}" type="pres">
      <dgm:prSet presAssocID="{E12C2371-2310-4216-A1F5-111B671CF31F}" presName="comp" presStyleCnt="0"/>
      <dgm:spPr/>
    </dgm:pt>
    <dgm:pt modelId="{58965594-D58C-4ADF-A635-E60F27A99536}" type="pres">
      <dgm:prSet presAssocID="{E12C2371-2310-4216-A1F5-111B671CF31F}" presName="box" presStyleLbl="node1" presStyleIdx="1" presStyleCnt="8" custScaleY="195331"/>
      <dgm:spPr/>
      <dgm:t>
        <a:bodyPr/>
        <a:lstStyle/>
        <a:p>
          <a:endParaRPr lang="ru-RU"/>
        </a:p>
      </dgm:t>
    </dgm:pt>
    <dgm:pt modelId="{73EC3320-7FF3-4038-AB28-2D822B836EBB}" type="pres">
      <dgm:prSet presAssocID="{E12C2371-2310-4216-A1F5-111B671CF31F}" presName="img" presStyleLbl="fgImgPlace1" presStyleIdx="1" presStyleCnt="8"/>
      <dgm:spPr/>
    </dgm:pt>
    <dgm:pt modelId="{906C720A-3614-4F2A-85AB-D54AA9D3C595}" type="pres">
      <dgm:prSet presAssocID="{E12C2371-2310-4216-A1F5-111B671CF31F}" presName="text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D300EE7-DF75-4F24-9DF1-F38EA7F499F5}" type="pres">
      <dgm:prSet presAssocID="{D3EC4633-8A4B-4F61-BEF2-C2FCBF537C8A}" presName="spacer" presStyleCnt="0"/>
      <dgm:spPr/>
    </dgm:pt>
    <dgm:pt modelId="{BDEFB55F-0527-4BC8-8273-01388F986A0D}" type="pres">
      <dgm:prSet presAssocID="{A3FAF869-23B7-4B94-98E5-9579FB0EF906}" presName="comp" presStyleCnt="0"/>
      <dgm:spPr/>
    </dgm:pt>
    <dgm:pt modelId="{500BD6C9-D3AE-44E1-AFDB-279163BFD9D9}" type="pres">
      <dgm:prSet presAssocID="{A3FAF869-23B7-4B94-98E5-9579FB0EF906}" presName="box" presStyleLbl="node1" presStyleIdx="2" presStyleCnt="8" custScaleY="300414" custLinFactNeighborX="111" custLinFactNeighborY="8178"/>
      <dgm:spPr/>
      <dgm:t>
        <a:bodyPr/>
        <a:lstStyle/>
        <a:p>
          <a:endParaRPr lang="ru-RU"/>
        </a:p>
      </dgm:t>
    </dgm:pt>
    <dgm:pt modelId="{61B8F1F7-961B-46FD-B226-B616507FEEBD}" type="pres">
      <dgm:prSet presAssocID="{A3FAF869-23B7-4B94-98E5-9579FB0EF906}" presName="img" presStyleLbl="fgImgPlace1" presStyleIdx="2" presStyleCnt="8"/>
      <dgm:spPr/>
    </dgm:pt>
    <dgm:pt modelId="{763CC586-5463-4BF5-BFC8-AFAB640D488C}" type="pres">
      <dgm:prSet presAssocID="{A3FAF869-23B7-4B94-98E5-9579FB0EF906}" presName="text" presStyleLbl="node1" presStyleIdx="2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F58959-5DA0-49EB-9667-AF51002361EF}" type="pres">
      <dgm:prSet presAssocID="{68572B0C-03B7-4795-99AB-D03B66F215CC}" presName="spacer" presStyleCnt="0"/>
      <dgm:spPr/>
    </dgm:pt>
    <dgm:pt modelId="{22DB624F-E613-4752-8FB8-2289B18E088A}" type="pres">
      <dgm:prSet presAssocID="{6940CC49-7171-4F30-961D-C4F85BDB9947}" presName="comp" presStyleCnt="0"/>
      <dgm:spPr/>
    </dgm:pt>
    <dgm:pt modelId="{50A0D364-B1C6-4928-A332-E36F1AFBEC4B}" type="pres">
      <dgm:prSet presAssocID="{6940CC49-7171-4F30-961D-C4F85BDB9947}" presName="box" presStyleLbl="node1" presStyleIdx="3" presStyleCnt="8" custScaleY="128624" custLinFactNeighborX="-1" custLinFactNeighborY="-1698"/>
      <dgm:spPr/>
      <dgm:t>
        <a:bodyPr/>
        <a:lstStyle/>
        <a:p>
          <a:endParaRPr lang="ru-RU"/>
        </a:p>
      </dgm:t>
    </dgm:pt>
    <dgm:pt modelId="{56F4F4CE-9C24-4081-AB35-66AA94AAE753}" type="pres">
      <dgm:prSet presAssocID="{6940CC49-7171-4F30-961D-C4F85BDB9947}" presName="img" presStyleLbl="fgImgPlace1" presStyleIdx="3" presStyleCnt="8" custLinFactNeighborX="-1565" custLinFactNeighborY="-3439"/>
      <dgm:spPr/>
    </dgm:pt>
    <dgm:pt modelId="{670AC58C-404F-4486-B3A2-6BECFA7F7210}" type="pres">
      <dgm:prSet presAssocID="{6940CC49-7171-4F30-961D-C4F85BDB9947}" presName="text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B348EDA-6B14-4DBF-8AB8-D7B2656603BB}" type="pres">
      <dgm:prSet presAssocID="{0B670ABB-A898-474F-AE1C-1D4BE1385AC3}" presName="spacer" presStyleCnt="0"/>
      <dgm:spPr/>
    </dgm:pt>
    <dgm:pt modelId="{7932B48B-030F-4BB9-AA20-4B28224DA5A4}" type="pres">
      <dgm:prSet presAssocID="{66C99D95-813A-43CB-89C0-F4D7A1CEC807}" presName="comp" presStyleCnt="0"/>
      <dgm:spPr/>
    </dgm:pt>
    <dgm:pt modelId="{9C11C748-2CC8-44C2-91F8-D695D7CB4E9A}" type="pres">
      <dgm:prSet presAssocID="{66C99D95-813A-43CB-89C0-F4D7A1CEC807}" presName="box" presStyleLbl="node1" presStyleIdx="4" presStyleCnt="8" custLinFactNeighborX="-1" custLinFactNeighborY="-3411"/>
      <dgm:spPr/>
      <dgm:t>
        <a:bodyPr/>
        <a:lstStyle/>
        <a:p>
          <a:endParaRPr lang="ru-RU"/>
        </a:p>
      </dgm:t>
    </dgm:pt>
    <dgm:pt modelId="{0A13316A-1120-4729-9AE2-4C621DBEA9B1}" type="pres">
      <dgm:prSet presAssocID="{66C99D95-813A-43CB-89C0-F4D7A1CEC807}" presName="img" presStyleLbl="fgImgPlace1" presStyleIdx="4" presStyleCnt="8"/>
      <dgm:spPr/>
    </dgm:pt>
    <dgm:pt modelId="{9C4339C4-7BB5-4DDD-99F9-58363E7BD178}" type="pres">
      <dgm:prSet presAssocID="{66C99D95-813A-43CB-89C0-F4D7A1CEC807}" presName="text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39F4BDF-8096-431F-BCC8-1188B680D2A8}" type="pres">
      <dgm:prSet presAssocID="{EEDE8156-67D8-4751-8D55-9605CDFEF741}" presName="spacer" presStyleCnt="0"/>
      <dgm:spPr/>
    </dgm:pt>
    <dgm:pt modelId="{1EE41A59-45D1-49C2-9C5F-247ABFD84092}" type="pres">
      <dgm:prSet presAssocID="{311D7F57-F2AE-4EBB-AFEB-A2DFC4DD8873}" presName="comp" presStyleCnt="0"/>
      <dgm:spPr/>
    </dgm:pt>
    <dgm:pt modelId="{064F0F3E-7107-48D1-A139-AF1F63B88917}" type="pres">
      <dgm:prSet presAssocID="{311D7F57-F2AE-4EBB-AFEB-A2DFC4DD8873}" presName="box" presStyleLbl="node1" presStyleIdx="5" presStyleCnt="8"/>
      <dgm:spPr/>
      <dgm:t>
        <a:bodyPr/>
        <a:lstStyle/>
        <a:p>
          <a:endParaRPr lang="ru-RU"/>
        </a:p>
      </dgm:t>
    </dgm:pt>
    <dgm:pt modelId="{3BE5CAB2-E4DA-408F-B2F3-BA9C0CB2D4E6}" type="pres">
      <dgm:prSet presAssocID="{311D7F57-F2AE-4EBB-AFEB-A2DFC4DD8873}" presName="img" presStyleLbl="fgImgPlace1" presStyleIdx="5" presStyleCnt="8"/>
      <dgm:spPr/>
    </dgm:pt>
    <dgm:pt modelId="{0AA510CE-1ECD-4977-9421-7539D523F75C}" type="pres">
      <dgm:prSet presAssocID="{311D7F57-F2AE-4EBB-AFEB-A2DFC4DD8873}" presName="text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D1C8DCA-CC15-4D2A-B92D-0E7218AB291E}" type="pres">
      <dgm:prSet presAssocID="{8B389095-280B-4201-A302-FA779D5EE826}" presName="spacer" presStyleCnt="0"/>
      <dgm:spPr/>
    </dgm:pt>
    <dgm:pt modelId="{8A92346B-BB5A-43F0-9158-5378F0C7F398}" type="pres">
      <dgm:prSet presAssocID="{76D31D7A-469C-41F1-8827-DC7C17B31C17}" presName="comp" presStyleCnt="0"/>
      <dgm:spPr/>
    </dgm:pt>
    <dgm:pt modelId="{AFE87E02-DAC3-49DF-B85F-F3433B1B2FEB}" type="pres">
      <dgm:prSet presAssocID="{76D31D7A-469C-41F1-8827-DC7C17B31C17}" presName="box" presStyleLbl="node1" presStyleIdx="6" presStyleCnt="8" custScaleY="153513"/>
      <dgm:spPr/>
      <dgm:t>
        <a:bodyPr/>
        <a:lstStyle/>
        <a:p>
          <a:endParaRPr lang="ru-RU"/>
        </a:p>
      </dgm:t>
    </dgm:pt>
    <dgm:pt modelId="{3ECB07E8-1701-4C7B-9AAE-FB5F71FF6C22}" type="pres">
      <dgm:prSet presAssocID="{76D31D7A-469C-41F1-8827-DC7C17B31C17}" presName="img" presStyleLbl="fgImgPlace1" presStyleIdx="6" presStyleCnt="8"/>
      <dgm:spPr/>
    </dgm:pt>
    <dgm:pt modelId="{51C984D0-2A29-404E-A8DD-91534AA71577}" type="pres">
      <dgm:prSet presAssocID="{76D31D7A-469C-41F1-8827-DC7C17B31C17}" presName="text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073C3F3-79D6-4A43-8355-EC837B5F5F96}" type="pres">
      <dgm:prSet presAssocID="{43C7E7AD-B749-4C10-86EF-1741BD9EC897}" presName="spacer" presStyleCnt="0"/>
      <dgm:spPr/>
    </dgm:pt>
    <dgm:pt modelId="{AD29F036-B3D6-4F0B-80A6-4D0C5A294153}" type="pres">
      <dgm:prSet presAssocID="{FCDE3402-B60A-4B4B-990A-AE5F542AEF80}" presName="comp" presStyleCnt="0"/>
      <dgm:spPr/>
    </dgm:pt>
    <dgm:pt modelId="{FCBBE037-F953-4175-BF97-8FBDDAD8CEA0}" type="pres">
      <dgm:prSet presAssocID="{FCDE3402-B60A-4B4B-990A-AE5F542AEF80}" presName="box" presStyleLbl="node1" presStyleIdx="7" presStyleCnt="8"/>
      <dgm:spPr/>
      <dgm:t>
        <a:bodyPr/>
        <a:lstStyle/>
        <a:p>
          <a:endParaRPr lang="ru-RU"/>
        </a:p>
      </dgm:t>
    </dgm:pt>
    <dgm:pt modelId="{FB2FE528-D98B-4A1F-BE80-A291210DE29B}" type="pres">
      <dgm:prSet presAssocID="{FCDE3402-B60A-4B4B-990A-AE5F542AEF80}" presName="img" presStyleLbl="fgImgPlace1" presStyleIdx="7" presStyleCnt="8"/>
      <dgm:spPr/>
    </dgm:pt>
    <dgm:pt modelId="{AB97CA0B-7C98-4B51-B40D-C43C7C0D03CB}" type="pres">
      <dgm:prSet presAssocID="{FCDE3402-B60A-4B4B-990A-AE5F542AEF80}" presName="text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58610AF-9178-41B3-BF37-559EC56E0AC1}" srcId="{712CAA38-B0DB-4BD5-A3F5-2099FA2BF84E}" destId="{FCDE3402-B60A-4B4B-990A-AE5F542AEF80}" srcOrd="7" destOrd="0" parTransId="{FF52F54F-C291-4A36-BA34-6ED781AC1CC5}" sibTransId="{C48D61B4-9ADF-48C4-AF13-A22D60ADEA76}"/>
    <dgm:cxn modelId="{5FBBBCBF-5A9B-4E80-A121-7C28001681B4}" type="presOf" srcId="{FCDE3402-B60A-4B4B-990A-AE5F542AEF80}" destId="{AB97CA0B-7C98-4B51-B40D-C43C7C0D03CB}" srcOrd="1" destOrd="0" presId="urn:microsoft.com/office/officeart/2005/8/layout/vList4"/>
    <dgm:cxn modelId="{64C05E18-5EB7-4AED-90AE-1A645D13BB53}" type="presOf" srcId="{C959E953-6FB0-4904-B910-B525D927A12F}" destId="{763CC586-5463-4BF5-BFC8-AFAB640D488C}" srcOrd="1" destOrd="1" presId="urn:microsoft.com/office/officeart/2005/8/layout/vList4"/>
    <dgm:cxn modelId="{E48F1B66-8309-4704-B482-956E1321B500}" type="presOf" srcId="{66C99D95-813A-43CB-89C0-F4D7A1CEC807}" destId="{9C11C748-2CC8-44C2-91F8-D695D7CB4E9A}" srcOrd="0" destOrd="0" presId="urn:microsoft.com/office/officeart/2005/8/layout/vList4"/>
    <dgm:cxn modelId="{B0107DD0-540C-4414-B449-4BEFF7C29E91}" type="presOf" srcId="{712CAA38-B0DB-4BD5-A3F5-2099FA2BF84E}" destId="{79912632-656B-47B3-BBEF-2B78A6F003F8}" srcOrd="0" destOrd="0" presId="urn:microsoft.com/office/officeart/2005/8/layout/vList4"/>
    <dgm:cxn modelId="{B80EDC45-EDC3-4E05-903C-1CDAFEE9FBC7}" srcId="{712CAA38-B0DB-4BD5-A3F5-2099FA2BF84E}" destId="{A3FAF869-23B7-4B94-98E5-9579FB0EF906}" srcOrd="2" destOrd="0" parTransId="{310A09CC-BC10-447E-98BC-35B5EE5DCF1C}" sibTransId="{68572B0C-03B7-4795-99AB-D03B66F215CC}"/>
    <dgm:cxn modelId="{0D192549-2A93-41AF-96C5-E13DDC2E0602}" type="presOf" srcId="{311D7F57-F2AE-4EBB-AFEB-A2DFC4DD8873}" destId="{064F0F3E-7107-48D1-A139-AF1F63B88917}" srcOrd="0" destOrd="0" presId="urn:microsoft.com/office/officeart/2005/8/layout/vList4"/>
    <dgm:cxn modelId="{67BF6539-75C4-4A97-9375-7B477612C9A5}" type="presOf" srcId="{6940CC49-7171-4F30-961D-C4F85BDB9947}" destId="{50A0D364-B1C6-4928-A332-E36F1AFBEC4B}" srcOrd="0" destOrd="0" presId="urn:microsoft.com/office/officeart/2005/8/layout/vList4"/>
    <dgm:cxn modelId="{B4AF411C-6AD3-4BD1-88B5-B8456326E248}" srcId="{712CAA38-B0DB-4BD5-A3F5-2099FA2BF84E}" destId="{6940CC49-7171-4F30-961D-C4F85BDB9947}" srcOrd="3" destOrd="0" parTransId="{01C96861-FC0E-4963-9006-00545FC464B5}" sibTransId="{0B670ABB-A898-474F-AE1C-1D4BE1385AC3}"/>
    <dgm:cxn modelId="{A82028AF-3F49-4C8B-A063-8D1A8C62DB76}" type="presOf" srcId="{E12C2371-2310-4216-A1F5-111B671CF31F}" destId="{906C720A-3614-4F2A-85AB-D54AA9D3C595}" srcOrd="1" destOrd="0" presId="urn:microsoft.com/office/officeart/2005/8/layout/vList4"/>
    <dgm:cxn modelId="{B849206D-8344-4754-994F-1787EBA18729}" type="presOf" srcId="{66C99D95-813A-43CB-89C0-F4D7A1CEC807}" destId="{9C4339C4-7BB5-4DDD-99F9-58363E7BD178}" srcOrd="1" destOrd="0" presId="urn:microsoft.com/office/officeart/2005/8/layout/vList4"/>
    <dgm:cxn modelId="{D45C8DCB-D152-4E58-91FC-F63A2EB3D34F}" type="presOf" srcId="{FCDE3402-B60A-4B4B-990A-AE5F542AEF80}" destId="{FCBBE037-F953-4175-BF97-8FBDDAD8CEA0}" srcOrd="0" destOrd="0" presId="urn:microsoft.com/office/officeart/2005/8/layout/vList4"/>
    <dgm:cxn modelId="{2ADFDF6F-75D8-45AE-A861-D74D5CC06F24}" srcId="{712CAA38-B0DB-4BD5-A3F5-2099FA2BF84E}" destId="{76D31D7A-469C-41F1-8827-DC7C17B31C17}" srcOrd="6" destOrd="0" parTransId="{757C0E03-784A-439B-A347-D15639B881B8}" sibTransId="{43C7E7AD-B749-4C10-86EF-1741BD9EC897}"/>
    <dgm:cxn modelId="{2B5CB5C4-B31A-4610-A5C5-392A4798B13D}" srcId="{712CAA38-B0DB-4BD5-A3F5-2099FA2BF84E}" destId="{66C99D95-813A-43CB-89C0-F4D7A1CEC807}" srcOrd="4" destOrd="0" parTransId="{FE0A40A2-4DE4-4FF0-985F-09900892DA1C}" sibTransId="{EEDE8156-67D8-4751-8D55-9605CDFEF741}"/>
    <dgm:cxn modelId="{C87F337F-C834-4F89-9561-CEE7C3BDEDF5}" type="presOf" srcId="{311D7F57-F2AE-4EBB-AFEB-A2DFC4DD8873}" destId="{0AA510CE-1ECD-4977-9421-7539D523F75C}" srcOrd="1" destOrd="0" presId="urn:microsoft.com/office/officeart/2005/8/layout/vList4"/>
    <dgm:cxn modelId="{FDE2A8FA-3EFD-43D1-B7D4-84D4A04E8B0A}" srcId="{A3FAF869-23B7-4B94-98E5-9579FB0EF906}" destId="{C959E953-6FB0-4904-B910-B525D927A12F}" srcOrd="0" destOrd="0" parTransId="{1266A659-E4E1-40D8-A8FA-0CDC1FD6814E}" sibTransId="{616E5D22-32A4-4B30-BD5A-9C3BEEE670A2}"/>
    <dgm:cxn modelId="{F8E98B8A-BD3C-4CB4-8564-775DAE84BFA5}" type="presOf" srcId="{E12C2371-2310-4216-A1F5-111B671CF31F}" destId="{58965594-D58C-4ADF-A635-E60F27A99536}" srcOrd="0" destOrd="0" presId="urn:microsoft.com/office/officeart/2005/8/layout/vList4"/>
    <dgm:cxn modelId="{33C98F3A-3209-4AC2-AEF6-CA0648ECAEB9}" srcId="{712CAA38-B0DB-4BD5-A3F5-2099FA2BF84E}" destId="{E12C2371-2310-4216-A1F5-111B671CF31F}" srcOrd="1" destOrd="0" parTransId="{04999CC7-C696-45BD-98A4-6709540BEC04}" sibTransId="{D3EC4633-8A4B-4F61-BEF2-C2FCBF537C8A}"/>
    <dgm:cxn modelId="{B37414EE-C2BD-481A-9E32-4AE1677ED788}" type="presOf" srcId="{74AFD70E-D705-4A5B-91C8-91AF44AE87ED}" destId="{20AE5364-2883-4BFA-842A-038CFAD3429E}" srcOrd="1" destOrd="0" presId="urn:microsoft.com/office/officeart/2005/8/layout/vList4"/>
    <dgm:cxn modelId="{84D7D10D-140D-4F03-ABA4-0F3E35C4682A}" type="presOf" srcId="{A3FAF869-23B7-4B94-98E5-9579FB0EF906}" destId="{500BD6C9-D3AE-44E1-AFDB-279163BFD9D9}" srcOrd="0" destOrd="0" presId="urn:microsoft.com/office/officeart/2005/8/layout/vList4"/>
    <dgm:cxn modelId="{EFCB3657-3EA9-41D9-BB00-F2591FF43ACB}" type="presOf" srcId="{C959E953-6FB0-4904-B910-B525D927A12F}" destId="{500BD6C9-D3AE-44E1-AFDB-279163BFD9D9}" srcOrd="0" destOrd="1" presId="urn:microsoft.com/office/officeart/2005/8/layout/vList4"/>
    <dgm:cxn modelId="{8CB660FE-9461-4A69-AC22-9B91B0A225DC}" srcId="{712CAA38-B0DB-4BD5-A3F5-2099FA2BF84E}" destId="{74AFD70E-D705-4A5B-91C8-91AF44AE87ED}" srcOrd="0" destOrd="0" parTransId="{771815B8-4BF7-4079-BEC0-D765F62493EF}" sibTransId="{9850F9C6-080D-4046-8A71-B49E2C16D3D0}"/>
    <dgm:cxn modelId="{846B892B-59E5-4825-B1A0-2D93B0DB6EFF}" type="presOf" srcId="{74AFD70E-D705-4A5B-91C8-91AF44AE87ED}" destId="{23FAB3DF-19BF-4989-BF5D-62828D289B04}" srcOrd="0" destOrd="0" presId="urn:microsoft.com/office/officeart/2005/8/layout/vList4"/>
    <dgm:cxn modelId="{A753ABAE-179B-413B-9BAA-7B965342875E}" type="presOf" srcId="{6940CC49-7171-4F30-961D-C4F85BDB9947}" destId="{670AC58C-404F-4486-B3A2-6BECFA7F7210}" srcOrd="1" destOrd="0" presId="urn:microsoft.com/office/officeart/2005/8/layout/vList4"/>
    <dgm:cxn modelId="{DF2A603E-B3CF-435C-A680-C1E5562820BE}" type="presOf" srcId="{76D31D7A-469C-41F1-8827-DC7C17B31C17}" destId="{AFE87E02-DAC3-49DF-B85F-F3433B1B2FEB}" srcOrd="0" destOrd="0" presId="urn:microsoft.com/office/officeart/2005/8/layout/vList4"/>
    <dgm:cxn modelId="{517D8C7A-9EC2-4665-9CB3-72926EA36C5C}" srcId="{712CAA38-B0DB-4BD5-A3F5-2099FA2BF84E}" destId="{311D7F57-F2AE-4EBB-AFEB-A2DFC4DD8873}" srcOrd="5" destOrd="0" parTransId="{BEA5381A-5997-430A-80E3-343B7DB17CB8}" sibTransId="{8B389095-280B-4201-A302-FA779D5EE826}"/>
    <dgm:cxn modelId="{580E5BA9-136B-46C2-8473-3DDFEA041386}" type="presOf" srcId="{76D31D7A-469C-41F1-8827-DC7C17B31C17}" destId="{51C984D0-2A29-404E-A8DD-91534AA71577}" srcOrd="1" destOrd="0" presId="urn:microsoft.com/office/officeart/2005/8/layout/vList4"/>
    <dgm:cxn modelId="{B08AA873-6204-406C-8418-25AD9C018BD2}" type="presOf" srcId="{A3FAF869-23B7-4B94-98E5-9579FB0EF906}" destId="{763CC586-5463-4BF5-BFC8-AFAB640D488C}" srcOrd="1" destOrd="0" presId="urn:microsoft.com/office/officeart/2005/8/layout/vList4"/>
    <dgm:cxn modelId="{482A6939-FA87-4507-B9D6-0DED091E6AE3}" type="presParOf" srcId="{79912632-656B-47B3-BBEF-2B78A6F003F8}" destId="{19CE55A8-11BD-4E51-868C-EC62B3D56BA9}" srcOrd="0" destOrd="0" presId="urn:microsoft.com/office/officeart/2005/8/layout/vList4"/>
    <dgm:cxn modelId="{4EB51508-FBFB-4612-9133-CFB011DFE54D}" type="presParOf" srcId="{19CE55A8-11BD-4E51-868C-EC62B3D56BA9}" destId="{23FAB3DF-19BF-4989-BF5D-62828D289B04}" srcOrd="0" destOrd="0" presId="urn:microsoft.com/office/officeart/2005/8/layout/vList4"/>
    <dgm:cxn modelId="{1E048E0B-D2A8-49DE-BE53-D42E0A2B9119}" type="presParOf" srcId="{19CE55A8-11BD-4E51-868C-EC62B3D56BA9}" destId="{434C2B35-A678-4DE5-8509-7C9D0B6181D9}" srcOrd="1" destOrd="0" presId="urn:microsoft.com/office/officeart/2005/8/layout/vList4"/>
    <dgm:cxn modelId="{773E0268-88A5-42C0-B7C8-49D02BDE3CBB}" type="presParOf" srcId="{19CE55A8-11BD-4E51-868C-EC62B3D56BA9}" destId="{20AE5364-2883-4BFA-842A-038CFAD3429E}" srcOrd="2" destOrd="0" presId="urn:microsoft.com/office/officeart/2005/8/layout/vList4"/>
    <dgm:cxn modelId="{EDF59A81-E758-4297-A6CA-E42AEC8DE177}" type="presParOf" srcId="{79912632-656B-47B3-BBEF-2B78A6F003F8}" destId="{D80ED304-9BE0-403D-B30A-834A29C07B0C}" srcOrd="1" destOrd="0" presId="urn:microsoft.com/office/officeart/2005/8/layout/vList4"/>
    <dgm:cxn modelId="{E3BA9A6E-1186-4A2C-A16C-5B7C4BD71ADB}" type="presParOf" srcId="{79912632-656B-47B3-BBEF-2B78A6F003F8}" destId="{FF57B5EE-FEB3-42F7-B17D-F8F58EE90C6E}" srcOrd="2" destOrd="0" presId="urn:microsoft.com/office/officeart/2005/8/layout/vList4"/>
    <dgm:cxn modelId="{1F27C53D-4C47-4FB2-B753-A392BC3054E1}" type="presParOf" srcId="{FF57B5EE-FEB3-42F7-B17D-F8F58EE90C6E}" destId="{58965594-D58C-4ADF-A635-E60F27A99536}" srcOrd="0" destOrd="0" presId="urn:microsoft.com/office/officeart/2005/8/layout/vList4"/>
    <dgm:cxn modelId="{FF0D6069-DDAA-4425-ADE9-B3D1AC046DDF}" type="presParOf" srcId="{FF57B5EE-FEB3-42F7-B17D-F8F58EE90C6E}" destId="{73EC3320-7FF3-4038-AB28-2D822B836EBB}" srcOrd="1" destOrd="0" presId="urn:microsoft.com/office/officeart/2005/8/layout/vList4"/>
    <dgm:cxn modelId="{9C65C770-DF2C-4A37-B5B2-DA2979C98AFE}" type="presParOf" srcId="{FF57B5EE-FEB3-42F7-B17D-F8F58EE90C6E}" destId="{906C720A-3614-4F2A-85AB-D54AA9D3C595}" srcOrd="2" destOrd="0" presId="urn:microsoft.com/office/officeart/2005/8/layout/vList4"/>
    <dgm:cxn modelId="{6A59671E-D91E-4056-9818-F0FD6DA49ADB}" type="presParOf" srcId="{79912632-656B-47B3-BBEF-2B78A6F003F8}" destId="{9D300EE7-DF75-4F24-9DF1-F38EA7F499F5}" srcOrd="3" destOrd="0" presId="urn:microsoft.com/office/officeart/2005/8/layout/vList4"/>
    <dgm:cxn modelId="{D11D7EC4-6612-46D7-9B83-6D173BF3AE7B}" type="presParOf" srcId="{79912632-656B-47B3-BBEF-2B78A6F003F8}" destId="{BDEFB55F-0527-4BC8-8273-01388F986A0D}" srcOrd="4" destOrd="0" presId="urn:microsoft.com/office/officeart/2005/8/layout/vList4"/>
    <dgm:cxn modelId="{6FE738EB-FDD2-45C0-BF66-24482C2C413D}" type="presParOf" srcId="{BDEFB55F-0527-4BC8-8273-01388F986A0D}" destId="{500BD6C9-D3AE-44E1-AFDB-279163BFD9D9}" srcOrd="0" destOrd="0" presId="urn:microsoft.com/office/officeart/2005/8/layout/vList4"/>
    <dgm:cxn modelId="{52C1EAD3-3AF3-44F4-98C1-51611F68CE1F}" type="presParOf" srcId="{BDEFB55F-0527-4BC8-8273-01388F986A0D}" destId="{61B8F1F7-961B-46FD-B226-B616507FEEBD}" srcOrd="1" destOrd="0" presId="urn:microsoft.com/office/officeart/2005/8/layout/vList4"/>
    <dgm:cxn modelId="{E0438D18-9D39-4FFA-8554-CD750B75842C}" type="presParOf" srcId="{BDEFB55F-0527-4BC8-8273-01388F986A0D}" destId="{763CC586-5463-4BF5-BFC8-AFAB640D488C}" srcOrd="2" destOrd="0" presId="urn:microsoft.com/office/officeart/2005/8/layout/vList4"/>
    <dgm:cxn modelId="{80FA526C-FA46-4707-AB3C-A2B64D6A2B99}" type="presParOf" srcId="{79912632-656B-47B3-BBEF-2B78A6F003F8}" destId="{07F58959-5DA0-49EB-9667-AF51002361EF}" srcOrd="5" destOrd="0" presId="urn:microsoft.com/office/officeart/2005/8/layout/vList4"/>
    <dgm:cxn modelId="{12F20F20-8F7D-4D63-B657-7FC678F17716}" type="presParOf" srcId="{79912632-656B-47B3-BBEF-2B78A6F003F8}" destId="{22DB624F-E613-4752-8FB8-2289B18E088A}" srcOrd="6" destOrd="0" presId="urn:microsoft.com/office/officeart/2005/8/layout/vList4"/>
    <dgm:cxn modelId="{4328B655-4ABB-4A23-AD13-6B87BD07621C}" type="presParOf" srcId="{22DB624F-E613-4752-8FB8-2289B18E088A}" destId="{50A0D364-B1C6-4928-A332-E36F1AFBEC4B}" srcOrd="0" destOrd="0" presId="urn:microsoft.com/office/officeart/2005/8/layout/vList4"/>
    <dgm:cxn modelId="{D0933BD0-2448-4182-AD71-9E621D07A0A2}" type="presParOf" srcId="{22DB624F-E613-4752-8FB8-2289B18E088A}" destId="{56F4F4CE-9C24-4081-AB35-66AA94AAE753}" srcOrd="1" destOrd="0" presId="urn:microsoft.com/office/officeart/2005/8/layout/vList4"/>
    <dgm:cxn modelId="{30435C29-2EF2-4B17-B51F-E4DB6EB21C88}" type="presParOf" srcId="{22DB624F-E613-4752-8FB8-2289B18E088A}" destId="{670AC58C-404F-4486-B3A2-6BECFA7F7210}" srcOrd="2" destOrd="0" presId="urn:microsoft.com/office/officeart/2005/8/layout/vList4"/>
    <dgm:cxn modelId="{7CCABDEA-71BF-47D4-9B60-55BD797C974E}" type="presParOf" srcId="{79912632-656B-47B3-BBEF-2B78A6F003F8}" destId="{2B348EDA-6B14-4DBF-8AB8-D7B2656603BB}" srcOrd="7" destOrd="0" presId="urn:microsoft.com/office/officeart/2005/8/layout/vList4"/>
    <dgm:cxn modelId="{8C215355-48D9-49E6-A3F8-C3D15145B1DD}" type="presParOf" srcId="{79912632-656B-47B3-BBEF-2B78A6F003F8}" destId="{7932B48B-030F-4BB9-AA20-4B28224DA5A4}" srcOrd="8" destOrd="0" presId="urn:microsoft.com/office/officeart/2005/8/layout/vList4"/>
    <dgm:cxn modelId="{9C6AA3AE-95A2-4047-B058-79C25D528A4A}" type="presParOf" srcId="{7932B48B-030F-4BB9-AA20-4B28224DA5A4}" destId="{9C11C748-2CC8-44C2-91F8-D695D7CB4E9A}" srcOrd="0" destOrd="0" presId="urn:microsoft.com/office/officeart/2005/8/layout/vList4"/>
    <dgm:cxn modelId="{023C5425-6F60-4652-84CD-546CB8165224}" type="presParOf" srcId="{7932B48B-030F-4BB9-AA20-4B28224DA5A4}" destId="{0A13316A-1120-4729-9AE2-4C621DBEA9B1}" srcOrd="1" destOrd="0" presId="urn:microsoft.com/office/officeart/2005/8/layout/vList4"/>
    <dgm:cxn modelId="{8713DA97-BFD4-4E5B-AE7F-9C02A7923293}" type="presParOf" srcId="{7932B48B-030F-4BB9-AA20-4B28224DA5A4}" destId="{9C4339C4-7BB5-4DDD-99F9-58363E7BD178}" srcOrd="2" destOrd="0" presId="urn:microsoft.com/office/officeart/2005/8/layout/vList4"/>
    <dgm:cxn modelId="{E16D7C57-7A65-4F73-8092-9EADCAE21493}" type="presParOf" srcId="{79912632-656B-47B3-BBEF-2B78A6F003F8}" destId="{239F4BDF-8096-431F-BCC8-1188B680D2A8}" srcOrd="9" destOrd="0" presId="urn:microsoft.com/office/officeart/2005/8/layout/vList4"/>
    <dgm:cxn modelId="{97154957-2E2E-4B83-A536-DE44F1B1A5DD}" type="presParOf" srcId="{79912632-656B-47B3-BBEF-2B78A6F003F8}" destId="{1EE41A59-45D1-49C2-9C5F-247ABFD84092}" srcOrd="10" destOrd="0" presId="urn:microsoft.com/office/officeart/2005/8/layout/vList4"/>
    <dgm:cxn modelId="{AEB82E21-501F-4A62-97B0-F9236FA447DF}" type="presParOf" srcId="{1EE41A59-45D1-49C2-9C5F-247ABFD84092}" destId="{064F0F3E-7107-48D1-A139-AF1F63B88917}" srcOrd="0" destOrd="0" presId="urn:microsoft.com/office/officeart/2005/8/layout/vList4"/>
    <dgm:cxn modelId="{13A733D2-331B-4B18-8FF5-310C672DADCE}" type="presParOf" srcId="{1EE41A59-45D1-49C2-9C5F-247ABFD84092}" destId="{3BE5CAB2-E4DA-408F-B2F3-BA9C0CB2D4E6}" srcOrd="1" destOrd="0" presId="urn:microsoft.com/office/officeart/2005/8/layout/vList4"/>
    <dgm:cxn modelId="{3AA9DF85-D05E-427B-BCC8-386947F74E0A}" type="presParOf" srcId="{1EE41A59-45D1-49C2-9C5F-247ABFD84092}" destId="{0AA510CE-1ECD-4977-9421-7539D523F75C}" srcOrd="2" destOrd="0" presId="urn:microsoft.com/office/officeart/2005/8/layout/vList4"/>
    <dgm:cxn modelId="{E5A5E096-675A-422B-B029-F1B1B3CC1F95}" type="presParOf" srcId="{79912632-656B-47B3-BBEF-2B78A6F003F8}" destId="{DD1C8DCA-CC15-4D2A-B92D-0E7218AB291E}" srcOrd="11" destOrd="0" presId="urn:microsoft.com/office/officeart/2005/8/layout/vList4"/>
    <dgm:cxn modelId="{8DBCDD1B-AACF-40E2-96BD-3FE7EDFFE939}" type="presParOf" srcId="{79912632-656B-47B3-BBEF-2B78A6F003F8}" destId="{8A92346B-BB5A-43F0-9158-5378F0C7F398}" srcOrd="12" destOrd="0" presId="urn:microsoft.com/office/officeart/2005/8/layout/vList4"/>
    <dgm:cxn modelId="{DAF24465-1418-4F5C-B4E5-25EF8813963B}" type="presParOf" srcId="{8A92346B-BB5A-43F0-9158-5378F0C7F398}" destId="{AFE87E02-DAC3-49DF-B85F-F3433B1B2FEB}" srcOrd="0" destOrd="0" presId="urn:microsoft.com/office/officeart/2005/8/layout/vList4"/>
    <dgm:cxn modelId="{1AD9287F-F891-4FD1-8826-C84669D96EAF}" type="presParOf" srcId="{8A92346B-BB5A-43F0-9158-5378F0C7F398}" destId="{3ECB07E8-1701-4C7B-9AAE-FB5F71FF6C22}" srcOrd="1" destOrd="0" presId="urn:microsoft.com/office/officeart/2005/8/layout/vList4"/>
    <dgm:cxn modelId="{A7D28899-C0CA-456C-8215-5BB48DC02B44}" type="presParOf" srcId="{8A92346B-BB5A-43F0-9158-5378F0C7F398}" destId="{51C984D0-2A29-404E-A8DD-91534AA71577}" srcOrd="2" destOrd="0" presId="urn:microsoft.com/office/officeart/2005/8/layout/vList4"/>
    <dgm:cxn modelId="{79C5D7FF-D7D1-454E-8AC8-698A73321AD2}" type="presParOf" srcId="{79912632-656B-47B3-BBEF-2B78A6F003F8}" destId="{5073C3F3-79D6-4A43-8355-EC837B5F5F96}" srcOrd="13" destOrd="0" presId="urn:microsoft.com/office/officeart/2005/8/layout/vList4"/>
    <dgm:cxn modelId="{DD5C22CE-640D-45BD-9AD1-FD56E5250119}" type="presParOf" srcId="{79912632-656B-47B3-BBEF-2B78A6F003F8}" destId="{AD29F036-B3D6-4F0B-80A6-4D0C5A294153}" srcOrd="14" destOrd="0" presId="urn:microsoft.com/office/officeart/2005/8/layout/vList4"/>
    <dgm:cxn modelId="{9E00AED3-0C9B-4265-8D30-7B7FB67423AB}" type="presParOf" srcId="{AD29F036-B3D6-4F0B-80A6-4D0C5A294153}" destId="{FCBBE037-F953-4175-BF97-8FBDDAD8CEA0}" srcOrd="0" destOrd="0" presId="urn:microsoft.com/office/officeart/2005/8/layout/vList4"/>
    <dgm:cxn modelId="{BAB658FF-1527-4294-9052-A3634D2F4E54}" type="presParOf" srcId="{AD29F036-B3D6-4F0B-80A6-4D0C5A294153}" destId="{FB2FE528-D98B-4A1F-BE80-A291210DE29B}" srcOrd="1" destOrd="0" presId="urn:microsoft.com/office/officeart/2005/8/layout/vList4"/>
    <dgm:cxn modelId="{ECE7AF85-D454-47B1-8C30-CAC67FD50EEE}" type="presParOf" srcId="{AD29F036-B3D6-4F0B-80A6-4D0C5A294153}" destId="{AB97CA0B-7C98-4B51-B40D-C43C7C0D03CB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E8600CC-7A6E-4A15-B50B-7649B65AF800}" type="doc">
      <dgm:prSet loTypeId="urn:microsoft.com/office/officeart/2005/8/layout/default" loCatId="list" qsTypeId="urn:microsoft.com/office/officeart/2005/8/quickstyle/simple3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50DEEA40-4858-47E4-A229-A5C4B991643D}">
      <dgm:prSet phldrT="[Текст]"/>
      <dgm:spPr/>
      <dgm:t>
        <a:bodyPr/>
        <a:lstStyle/>
        <a:p>
          <a:pPr algn="ctr"/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«Утро радостных встреч</a:t>
          </a:r>
          <a:r>
            <a:rPr lang="ru-RU" b="1" smtClean="0">
              <a:latin typeface="Times New Roman" panose="02020603050405020304" pitchFamily="18" charset="0"/>
              <a:cs typeface="Times New Roman" panose="02020603050405020304" pitchFamily="18" charset="0"/>
            </a:rPr>
            <a:t>»           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(средние группы)                 </a:t>
          </a:r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«Детский совет»             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(старшие группы)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50CAAC8-368A-4CCE-9091-C363285A34D3}" type="parTrans" cxnId="{D3804673-9E28-46F0-9534-3022D349D18D}">
      <dgm:prSet/>
      <dgm:spPr/>
      <dgm:t>
        <a:bodyPr/>
        <a:lstStyle/>
        <a:p>
          <a:pPr algn="ctr"/>
          <a:endParaRPr lang="ru-RU"/>
        </a:p>
      </dgm:t>
    </dgm:pt>
    <dgm:pt modelId="{AD1E2835-B9F0-4379-9AF8-68550EB60D75}" type="sibTrans" cxnId="{D3804673-9E28-46F0-9534-3022D349D18D}">
      <dgm:prSet/>
      <dgm:spPr/>
      <dgm:t>
        <a:bodyPr/>
        <a:lstStyle/>
        <a:p>
          <a:pPr algn="ctr"/>
          <a:endParaRPr lang="ru-RU"/>
        </a:p>
      </dgm:t>
    </dgm:pt>
    <dgm:pt modelId="{D04DFD43-B155-413F-8F30-7A181431FDCB}">
      <dgm:prSet phldrT="[Текст]"/>
      <dgm:spPr/>
      <dgm:t>
        <a:bodyPr/>
        <a:lstStyle/>
        <a:p>
          <a:pPr algn="ctr"/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«Встреча с интересными людьми»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F901E82-C06A-4FF5-918F-84A1F28546CF}" type="parTrans" cxnId="{FC8180AB-9A18-4CE4-AE26-28DE386647ED}">
      <dgm:prSet/>
      <dgm:spPr/>
      <dgm:t>
        <a:bodyPr/>
        <a:lstStyle/>
        <a:p>
          <a:pPr algn="ctr"/>
          <a:endParaRPr lang="ru-RU"/>
        </a:p>
      </dgm:t>
    </dgm:pt>
    <dgm:pt modelId="{2736D9C8-3588-49C9-9869-D226EF657AA7}" type="sibTrans" cxnId="{FC8180AB-9A18-4CE4-AE26-28DE386647ED}">
      <dgm:prSet/>
      <dgm:spPr/>
      <dgm:t>
        <a:bodyPr/>
        <a:lstStyle/>
        <a:p>
          <a:pPr algn="ctr"/>
          <a:endParaRPr lang="ru-RU"/>
        </a:p>
      </dgm:t>
    </dgm:pt>
    <dgm:pt modelId="{580DC354-609C-4A53-88D7-959C3B3D8611}">
      <dgm:prSet phldrT="[Текст]"/>
      <dgm:spPr/>
      <dgm:t>
        <a:bodyPr/>
        <a:lstStyle/>
        <a:p>
          <a:pPr algn="ctr"/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«Час этикета»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6F68AE3-6E46-4304-9BB5-6CBCB9FB85E2}" type="parTrans" cxnId="{F2AB4FB6-6349-4F70-ABAD-2ABDF6969D8C}">
      <dgm:prSet/>
      <dgm:spPr/>
      <dgm:t>
        <a:bodyPr/>
        <a:lstStyle/>
        <a:p>
          <a:pPr algn="ctr"/>
          <a:endParaRPr lang="ru-RU"/>
        </a:p>
      </dgm:t>
    </dgm:pt>
    <dgm:pt modelId="{41FB5D23-0885-4CFB-A5FC-5D516CFB242C}" type="sibTrans" cxnId="{F2AB4FB6-6349-4F70-ABAD-2ABDF6969D8C}">
      <dgm:prSet/>
      <dgm:spPr/>
      <dgm:t>
        <a:bodyPr/>
        <a:lstStyle/>
        <a:p>
          <a:pPr algn="ctr"/>
          <a:endParaRPr lang="ru-RU"/>
        </a:p>
      </dgm:t>
    </dgm:pt>
    <dgm:pt modelId="{5FD6F0F9-F664-430F-9A6B-AB2B0B9B22CA}">
      <dgm:prSet phldrT="[Текст]"/>
      <dgm:spPr/>
      <dgm:t>
        <a:bodyPr/>
        <a:lstStyle/>
        <a:p>
          <a:pPr algn="ctr"/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«День любимой игрушки»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986B520-5C3F-48E2-AC0E-0F70414C55DF}" type="parTrans" cxnId="{67B63565-137F-4841-8EBB-042A715F9EB5}">
      <dgm:prSet/>
      <dgm:spPr/>
      <dgm:t>
        <a:bodyPr/>
        <a:lstStyle/>
        <a:p>
          <a:pPr algn="ctr"/>
          <a:endParaRPr lang="ru-RU"/>
        </a:p>
      </dgm:t>
    </dgm:pt>
    <dgm:pt modelId="{4729D62E-B976-4098-A66E-7902F661C8C3}" type="sibTrans" cxnId="{67B63565-137F-4841-8EBB-042A715F9EB5}">
      <dgm:prSet/>
      <dgm:spPr/>
      <dgm:t>
        <a:bodyPr/>
        <a:lstStyle/>
        <a:p>
          <a:pPr algn="ctr"/>
          <a:endParaRPr lang="ru-RU"/>
        </a:p>
      </dgm:t>
    </dgm:pt>
    <dgm:pt modelId="{12C4A19B-4E90-48D6-855A-2A13E778326C}">
      <dgm:prSet phldrT="[Текст]"/>
      <dgm:spPr/>
      <dgm:t>
        <a:bodyPr/>
        <a:lstStyle/>
        <a:p>
          <a:pPr algn="ctr"/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«Познавательная сказка»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92ACA22-CD8A-4590-BBCD-7D9E8E74791A}" type="parTrans" cxnId="{CB35D27A-5159-49E3-AF0B-7AFF7AF99F1D}">
      <dgm:prSet/>
      <dgm:spPr/>
      <dgm:t>
        <a:bodyPr/>
        <a:lstStyle/>
        <a:p>
          <a:pPr algn="ctr"/>
          <a:endParaRPr lang="ru-RU"/>
        </a:p>
      </dgm:t>
    </dgm:pt>
    <dgm:pt modelId="{61953AF2-48A6-496E-9BDD-309642070D48}" type="sibTrans" cxnId="{CB35D27A-5159-49E3-AF0B-7AFF7AF99F1D}">
      <dgm:prSet/>
      <dgm:spPr/>
      <dgm:t>
        <a:bodyPr/>
        <a:lstStyle/>
        <a:p>
          <a:pPr algn="ctr"/>
          <a:endParaRPr lang="ru-RU"/>
        </a:p>
      </dgm:t>
    </dgm:pt>
    <dgm:pt modelId="{E5CB3E00-3792-443C-96AD-BF253549173E}">
      <dgm:prSet/>
      <dgm:spPr/>
      <dgm:t>
        <a:bodyPr/>
        <a:lstStyle/>
        <a:p>
          <a:pPr algn="ctr"/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«Засыпание под колыбельные песни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»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882BDE0-CEE9-4AC6-B443-D2F3F3E6D4F9}" type="parTrans" cxnId="{DFCD5237-D245-4923-A38C-EF6B5971BB17}">
      <dgm:prSet/>
      <dgm:spPr/>
      <dgm:t>
        <a:bodyPr/>
        <a:lstStyle/>
        <a:p>
          <a:pPr algn="ctr"/>
          <a:endParaRPr lang="ru-RU"/>
        </a:p>
      </dgm:t>
    </dgm:pt>
    <dgm:pt modelId="{4D1AE8BD-6B3C-449B-8287-E5DA2C1B1827}" type="sibTrans" cxnId="{DFCD5237-D245-4923-A38C-EF6B5971BB17}">
      <dgm:prSet/>
      <dgm:spPr/>
      <dgm:t>
        <a:bodyPr/>
        <a:lstStyle/>
        <a:p>
          <a:pPr algn="ctr"/>
          <a:endParaRPr lang="ru-RU"/>
        </a:p>
      </dgm:t>
    </dgm:pt>
    <dgm:pt modelId="{5BE23EFA-27A4-4415-8BC2-2E63A73E572B}">
      <dgm:prSet/>
      <dgm:spPr/>
      <dgm:t>
        <a:bodyPr/>
        <a:lstStyle/>
        <a:p>
          <a:pPr algn="ctr"/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«День Здоровья»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520D403-66DA-4AC8-BB3D-F063C64F5894}" type="parTrans" cxnId="{342C5E07-3D0E-45B3-ADC7-B7228CA487ED}">
      <dgm:prSet/>
      <dgm:spPr/>
      <dgm:t>
        <a:bodyPr/>
        <a:lstStyle/>
        <a:p>
          <a:pPr algn="ctr"/>
          <a:endParaRPr lang="ru-RU"/>
        </a:p>
      </dgm:t>
    </dgm:pt>
    <dgm:pt modelId="{53A0266E-B58E-4823-A092-B61038D2BF80}" type="sibTrans" cxnId="{342C5E07-3D0E-45B3-ADC7-B7228CA487ED}">
      <dgm:prSet/>
      <dgm:spPr/>
      <dgm:t>
        <a:bodyPr/>
        <a:lstStyle/>
        <a:p>
          <a:pPr algn="ctr"/>
          <a:endParaRPr lang="ru-RU"/>
        </a:p>
      </dgm:t>
    </dgm:pt>
    <dgm:pt modelId="{898D847F-6402-4839-AC0D-0340BF25BA5A}">
      <dgm:prSet/>
      <dgm:spPr/>
      <dgm:t>
        <a:bodyPr/>
        <a:lstStyle/>
        <a:p>
          <a:pPr algn="ctr"/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«Театральная пятница»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959D3F1-8701-4294-9804-DDEB60DB15B1}" type="parTrans" cxnId="{50F1483F-6B6F-4806-A453-1A2D6782AA65}">
      <dgm:prSet/>
      <dgm:spPr/>
      <dgm:t>
        <a:bodyPr/>
        <a:lstStyle/>
        <a:p>
          <a:pPr algn="ctr"/>
          <a:endParaRPr lang="ru-RU"/>
        </a:p>
      </dgm:t>
    </dgm:pt>
    <dgm:pt modelId="{E2C711A8-315C-4D46-9AAB-462D5589C53D}" type="sibTrans" cxnId="{50F1483F-6B6F-4806-A453-1A2D6782AA65}">
      <dgm:prSet/>
      <dgm:spPr/>
      <dgm:t>
        <a:bodyPr/>
        <a:lstStyle/>
        <a:p>
          <a:pPr algn="ctr"/>
          <a:endParaRPr lang="ru-RU"/>
        </a:p>
      </dgm:t>
    </dgm:pt>
    <dgm:pt modelId="{8BD9E6E5-E5FD-41C4-90FF-2B3C7F23F4C7}">
      <dgm:prSet/>
      <dgm:spPr/>
      <dgm:t>
        <a:bodyPr/>
        <a:lstStyle/>
        <a:p>
          <a:pPr algn="ctr"/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«Культурный досуг»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810C820-7724-41E6-8AFF-F4E7156FB796}" type="parTrans" cxnId="{DBFBEE6F-BC23-45C0-B04B-BDA11595EBDD}">
      <dgm:prSet/>
      <dgm:spPr/>
      <dgm:t>
        <a:bodyPr/>
        <a:lstStyle/>
        <a:p>
          <a:pPr algn="ctr"/>
          <a:endParaRPr lang="ru-RU"/>
        </a:p>
      </dgm:t>
    </dgm:pt>
    <dgm:pt modelId="{B8762ECF-7590-429B-A3D6-4437E253A011}" type="sibTrans" cxnId="{DBFBEE6F-BC23-45C0-B04B-BDA11595EBDD}">
      <dgm:prSet/>
      <dgm:spPr/>
      <dgm:t>
        <a:bodyPr/>
        <a:lstStyle/>
        <a:p>
          <a:pPr algn="ctr"/>
          <a:endParaRPr lang="ru-RU"/>
        </a:p>
      </dgm:t>
    </dgm:pt>
    <dgm:pt modelId="{B0CB2DF1-D652-445E-925B-7061AE1361B3}">
      <dgm:prSet custT="1"/>
      <dgm:spPr/>
      <dgm:t>
        <a:bodyPr/>
        <a:lstStyle/>
        <a:p>
          <a:pPr algn="ctr"/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«Круг»</a:t>
          </a:r>
          <a:endParaRPr lang="ru-RU" sz="18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702FEDB-2A8D-42CF-86CD-8842F2FBF4AC}" type="parTrans" cxnId="{AE5FBA4F-6EE6-446E-A39B-7E26DC22DDD7}">
      <dgm:prSet/>
      <dgm:spPr/>
      <dgm:t>
        <a:bodyPr/>
        <a:lstStyle/>
        <a:p>
          <a:pPr algn="ctr"/>
          <a:endParaRPr lang="ru-RU"/>
        </a:p>
      </dgm:t>
    </dgm:pt>
    <dgm:pt modelId="{C30B2690-21EE-4CD0-BE1E-2FEA37C0308B}" type="sibTrans" cxnId="{AE5FBA4F-6EE6-446E-A39B-7E26DC22DDD7}">
      <dgm:prSet/>
      <dgm:spPr/>
      <dgm:t>
        <a:bodyPr/>
        <a:lstStyle/>
        <a:p>
          <a:pPr algn="ctr"/>
          <a:endParaRPr lang="ru-RU"/>
        </a:p>
      </dgm:t>
    </dgm:pt>
    <dgm:pt modelId="{E4E510A1-877B-435C-AF44-A98BBDC314C8}">
      <dgm:prSet/>
      <dgm:spPr/>
      <dgm:t>
        <a:bodyPr/>
        <a:lstStyle/>
        <a:p>
          <a:pPr algn="ctr"/>
          <a:r>
            <a: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«Засыпание под спокойную музыку»</a:t>
          </a:r>
          <a:endParaRPr lang="ru-RU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F3CC55F-8CF1-44FE-AE8B-DC7D39059355}" type="parTrans" cxnId="{0EC7DDC3-08B6-49DE-B015-E940852C7DD3}">
      <dgm:prSet/>
      <dgm:spPr/>
      <dgm:t>
        <a:bodyPr/>
        <a:lstStyle/>
        <a:p>
          <a:pPr algn="ctr"/>
          <a:endParaRPr lang="ru-RU"/>
        </a:p>
      </dgm:t>
    </dgm:pt>
    <dgm:pt modelId="{5D218B6D-3F86-448B-811A-52D2685E5109}" type="sibTrans" cxnId="{0EC7DDC3-08B6-49DE-B015-E940852C7DD3}">
      <dgm:prSet/>
      <dgm:spPr/>
      <dgm:t>
        <a:bodyPr/>
        <a:lstStyle/>
        <a:p>
          <a:pPr algn="ctr"/>
          <a:endParaRPr lang="ru-RU"/>
        </a:p>
      </dgm:t>
    </dgm:pt>
    <dgm:pt modelId="{99BB4C0A-1AC6-4F87-AB99-B2ACF23E9A14}" type="pres">
      <dgm:prSet presAssocID="{BE8600CC-7A6E-4A15-B50B-7649B65AF800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66C2148-1F33-45CE-A51B-982095B5ED0E}" type="pres">
      <dgm:prSet presAssocID="{50DEEA40-4858-47E4-A229-A5C4B991643D}" presName="node" presStyleLbl="node1" presStyleIdx="0" presStyleCnt="11" custLinFactNeighborY="-406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ru-RU"/>
        </a:p>
      </dgm:t>
    </dgm:pt>
    <dgm:pt modelId="{A694B0BF-88B6-4DEB-9504-F8A6BB24BD47}" type="pres">
      <dgm:prSet presAssocID="{AD1E2835-B9F0-4379-9AF8-68550EB60D75}" presName="sibTrans" presStyleCnt="0"/>
      <dgm:spPr/>
    </dgm:pt>
    <dgm:pt modelId="{93CD51FE-1339-4CD5-A8CD-731C2FB58F1D}" type="pres">
      <dgm:prSet presAssocID="{D04DFD43-B155-413F-8F30-7A181431FDCB}" presName="node" presStyleLbl="node1" presStyleIdx="1" presStyleCnt="11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ru-RU"/>
        </a:p>
      </dgm:t>
    </dgm:pt>
    <dgm:pt modelId="{184529C4-F375-4934-B0C3-FAE3FD0F758F}" type="pres">
      <dgm:prSet presAssocID="{2736D9C8-3588-49C9-9869-D226EF657AA7}" presName="sibTrans" presStyleCnt="0"/>
      <dgm:spPr/>
    </dgm:pt>
    <dgm:pt modelId="{1490B8AD-58BF-43F4-A16B-12B85D5BBBC3}" type="pres">
      <dgm:prSet presAssocID="{580DC354-609C-4A53-88D7-959C3B3D8611}" presName="node" presStyleLbl="node1" presStyleIdx="2" presStyleCnt="11" custLinFactNeighborX="53672" custLinFactNeighborY="17599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ru-RU"/>
        </a:p>
      </dgm:t>
    </dgm:pt>
    <dgm:pt modelId="{479A9F44-F378-4E98-B460-60DCFE347C9F}" type="pres">
      <dgm:prSet presAssocID="{41FB5D23-0885-4CFB-A5FC-5D516CFB242C}" presName="sibTrans" presStyleCnt="0"/>
      <dgm:spPr/>
    </dgm:pt>
    <dgm:pt modelId="{C97E4BC8-1F3F-44CB-8BED-C9D2858C9DCC}" type="pres">
      <dgm:prSet presAssocID="{5FD6F0F9-F664-430F-9A6B-AB2B0B9B22CA}" presName="node" presStyleLbl="node1" presStyleIdx="3" presStyleCnt="11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ru-RU"/>
        </a:p>
      </dgm:t>
    </dgm:pt>
    <dgm:pt modelId="{E81AD636-EC5B-4709-9901-3660836BCAA6}" type="pres">
      <dgm:prSet presAssocID="{4729D62E-B976-4098-A66E-7902F661C8C3}" presName="sibTrans" presStyleCnt="0"/>
      <dgm:spPr/>
    </dgm:pt>
    <dgm:pt modelId="{A7009D26-6CF1-466B-997F-410F9B453A4C}" type="pres">
      <dgm:prSet presAssocID="{12C4A19B-4E90-48D6-855A-2A13E778326C}" presName="node" presStyleLbl="node1" presStyleIdx="4" presStyleCnt="11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ru-RU"/>
        </a:p>
      </dgm:t>
    </dgm:pt>
    <dgm:pt modelId="{35C36304-0B1A-4401-B084-8D1B1C958A72}" type="pres">
      <dgm:prSet presAssocID="{61953AF2-48A6-496E-9BDD-309642070D48}" presName="sibTrans" presStyleCnt="0"/>
      <dgm:spPr/>
    </dgm:pt>
    <dgm:pt modelId="{9A568633-A6AF-4F0A-BBAA-70FF9AD7DD8C}" type="pres">
      <dgm:prSet presAssocID="{E5CB3E00-3792-443C-96AD-BF253549173E}" presName="node" presStyleLbl="node1" presStyleIdx="5" presStyleCnt="11" custLinFactNeighborX="79" custLinFactNeighborY="-3458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ru-RU"/>
        </a:p>
      </dgm:t>
    </dgm:pt>
    <dgm:pt modelId="{AA3DFB0F-111B-428D-AB9B-70550192AB46}" type="pres">
      <dgm:prSet presAssocID="{4D1AE8BD-6B3C-449B-8287-E5DA2C1B1827}" presName="sibTrans" presStyleCnt="0"/>
      <dgm:spPr/>
    </dgm:pt>
    <dgm:pt modelId="{55D7942F-96B2-4BA3-B34E-E28435F142B2}" type="pres">
      <dgm:prSet presAssocID="{5BE23EFA-27A4-4415-8BC2-2E63A73E572B}" presName="node" presStyleLbl="node1" presStyleIdx="6" presStyleCnt="11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ru-RU"/>
        </a:p>
      </dgm:t>
    </dgm:pt>
    <dgm:pt modelId="{A89333A8-5B29-418E-B8B1-836AA9855770}" type="pres">
      <dgm:prSet presAssocID="{53A0266E-B58E-4823-A092-B61038D2BF80}" presName="sibTrans" presStyleCnt="0"/>
      <dgm:spPr/>
    </dgm:pt>
    <dgm:pt modelId="{F3589A1D-3718-45C7-8BAD-1AC86901D3B5}" type="pres">
      <dgm:prSet presAssocID="{898D847F-6402-4839-AC0D-0340BF25BA5A}" presName="node" presStyleLbl="node1" presStyleIdx="7" presStyleCnt="11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ru-RU"/>
        </a:p>
      </dgm:t>
    </dgm:pt>
    <dgm:pt modelId="{4890834F-1307-48D5-A31B-A7DB92BC210B}" type="pres">
      <dgm:prSet presAssocID="{E2C711A8-315C-4D46-9AAB-462D5589C53D}" presName="sibTrans" presStyleCnt="0"/>
      <dgm:spPr/>
    </dgm:pt>
    <dgm:pt modelId="{28F7AA5B-36EF-4A65-AF3E-849A25020114}" type="pres">
      <dgm:prSet presAssocID="{8BD9E6E5-E5FD-41C4-90FF-2B3C7F23F4C7}" presName="node" presStyleLbl="node1" presStyleIdx="8" presStyleCnt="11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ru-RU"/>
        </a:p>
      </dgm:t>
    </dgm:pt>
    <dgm:pt modelId="{54A316F3-15DE-4230-87F8-B6A7309ADE4A}" type="pres">
      <dgm:prSet presAssocID="{B8762ECF-7590-429B-A3D6-4437E253A011}" presName="sibTrans" presStyleCnt="0"/>
      <dgm:spPr/>
    </dgm:pt>
    <dgm:pt modelId="{7FE84898-B199-457D-BEC4-92512B37F936}" type="pres">
      <dgm:prSet presAssocID="{B0CB2DF1-D652-445E-925B-7061AE1361B3}" presName="node" presStyleLbl="node1" presStyleIdx="9" presStyleCnt="11" custLinFactNeighborX="40091" custLinFactNeighborY="-411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ru-RU"/>
        </a:p>
      </dgm:t>
    </dgm:pt>
    <dgm:pt modelId="{2B81DD40-1B5B-4DE2-BA0E-0EF0233A0290}" type="pres">
      <dgm:prSet presAssocID="{C30B2690-21EE-4CD0-BE1E-2FEA37C0308B}" presName="sibTrans" presStyleCnt="0"/>
      <dgm:spPr/>
    </dgm:pt>
    <dgm:pt modelId="{94F2F1FC-FB7D-44F4-80B6-A6A195BA2A61}" type="pres">
      <dgm:prSet presAssocID="{E4E510A1-877B-435C-AF44-A98BBDC314C8}" presName="node" presStyleLbl="node1" presStyleIdx="10" presStyleCnt="11" custScaleX="94463" custLinFactNeighborX="38336" custLinFactNeighborY="2358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ru-RU"/>
        </a:p>
      </dgm:t>
    </dgm:pt>
  </dgm:ptLst>
  <dgm:cxnLst>
    <dgm:cxn modelId="{50F1483F-6B6F-4806-A453-1A2D6782AA65}" srcId="{BE8600CC-7A6E-4A15-B50B-7649B65AF800}" destId="{898D847F-6402-4839-AC0D-0340BF25BA5A}" srcOrd="7" destOrd="0" parTransId="{7959D3F1-8701-4294-9804-DDEB60DB15B1}" sibTransId="{E2C711A8-315C-4D46-9AAB-462D5589C53D}"/>
    <dgm:cxn modelId="{7228FD91-DAC8-45D8-A50F-E9C0F0ACF0F2}" type="presOf" srcId="{E5CB3E00-3792-443C-96AD-BF253549173E}" destId="{9A568633-A6AF-4F0A-BBAA-70FF9AD7DD8C}" srcOrd="0" destOrd="0" presId="urn:microsoft.com/office/officeart/2005/8/layout/default"/>
    <dgm:cxn modelId="{24D08873-E10D-410C-A8EA-5084E09AABE4}" type="presOf" srcId="{12C4A19B-4E90-48D6-855A-2A13E778326C}" destId="{A7009D26-6CF1-466B-997F-410F9B453A4C}" srcOrd="0" destOrd="0" presId="urn:microsoft.com/office/officeart/2005/8/layout/default"/>
    <dgm:cxn modelId="{DBFBEE6F-BC23-45C0-B04B-BDA11595EBDD}" srcId="{BE8600CC-7A6E-4A15-B50B-7649B65AF800}" destId="{8BD9E6E5-E5FD-41C4-90FF-2B3C7F23F4C7}" srcOrd="8" destOrd="0" parTransId="{5810C820-7724-41E6-8AFF-F4E7156FB796}" sibTransId="{B8762ECF-7590-429B-A3D6-4437E253A011}"/>
    <dgm:cxn modelId="{FC8180AB-9A18-4CE4-AE26-28DE386647ED}" srcId="{BE8600CC-7A6E-4A15-B50B-7649B65AF800}" destId="{D04DFD43-B155-413F-8F30-7A181431FDCB}" srcOrd="1" destOrd="0" parTransId="{CF901E82-C06A-4FF5-918F-84A1F28546CF}" sibTransId="{2736D9C8-3588-49C9-9869-D226EF657AA7}"/>
    <dgm:cxn modelId="{DFCD5237-D245-4923-A38C-EF6B5971BB17}" srcId="{BE8600CC-7A6E-4A15-B50B-7649B65AF800}" destId="{E5CB3E00-3792-443C-96AD-BF253549173E}" srcOrd="5" destOrd="0" parTransId="{D882BDE0-CEE9-4AC6-B443-D2F3F3E6D4F9}" sibTransId="{4D1AE8BD-6B3C-449B-8287-E5DA2C1B1827}"/>
    <dgm:cxn modelId="{B7B06FDE-788F-4DB5-8A09-2D08C05391CF}" type="presOf" srcId="{50DEEA40-4858-47E4-A229-A5C4B991643D}" destId="{F66C2148-1F33-45CE-A51B-982095B5ED0E}" srcOrd="0" destOrd="0" presId="urn:microsoft.com/office/officeart/2005/8/layout/default"/>
    <dgm:cxn modelId="{F2AB4FB6-6349-4F70-ABAD-2ABDF6969D8C}" srcId="{BE8600CC-7A6E-4A15-B50B-7649B65AF800}" destId="{580DC354-609C-4A53-88D7-959C3B3D8611}" srcOrd="2" destOrd="0" parTransId="{D6F68AE3-6E46-4304-9BB5-6CBCB9FB85E2}" sibTransId="{41FB5D23-0885-4CFB-A5FC-5D516CFB242C}"/>
    <dgm:cxn modelId="{16C8F260-E283-4672-A019-C917928EF851}" type="presOf" srcId="{898D847F-6402-4839-AC0D-0340BF25BA5A}" destId="{F3589A1D-3718-45C7-8BAD-1AC86901D3B5}" srcOrd="0" destOrd="0" presId="urn:microsoft.com/office/officeart/2005/8/layout/default"/>
    <dgm:cxn modelId="{67B63565-137F-4841-8EBB-042A715F9EB5}" srcId="{BE8600CC-7A6E-4A15-B50B-7649B65AF800}" destId="{5FD6F0F9-F664-430F-9A6B-AB2B0B9B22CA}" srcOrd="3" destOrd="0" parTransId="{6986B520-5C3F-48E2-AC0E-0F70414C55DF}" sibTransId="{4729D62E-B976-4098-A66E-7902F661C8C3}"/>
    <dgm:cxn modelId="{342C5E07-3D0E-45B3-ADC7-B7228CA487ED}" srcId="{BE8600CC-7A6E-4A15-B50B-7649B65AF800}" destId="{5BE23EFA-27A4-4415-8BC2-2E63A73E572B}" srcOrd="6" destOrd="0" parTransId="{6520D403-66DA-4AC8-BB3D-F063C64F5894}" sibTransId="{53A0266E-B58E-4823-A092-B61038D2BF80}"/>
    <dgm:cxn modelId="{7C1F3CF6-85BA-4E3D-A41D-F601AD40FC76}" type="presOf" srcId="{5FD6F0F9-F664-430F-9A6B-AB2B0B9B22CA}" destId="{C97E4BC8-1F3F-44CB-8BED-C9D2858C9DCC}" srcOrd="0" destOrd="0" presId="urn:microsoft.com/office/officeart/2005/8/layout/default"/>
    <dgm:cxn modelId="{0EC7DDC3-08B6-49DE-B015-E940852C7DD3}" srcId="{BE8600CC-7A6E-4A15-B50B-7649B65AF800}" destId="{E4E510A1-877B-435C-AF44-A98BBDC314C8}" srcOrd="10" destOrd="0" parTransId="{CF3CC55F-8CF1-44FE-AE8B-DC7D39059355}" sibTransId="{5D218B6D-3F86-448B-811A-52D2685E5109}"/>
    <dgm:cxn modelId="{A4FF3DC7-2A16-462A-B499-D1AE9F20EF95}" type="presOf" srcId="{580DC354-609C-4A53-88D7-959C3B3D8611}" destId="{1490B8AD-58BF-43F4-A16B-12B85D5BBBC3}" srcOrd="0" destOrd="0" presId="urn:microsoft.com/office/officeart/2005/8/layout/default"/>
    <dgm:cxn modelId="{E15F2CE0-E3E3-4E13-93E0-A9F449F806FF}" type="presOf" srcId="{E4E510A1-877B-435C-AF44-A98BBDC314C8}" destId="{94F2F1FC-FB7D-44F4-80B6-A6A195BA2A61}" srcOrd="0" destOrd="0" presId="urn:microsoft.com/office/officeart/2005/8/layout/default"/>
    <dgm:cxn modelId="{EDAD5A57-F312-40FB-A452-96B7328363D4}" type="presOf" srcId="{D04DFD43-B155-413F-8F30-7A181431FDCB}" destId="{93CD51FE-1339-4CD5-A8CD-731C2FB58F1D}" srcOrd="0" destOrd="0" presId="urn:microsoft.com/office/officeart/2005/8/layout/default"/>
    <dgm:cxn modelId="{178A4D64-6E24-4DBF-B5EB-80D7AE7408A0}" type="presOf" srcId="{5BE23EFA-27A4-4415-8BC2-2E63A73E572B}" destId="{55D7942F-96B2-4BA3-B34E-E28435F142B2}" srcOrd="0" destOrd="0" presId="urn:microsoft.com/office/officeart/2005/8/layout/default"/>
    <dgm:cxn modelId="{78F7ED79-01FC-4718-9F73-1F1CAF435CCB}" type="presOf" srcId="{BE8600CC-7A6E-4A15-B50B-7649B65AF800}" destId="{99BB4C0A-1AC6-4F87-AB99-B2ACF23E9A14}" srcOrd="0" destOrd="0" presId="urn:microsoft.com/office/officeart/2005/8/layout/default"/>
    <dgm:cxn modelId="{62679127-5B32-463E-A3AF-772CC28D9B5B}" type="presOf" srcId="{B0CB2DF1-D652-445E-925B-7061AE1361B3}" destId="{7FE84898-B199-457D-BEC4-92512B37F936}" srcOrd="0" destOrd="0" presId="urn:microsoft.com/office/officeart/2005/8/layout/default"/>
    <dgm:cxn modelId="{D3804673-9E28-46F0-9534-3022D349D18D}" srcId="{BE8600CC-7A6E-4A15-B50B-7649B65AF800}" destId="{50DEEA40-4858-47E4-A229-A5C4B991643D}" srcOrd="0" destOrd="0" parTransId="{750CAAC8-368A-4CCE-9091-C363285A34D3}" sibTransId="{AD1E2835-B9F0-4379-9AF8-68550EB60D75}"/>
    <dgm:cxn modelId="{315A2A6F-20AA-40A5-AB5D-4D9F3183FC4B}" type="presOf" srcId="{8BD9E6E5-E5FD-41C4-90FF-2B3C7F23F4C7}" destId="{28F7AA5B-36EF-4A65-AF3E-849A25020114}" srcOrd="0" destOrd="0" presId="urn:microsoft.com/office/officeart/2005/8/layout/default"/>
    <dgm:cxn modelId="{AE5FBA4F-6EE6-446E-A39B-7E26DC22DDD7}" srcId="{BE8600CC-7A6E-4A15-B50B-7649B65AF800}" destId="{B0CB2DF1-D652-445E-925B-7061AE1361B3}" srcOrd="9" destOrd="0" parTransId="{D702FEDB-2A8D-42CF-86CD-8842F2FBF4AC}" sibTransId="{C30B2690-21EE-4CD0-BE1E-2FEA37C0308B}"/>
    <dgm:cxn modelId="{CB35D27A-5159-49E3-AF0B-7AFF7AF99F1D}" srcId="{BE8600CC-7A6E-4A15-B50B-7649B65AF800}" destId="{12C4A19B-4E90-48D6-855A-2A13E778326C}" srcOrd="4" destOrd="0" parTransId="{E92ACA22-CD8A-4590-BBCD-7D9E8E74791A}" sibTransId="{61953AF2-48A6-496E-9BDD-309642070D48}"/>
    <dgm:cxn modelId="{5DAB0C43-7598-4689-8646-44B7D0FCB60C}" type="presParOf" srcId="{99BB4C0A-1AC6-4F87-AB99-B2ACF23E9A14}" destId="{F66C2148-1F33-45CE-A51B-982095B5ED0E}" srcOrd="0" destOrd="0" presId="urn:microsoft.com/office/officeart/2005/8/layout/default"/>
    <dgm:cxn modelId="{B84D5797-9C6F-488F-A741-F5FDE1DFF290}" type="presParOf" srcId="{99BB4C0A-1AC6-4F87-AB99-B2ACF23E9A14}" destId="{A694B0BF-88B6-4DEB-9504-F8A6BB24BD47}" srcOrd="1" destOrd="0" presId="urn:microsoft.com/office/officeart/2005/8/layout/default"/>
    <dgm:cxn modelId="{36C572DA-FCBB-4FDF-9984-77483C6CC0BC}" type="presParOf" srcId="{99BB4C0A-1AC6-4F87-AB99-B2ACF23E9A14}" destId="{93CD51FE-1339-4CD5-A8CD-731C2FB58F1D}" srcOrd="2" destOrd="0" presId="urn:microsoft.com/office/officeart/2005/8/layout/default"/>
    <dgm:cxn modelId="{3DD3FE60-9F87-44DF-B84D-8EE37D9E5AFE}" type="presParOf" srcId="{99BB4C0A-1AC6-4F87-AB99-B2ACF23E9A14}" destId="{184529C4-F375-4934-B0C3-FAE3FD0F758F}" srcOrd="3" destOrd="0" presId="urn:microsoft.com/office/officeart/2005/8/layout/default"/>
    <dgm:cxn modelId="{C94A6997-3F50-4065-B839-35A98D11819B}" type="presParOf" srcId="{99BB4C0A-1AC6-4F87-AB99-B2ACF23E9A14}" destId="{1490B8AD-58BF-43F4-A16B-12B85D5BBBC3}" srcOrd="4" destOrd="0" presId="urn:microsoft.com/office/officeart/2005/8/layout/default"/>
    <dgm:cxn modelId="{3982A912-40BA-4DE8-9E8E-4FCAA8E639A9}" type="presParOf" srcId="{99BB4C0A-1AC6-4F87-AB99-B2ACF23E9A14}" destId="{479A9F44-F378-4E98-B460-60DCFE347C9F}" srcOrd="5" destOrd="0" presId="urn:microsoft.com/office/officeart/2005/8/layout/default"/>
    <dgm:cxn modelId="{98055CC0-F6A8-42AB-810A-23055279D665}" type="presParOf" srcId="{99BB4C0A-1AC6-4F87-AB99-B2ACF23E9A14}" destId="{C97E4BC8-1F3F-44CB-8BED-C9D2858C9DCC}" srcOrd="6" destOrd="0" presId="urn:microsoft.com/office/officeart/2005/8/layout/default"/>
    <dgm:cxn modelId="{8C0FFF6C-E16C-4274-865D-F33028AFF2E5}" type="presParOf" srcId="{99BB4C0A-1AC6-4F87-AB99-B2ACF23E9A14}" destId="{E81AD636-EC5B-4709-9901-3660836BCAA6}" srcOrd="7" destOrd="0" presId="urn:microsoft.com/office/officeart/2005/8/layout/default"/>
    <dgm:cxn modelId="{FC82B9C0-E917-462F-8ECE-4884E33C9F5F}" type="presParOf" srcId="{99BB4C0A-1AC6-4F87-AB99-B2ACF23E9A14}" destId="{A7009D26-6CF1-466B-997F-410F9B453A4C}" srcOrd="8" destOrd="0" presId="urn:microsoft.com/office/officeart/2005/8/layout/default"/>
    <dgm:cxn modelId="{8EC0A058-D576-4A15-8C09-7E00152E90D1}" type="presParOf" srcId="{99BB4C0A-1AC6-4F87-AB99-B2ACF23E9A14}" destId="{35C36304-0B1A-4401-B084-8D1B1C958A72}" srcOrd="9" destOrd="0" presId="urn:microsoft.com/office/officeart/2005/8/layout/default"/>
    <dgm:cxn modelId="{5A15EC81-F398-4E53-96CE-7CC206996AA5}" type="presParOf" srcId="{99BB4C0A-1AC6-4F87-AB99-B2ACF23E9A14}" destId="{9A568633-A6AF-4F0A-BBAA-70FF9AD7DD8C}" srcOrd="10" destOrd="0" presId="urn:microsoft.com/office/officeart/2005/8/layout/default"/>
    <dgm:cxn modelId="{8827407E-A24D-4759-885F-16BF5F352B2C}" type="presParOf" srcId="{99BB4C0A-1AC6-4F87-AB99-B2ACF23E9A14}" destId="{AA3DFB0F-111B-428D-AB9B-70550192AB46}" srcOrd="11" destOrd="0" presId="urn:microsoft.com/office/officeart/2005/8/layout/default"/>
    <dgm:cxn modelId="{F95E0273-D841-41CE-A674-03D83A9FC5F0}" type="presParOf" srcId="{99BB4C0A-1AC6-4F87-AB99-B2ACF23E9A14}" destId="{55D7942F-96B2-4BA3-B34E-E28435F142B2}" srcOrd="12" destOrd="0" presId="urn:microsoft.com/office/officeart/2005/8/layout/default"/>
    <dgm:cxn modelId="{65923FF5-4E44-40CA-ADB6-B59F963B0F4A}" type="presParOf" srcId="{99BB4C0A-1AC6-4F87-AB99-B2ACF23E9A14}" destId="{A89333A8-5B29-418E-B8B1-836AA9855770}" srcOrd="13" destOrd="0" presId="urn:microsoft.com/office/officeart/2005/8/layout/default"/>
    <dgm:cxn modelId="{333677F3-86E3-4194-B7FF-ACE4141CC02B}" type="presParOf" srcId="{99BB4C0A-1AC6-4F87-AB99-B2ACF23E9A14}" destId="{F3589A1D-3718-45C7-8BAD-1AC86901D3B5}" srcOrd="14" destOrd="0" presId="urn:microsoft.com/office/officeart/2005/8/layout/default"/>
    <dgm:cxn modelId="{5F481F1F-2B1B-4FB2-A687-1D318126BF45}" type="presParOf" srcId="{99BB4C0A-1AC6-4F87-AB99-B2ACF23E9A14}" destId="{4890834F-1307-48D5-A31B-A7DB92BC210B}" srcOrd="15" destOrd="0" presId="urn:microsoft.com/office/officeart/2005/8/layout/default"/>
    <dgm:cxn modelId="{658E7F9B-9CDB-43B5-B481-C0ADE06658E9}" type="presParOf" srcId="{99BB4C0A-1AC6-4F87-AB99-B2ACF23E9A14}" destId="{28F7AA5B-36EF-4A65-AF3E-849A25020114}" srcOrd="16" destOrd="0" presId="urn:microsoft.com/office/officeart/2005/8/layout/default"/>
    <dgm:cxn modelId="{6EFCD6CA-F601-4B41-A402-23AA2EBF6F16}" type="presParOf" srcId="{99BB4C0A-1AC6-4F87-AB99-B2ACF23E9A14}" destId="{54A316F3-15DE-4230-87F8-B6A7309ADE4A}" srcOrd="17" destOrd="0" presId="urn:microsoft.com/office/officeart/2005/8/layout/default"/>
    <dgm:cxn modelId="{3FDDC695-1770-483A-AEF6-A44B7F4EE35A}" type="presParOf" srcId="{99BB4C0A-1AC6-4F87-AB99-B2ACF23E9A14}" destId="{7FE84898-B199-457D-BEC4-92512B37F936}" srcOrd="18" destOrd="0" presId="urn:microsoft.com/office/officeart/2005/8/layout/default"/>
    <dgm:cxn modelId="{79FC9490-0C4C-40EE-83A3-3BE424CE7BF7}" type="presParOf" srcId="{99BB4C0A-1AC6-4F87-AB99-B2ACF23E9A14}" destId="{2B81DD40-1B5B-4DE2-BA0E-0EF0233A0290}" srcOrd="19" destOrd="0" presId="urn:microsoft.com/office/officeart/2005/8/layout/default"/>
    <dgm:cxn modelId="{521F138C-BFD1-4292-8F3D-30C4364DE5CF}" type="presParOf" srcId="{99BB4C0A-1AC6-4F87-AB99-B2ACF23E9A14}" destId="{94F2F1FC-FB7D-44F4-80B6-A6A195BA2A61}" srcOrd="20" destOrd="0" presId="urn:microsoft.com/office/officeart/2005/8/layout/default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069FCAB7-2AEB-47EF-8E79-B074ED1E6EE9}" type="doc">
      <dgm:prSet loTypeId="urn:microsoft.com/office/officeart/2005/8/layout/list1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206EDB6C-DE6A-44B0-B9FC-2F3C5DE42F77}">
      <dgm:prSet phldrT="[Текст]" custT="1"/>
      <dgm:spPr/>
      <dgm:t>
        <a:bodyPr/>
        <a:lstStyle/>
        <a:p>
          <a:pPr algn="ctr"/>
          <a:r>
            <a: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Анкетирование</a:t>
          </a:r>
          <a:endParaRPr lang="ru-RU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9E06DCD-EEF1-45B7-8975-403F4BB72DDA}" type="parTrans" cxnId="{7CE649DC-A7B2-4175-819F-2BD937840D5B}">
      <dgm:prSet/>
      <dgm:spPr/>
      <dgm:t>
        <a:bodyPr/>
        <a:lstStyle/>
        <a:p>
          <a:pPr algn="ctr"/>
          <a:endParaRPr lang="ru-RU"/>
        </a:p>
      </dgm:t>
    </dgm:pt>
    <dgm:pt modelId="{9E1B79FD-2F7D-47F4-8422-0996566EF466}" type="sibTrans" cxnId="{7CE649DC-A7B2-4175-819F-2BD937840D5B}">
      <dgm:prSet/>
      <dgm:spPr/>
      <dgm:t>
        <a:bodyPr/>
        <a:lstStyle/>
        <a:p>
          <a:pPr algn="ctr"/>
          <a:endParaRPr lang="ru-RU"/>
        </a:p>
      </dgm:t>
    </dgm:pt>
    <dgm:pt modelId="{3D1B9F23-A56D-4716-AE45-8AF0D7FAF2D3}">
      <dgm:prSet phldrT="[Текст]" custT="1"/>
      <dgm:spPr/>
      <dgm:t>
        <a:bodyPr/>
        <a:lstStyle/>
        <a:p>
          <a:pPr algn="ctr"/>
          <a:r>
            <a: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Родительские собрания</a:t>
          </a:r>
          <a:endParaRPr lang="ru-RU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17EB7F0-87FA-47C5-9747-073CF309DB68}" type="parTrans" cxnId="{0C49455D-0BF3-43D6-A196-B6BF3945630B}">
      <dgm:prSet/>
      <dgm:spPr/>
      <dgm:t>
        <a:bodyPr/>
        <a:lstStyle/>
        <a:p>
          <a:pPr algn="ctr"/>
          <a:endParaRPr lang="ru-RU"/>
        </a:p>
      </dgm:t>
    </dgm:pt>
    <dgm:pt modelId="{51393D8A-30FC-4FDA-A39B-6D65F84B58F6}" type="sibTrans" cxnId="{0C49455D-0BF3-43D6-A196-B6BF3945630B}">
      <dgm:prSet/>
      <dgm:spPr/>
      <dgm:t>
        <a:bodyPr/>
        <a:lstStyle/>
        <a:p>
          <a:pPr algn="ctr"/>
          <a:endParaRPr lang="ru-RU"/>
        </a:p>
      </dgm:t>
    </dgm:pt>
    <dgm:pt modelId="{0F15ED3C-C0DC-46B7-9894-571E3E0C2CC1}">
      <dgm:prSet phldrT="[Текст]" custT="1"/>
      <dgm:spPr/>
      <dgm:t>
        <a:bodyPr/>
        <a:lstStyle/>
        <a:p>
          <a:pPr algn="ctr"/>
          <a:r>
            <a: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Совместные праздники и развлечения</a:t>
          </a:r>
          <a:endParaRPr lang="ru-RU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649032D-562F-4843-99BE-E04F0E7935B9}" type="parTrans" cxnId="{E3B5AF82-DFD9-4BD5-996E-66F2B79E45CE}">
      <dgm:prSet/>
      <dgm:spPr/>
      <dgm:t>
        <a:bodyPr/>
        <a:lstStyle/>
        <a:p>
          <a:pPr algn="ctr"/>
          <a:endParaRPr lang="ru-RU"/>
        </a:p>
      </dgm:t>
    </dgm:pt>
    <dgm:pt modelId="{48C17257-B19D-426B-8532-953B278EF0AF}" type="sibTrans" cxnId="{E3B5AF82-DFD9-4BD5-996E-66F2B79E45CE}">
      <dgm:prSet/>
      <dgm:spPr/>
      <dgm:t>
        <a:bodyPr/>
        <a:lstStyle/>
        <a:p>
          <a:pPr algn="ctr"/>
          <a:endParaRPr lang="ru-RU"/>
        </a:p>
      </dgm:t>
    </dgm:pt>
    <dgm:pt modelId="{BE144131-9234-4DB3-BC03-804EE51495B0}">
      <dgm:prSet custT="1"/>
      <dgm:spPr/>
      <dgm:t>
        <a:bodyPr/>
        <a:lstStyle/>
        <a:p>
          <a:pPr algn="ctr"/>
          <a:r>
            <a: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Семейные  проекты</a:t>
          </a:r>
          <a:endParaRPr lang="ru-RU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5FF8996-978D-4493-8C34-72450B9979F7}" type="parTrans" cxnId="{E3494167-85C5-43F7-B4C1-741D789CF53C}">
      <dgm:prSet/>
      <dgm:spPr/>
      <dgm:t>
        <a:bodyPr/>
        <a:lstStyle/>
        <a:p>
          <a:pPr algn="ctr"/>
          <a:endParaRPr lang="ru-RU"/>
        </a:p>
      </dgm:t>
    </dgm:pt>
    <dgm:pt modelId="{65FF2E9B-B483-4876-909F-4C614313C290}" type="sibTrans" cxnId="{E3494167-85C5-43F7-B4C1-741D789CF53C}">
      <dgm:prSet/>
      <dgm:spPr/>
      <dgm:t>
        <a:bodyPr/>
        <a:lstStyle/>
        <a:p>
          <a:pPr algn="ctr"/>
          <a:endParaRPr lang="ru-RU"/>
        </a:p>
      </dgm:t>
    </dgm:pt>
    <dgm:pt modelId="{F1690653-E7F0-4110-9067-264D78891283}">
      <dgm:prSet custT="1"/>
      <dgm:spPr/>
      <dgm:t>
        <a:bodyPr/>
        <a:lstStyle/>
        <a:p>
          <a:pPr algn="ctr"/>
          <a:r>
            <a: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Организация РППС</a:t>
          </a:r>
          <a:endParaRPr lang="ru-RU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68DD59F-5FCA-4F37-81A9-ECB783A7FEC2}" type="parTrans" cxnId="{67993877-6489-45D6-8FCB-C8507FA8BAC8}">
      <dgm:prSet/>
      <dgm:spPr/>
      <dgm:t>
        <a:bodyPr/>
        <a:lstStyle/>
        <a:p>
          <a:pPr algn="ctr"/>
          <a:endParaRPr lang="ru-RU"/>
        </a:p>
      </dgm:t>
    </dgm:pt>
    <dgm:pt modelId="{5F83463E-11BD-4BBA-A85E-E6E6E180CD44}" type="sibTrans" cxnId="{67993877-6489-45D6-8FCB-C8507FA8BAC8}">
      <dgm:prSet/>
      <dgm:spPr/>
      <dgm:t>
        <a:bodyPr/>
        <a:lstStyle/>
        <a:p>
          <a:pPr algn="ctr"/>
          <a:endParaRPr lang="ru-RU"/>
        </a:p>
      </dgm:t>
    </dgm:pt>
    <dgm:pt modelId="{D8602ED3-9BE5-4BC9-96E9-4ED872ECBACE}">
      <dgm:prSet custT="1"/>
      <dgm:spPr/>
      <dgm:t>
        <a:bodyPr/>
        <a:lstStyle/>
        <a:p>
          <a:pPr algn="ctr"/>
          <a:r>
            <a: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Подготовка и проведение групповых традиций </a:t>
          </a:r>
          <a:endParaRPr lang="ru-RU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271A11C-9374-4B8A-98F4-21FF5DFB1B75}" type="parTrans" cxnId="{B41CED40-8EFE-44BC-8852-75115F4D38B8}">
      <dgm:prSet/>
      <dgm:spPr/>
      <dgm:t>
        <a:bodyPr/>
        <a:lstStyle/>
        <a:p>
          <a:pPr algn="ctr"/>
          <a:endParaRPr lang="ru-RU"/>
        </a:p>
      </dgm:t>
    </dgm:pt>
    <dgm:pt modelId="{5EC8BA22-6400-4AC1-B84A-BB4799835996}" type="sibTrans" cxnId="{B41CED40-8EFE-44BC-8852-75115F4D38B8}">
      <dgm:prSet/>
      <dgm:spPr/>
      <dgm:t>
        <a:bodyPr/>
        <a:lstStyle/>
        <a:p>
          <a:pPr algn="ctr"/>
          <a:endParaRPr lang="ru-RU"/>
        </a:p>
      </dgm:t>
    </dgm:pt>
    <dgm:pt modelId="{B99B39AC-B76C-46D3-BDC1-C07D1BEA77B1}">
      <dgm:prSet custT="1"/>
      <dgm:spPr/>
      <dgm:t>
        <a:bodyPr/>
        <a:lstStyle/>
        <a:p>
          <a:pPr algn="ctr"/>
          <a:r>
            <a: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Конкурсы, выставки</a:t>
          </a:r>
          <a:endParaRPr lang="ru-RU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3FBF6D7-E54A-41A0-BA6B-04F6F4D923AE}" type="parTrans" cxnId="{9C944C7A-8338-4603-A9AF-58BCA4E74460}">
      <dgm:prSet/>
      <dgm:spPr/>
      <dgm:t>
        <a:bodyPr/>
        <a:lstStyle/>
        <a:p>
          <a:endParaRPr lang="ru-RU"/>
        </a:p>
      </dgm:t>
    </dgm:pt>
    <dgm:pt modelId="{F53B51AF-0F9B-4CC3-A812-91202C6CD2D9}" type="sibTrans" cxnId="{9C944C7A-8338-4603-A9AF-58BCA4E74460}">
      <dgm:prSet/>
      <dgm:spPr/>
      <dgm:t>
        <a:bodyPr/>
        <a:lstStyle/>
        <a:p>
          <a:endParaRPr lang="ru-RU"/>
        </a:p>
      </dgm:t>
    </dgm:pt>
    <dgm:pt modelId="{705D939B-5F65-45C1-98D7-5B90AEE64D85}">
      <dgm:prSet custT="1"/>
      <dgm:spPr/>
      <dgm:t>
        <a:bodyPr/>
        <a:lstStyle/>
        <a:p>
          <a:pPr algn="ctr"/>
          <a:r>
            <a: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Участие в тематических неделях</a:t>
          </a:r>
          <a:endParaRPr lang="ru-RU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FE37A1C-9C97-4A44-8B11-2FF5CCCA01FF}" type="parTrans" cxnId="{AC467998-8563-4DFE-843F-DCA7959328A9}">
      <dgm:prSet/>
      <dgm:spPr/>
      <dgm:t>
        <a:bodyPr/>
        <a:lstStyle/>
        <a:p>
          <a:endParaRPr lang="ru-RU"/>
        </a:p>
      </dgm:t>
    </dgm:pt>
    <dgm:pt modelId="{CC62769B-3B04-4CDB-A383-A5A09F673193}" type="sibTrans" cxnId="{AC467998-8563-4DFE-843F-DCA7959328A9}">
      <dgm:prSet/>
      <dgm:spPr/>
      <dgm:t>
        <a:bodyPr/>
        <a:lstStyle/>
        <a:p>
          <a:endParaRPr lang="ru-RU"/>
        </a:p>
      </dgm:t>
    </dgm:pt>
    <dgm:pt modelId="{C9345776-DA60-4C3A-92EC-1D04F86D14BA}">
      <dgm:prSet custT="1"/>
      <dgm:spPr/>
      <dgm:t>
        <a:bodyPr/>
        <a:lstStyle/>
        <a:p>
          <a:pPr algn="ctr"/>
          <a:r>
            <a: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Участие в создании мини - музеев</a:t>
          </a:r>
          <a:endParaRPr lang="ru-RU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7807A16-20D0-4B13-8885-0100722AAADA}" type="parTrans" cxnId="{A66F2F72-961E-4987-84F5-4ACBCDA5DA3A}">
      <dgm:prSet/>
      <dgm:spPr/>
      <dgm:t>
        <a:bodyPr/>
        <a:lstStyle/>
        <a:p>
          <a:endParaRPr lang="ru-RU"/>
        </a:p>
      </dgm:t>
    </dgm:pt>
    <dgm:pt modelId="{7DA164A6-DC3F-4477-BBD6-5EC8600A82DA}" type="sibTrans" cxnId="{A66F2F72-961E-4987-84F5-4ACBCDA5DA3A}">
      <dgm:prSet/>
      <dgm:spPr/>
      <dgm:t>
        <a:bodyPr/>
        <a:lstStyle/>
        <a:p>
          <a:endParaRPr lang="ru-RU"/>
        </a:p>
      </dgm:t>
    </dgm:pt>
    <dgm:pt modelId="{B66BCC62-C515-4342-9BA7-B9E85F59B61D}">
      <dgm:prSet custT="1"/>
      <dgm:spPr/>
      <dgm:t>
        <a:bodyPr/>
        <a:lstStyle/>
        <a:p>
          <a:pPr algn="ctr"/>
          <a:r>
            <a: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Совместная продуктивная деятельность</a:t>
          </a:r>
          <a:endParaRPr lang="ru-RU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A8933C9-CAB4-4F5C-B39B-AE1267FBB373}" type="parTrans" cxnId="{CDD109CF-C4A1-4F02-B83D-93FB50B0B4C3}">
      <dgm:prSet/>
      <dgm:spPr/>
      <dgm:t>
        <a:bodyPr/>
        <a:lstStyle/>
        <a:p>
          <a:endParaRPr lang="ru-RU"/>
        </a:p>
      </dgm:t>
    </dgm:pt>
    <dgm:pt modelId="{F14BEF7C-4718-41F5-88E3-CD96387C4755}" type="sibTrans" cxnId="{CDD109CF-C4A1-4F02-B83D-93FB50B0B4C3}">
      <dgm:prSet/>
      <dgm:spPr/>
      <dgm:t>
        <a:bodyPr/>
        <a:lstStyle/>
        <a:p>
          <a:endParaRPr lang="ru-RU"/>
        </a:p>
      </dgm:t>
    </dgm:pt>
    <dgm:pt modelId="{3E10F917-EF47-42DE-A53D-E58522AB1943}">
      <dgm:prSet custT="1"/>
      <dgm:spPr/>
      <dgm:t>
        <a:bodyPr/>
        <a:lstStyle/>
        <a:p>
          <a:pPr algn="ctr"/>
          <a:r>
            <a: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Индивидуальные беседы</a:t>
          </a:r>
          <a:endParaRPr lang="ru-RU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665D7A9-6E60-4AB4-92D3-7C08BBD3068E}" type="parTrans" cxnId="{E87935CA-93C1-44CA-AC64-7DE191D6455D}">
      <dgm:prSet/>
      <dgm:spPr/>
      <dgm:t>
        <a:bodyPr/>
        <a:lstStyle/>
        <a:p>
          <a:endParaRPr lang="ru-RU"/>
        </a:p>
      </dgm:t>
    </dgm:pt>
    <dgm:pt modelId="{2020CFF7-F637-43DC-AC5A-0CABE16FF59F}" type="sibTrans" cxnId="{E87935CA-93C1-44CA-AC64-7DE191D6455D}">
      <dgm:prSet/>
      <dgm:spPr/>
      <dgm:t>
        <a:bodyPr/>
        <a:lstStyle/>
        <a:p>
          <a:endParaRPr lang="ru-RU"/>
        </a:p>
      </dgm:t>
    </dgm:pt>
    <dgm:pt modelId="{723F7CEF-8EDB-4BCF-92D1-12A3B308F6EE}">
      <dgm:prSet custT="1"/>
      <dgm:spPr/>
      <dgm:t>
        <a:bodyPr/>
        <a:lstStyle/>
        <a:p>
          <a:pPr algn="ctr"/>
          <a:r>
            <a: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Оформление фото стендов</a:t>
          </a:r>
          <a:endParaRPr lang="ru-RU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87303A8-5F4D-401A-9F97-89458394C3BB}" type="parTrans" cxnId="{72FBBC6E-98B5-4B8A-9D31-357F05688348}">
      <dgm:prSet/>
      <dgm:spPr/>
      <dgm:t>
        <a:bodyPr/>
        <a:lstStyle/>
        <a:p>
          <a:endParaRPr lang="ru-RU"/>
        </a:p>
      </dgm:t>
    </dgm:pt>
    <dgm:pt modelId="{FE73BD48-8760-49E0-9BE7-47E4564D4B27}" type="sibTrans" cxnId="{72FBBC6E-98B5-4B8A-9D31-357F05688348}">
      <dgm:prSet/>
      <dgm:spPr/>
      <dgm:t>
        <a:bodyPr/>
        <a:lstStyle/>
        <a:p>
          <a:endParaRPr lang="ru-RU"/>
        </a:p>
      </dgm:t>
    </dgm:pt>
    <dgm:pt modelId="{2AB0DE8C-E925-4293-9FB7-8A098AAB5C72}" type="pres">
      <dgm:prSet presAssocID="{069FCAB7-2AEB-47EF-8E79-B074ED1E6EE9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2F12A37-187B-4EDA-AB80-6EBCF5DE1081}" type="pres">
      <dgm:prSet presAssocID="{D8602ED3-9BE5-4BC9-96E9-4ED872ECBACE}" presName="parentLin" presStyleCnt="0"/>
      <dgm:spPr/>
    </dgm:pt>
    <dgm:pt modelId="{06BE3200-EF78-42F2-98E1-3E62B4CADA3E}" type="pres">
      <dgm:prSet presAssocID="{D8602ED3-9BE5-4BC9-96E9-4ED872ECBACE}" presName="parentLeftMargin" presStyleLbl="node1" presStyleIdx="0" presStyleCnt="12"/>
      <dgm:spPr/>
      <dgm:t>
        <a:bodyPr/>
        <a:lstStyle/>
        <a:p>
          <a:endParaRPr lang="ru-RU"/>
        </a:p>
      </dgm:t>
    </dgm:pt>
    <dgm:pt modelId="{C050D8D6-B42A-4B03-8610-B6DCABBF10F1}" type="pres">
      <dgm:prSet presAssocID="{D8602ED3-9BE5-4BC9-96E9-4ED872ECBACE}" presName="parentText" presStyleLbl="node1" presStyleIdx="0" presStyleCnt="12" custScaleX="98401" custScaleY="18627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22B8B4D-52B1-4223-B4AD-975487A68D61}" type="pres">
      <dgm:prSet presAssocID="{D8602ED3-9BE5-4BC9-96E9-4ED872ECBACE}" presName="negativeSpace" presStyleCnt="0"/>
      <dgm:spPr/>
    </dgm:pt>
    <dgm:pt modelId="{2FD95BD9-BD74-44F8-9CD4-5BF0C9220726}" type="pres">
      <dgm:prSet presAssocID="{D8602ED3-9BE5-4BC9-96E9-4ED872ECBACE}" presName="childText" presStyleLbl="conFgAcc1" presStyleIdx="0" presStyleCnt="12">
        <dgm:presLayoutVars>
          <dgm:bulletEnabled val="1"/>
        </dgm:presLayoutVars>
      </dgm:prSet>
      <dgm:spPr/>
    </dgm:pt>
    <dgm:pt modelId="{D59DB130-6C81-4984-B3D5-CDF31F65A913}" type="pres">
      <dgm:prSet presAssocID="{5EC8BA22-6400-4AC1-B84A-BB4799835996}" presName="spaceBetweenRectangles" presStyleCnt="0"/>
      <dgm:spPr/>
    </dgm:pt>
    <dgm:pt modelId="{1FE04BD2-88A3-4118-8140-B33DCBD8E387}" type="pres">
      <dgm:prSet presAssocID="{206EDB6C-DE6A-44B0-B9FC-2F3C5DE42F77}" presName="parentLin" presStyleCnt="0"/>
      <dgm:spPr/>
    </dgm:pt>
    <dgm:pt modelId="{22232460-1B01-445D-A77F-72C9B698B851}" type="pres">
      <dgm:prSet presAssocID="{206EDB6C-DE6A-44B0-B9FC-2F3C5DE42F77}" presName="parentLeftMargin" presStyleLbl="node1" presStyleIdx="0" presStyleCnt="12"/>
      <dgm:spPr/>
      <dgm:t>
        <a:bodyPr/>
        <a:lstStyle/>
        <a:p>
          <a:endParaRPr lang="ru-RU"/>
        </a:p>
      </dgm:t>
    </dgm:pt>
    <dgm:pt modelId="{8A9FE1C4-30CE-4B83-863E-1132302B7459}" type="pres">
      <dgm:prSet presAssocID="{206EDB6C-DE6A-44B0-B9FC-2F3C5DE42F77}" presName="parentText" presStyleLbl="node1" presStyleIdx="1" presStyleCnt="1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C4825AF-A20C-44D7-92BF-EC03D86330DB}" type="pres">
      <dgm:prSet presAssocID="{206EDB6C-DE6A-44B0-B9FC-2F3C5DE42F77}" presName="negativeSpace" presStyleCnt="0"/>
      <dgm:spPr/>
    </dgm:pt>
    <dgm:pt modelId="{0EBE1051-81E0-4297-B2E6-B6A7E2EA6452}" type="pres">
      <dgm:prSet presAssocID="{206EDB6C-DE6A-44B0-B9FC-2F3C5DE42F77}" presName="childText" presStyleLbl="conFgAcc1" presStyleIdx="1" presStyleCnt="12">
        <dgm:presLayoutVars>
          <dgm:bulletEnabled val="1"/>
        </dgm:presLayoutVars>
      </dgm:prSet>
      <dgm:spPr/>
    </dgm:pt>
    <dgm:pt modelId="{F419F4A7-C268-4B59-8D7D-422F0379054E}" type="pres">
      <dgm:prSet presAssocID="{9E1B79FD-2F7D-47F4-8422-0996566EF466}" presName="spaceBetweenRectangles" presStyleCnt="0"/>
      <dgm:spPr/>
    </dgm:pt>
    <dgm:pt modelId="{60708E9B-B3D4-4D32-9800-16225F3A7260}" type="pres">
      <dgm:prSet presAssocID="{3D1B9F23-A56D-4716-AE45-8AF0D7FAF2D3}" presName="parentLin" presStyleCnt="0"/>
      <dgm:spPr/>
    </dgm:pt>
    <dgm:pt modelId="{B7E829CA-7C7F-4D5B-ABA1-7986DFE6E3E2}" type="pres">
      <dgm:prSet presAssocID="{3D1B9F23-A56D-4716-AE45-8AF0D7FAF2D3}" presName="parentLeftMargin" presStyleLbl="node1" presStyleIdx="1" presStyleCnt="12"/>
      <dgm:spPr/>
      <dgm:t>
        <a:bodyPr/>
        <a:lstStyle/>
        <a:p>
          <a:endParaRPr lang="ru-RU"/>
        </a:p>
      </dgm:t>
    </dgm:pt>
    <dgm:pt modelId="{4042B4B5-32EA-43B8-90BE-BD9D030A1D62}" type="pres">
      <dgm:prSet presAssocID="{3D1B9F23-A56D-4716-AE45-8AF0D7FAF2D3}" presName="parentText" presStyleLbl="node1" presStyleIdx="2" presStyleCnt="1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B0491C-0A08-4814-9C4C-BCEE0A35CC86}" type="pres">
      <dgm:prSet presAssocID="{3D1B9F23-A56D-4716-AE45-8AF0D7FAF2D3}" presName="negativeSpace" presStyleCnt="0"/>
      <dgm:spPr/>
    </dgm:pt>
    <dgm:pt modelId="{90460CF2-80CE-42AA-99F3-0F20222A7DF6}" type="pres">
      <dgm:prSet presAssocID="{3D1B9F23-A56D-4716-AE45-8AF0D7FAF2D3}" presName="childText" presStyleLbl="conFgAcc1" presStyleIdx="2" presStyleCnt="12">
        <dgm:presLayoutVars>
          <dgm:bulletEnabled val="1"/>
        </dgm:presLayoutVars>
      </dgm:prSet>
      <dgm:spPr/>
    </dgm:pt>
    <dgm:pt modelId="{D613676E-97FD-4633-A559-D282C24F05D0}" type="pres">
      <dgm:prSet presAssocID="{51393D8A-30FC-4FDA-A39B-6D65F84B58F6}" presName="spaceBetweenRectangles" presStyleCnt="0"/>
      <dgm:spPr/>
    </dgm:pt>
    <dgm:pt modelId="{6B9C3D18-F410-45BD-9A29-10A92D961B1D}" type="pres">
      <dgm:prSet presAssocID="{0F15ED3C-C0DC-46B7-9894-571E3E0C2CC1}" presName="parentLin" presStyleCnt="0"/>
      <dgm:spPr/>
    </dgm:pt>
    <dgm:pt modelId="{B60D5618-4250-4F58-8609-04258B112DE4}" type="pres">
      <dgm:prSet presAssocID="{0F15ED3C-C0DC-46B7-9894-571E3E0C2CC1}" presName="parentLeftMargin" presStyleLbl="node1" presStyleIdx="2" presStyleCnt="12"/>
      <dgm:spPr/>
      <dgm:t>
        <a:bodyPr/>
        <a:lstStyle/>
        <a:p>
          <a:endParaRPr lang="ru-RU"/>
        </a:p>
      </dgm:t>
    </dgm:pt>
    <dgm:pt modelId="{78F24783-CC41-4C03-A193-7BE09A754147}" type="pres">
      <dgm:prSet presAssocID="{0F15ED3C-C0DC-46B7-9894-571E3E0C2CC1}" presName="parentText" presStyleLbl="node1" presStyleIdx="3" presStyleCnt="1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BCAD120-6E12-4211-AB67-D16948AB0085}" type="pres">
      <dgm:prSet presAssocID="{0F15ED3C-C0DC-46B7-9894-571E3E0C2CC1}" presName="negativeSpace" presStyleCnt="0"/>
      <dgm:spPr/>
    </dgm:pt>
    <dgm:pt modelId="{47C623BE-0939-495D-86C1-3EEBB734A995}" type="pres">
      <dgm:prSet presAssocID="{0F15ED3C-C0DC-46B7-9894-571E3E0C2CC1}" presName="childText" presStyleLbl="conFgAcc1" presStyleIdx="3" presStyleCnt="12">
        <dgm:presLayoutVars>
          <dgm:bulletEnabled val="1"/>
        </dgm:presLayoutVars>
      </dgm:prSet>
      <dgm:spPr/>
    </dgm:pt>
    <dgm:pt modelId="{9447355D-F8CA-449E-B284-E81CDD81FEEE}" type="pres">
      <dgm:prSet presAssocID="{48C17257-B19D-426B-8532-953B278EF0AF}" presName="spaceBetweenRectangles" presStyleCnt="0"/>
      <dgm:spPr/>
    </dgm:pt>
    <dgm:pt modelId="{BE818588-6F04-4A28-9674-5952BEBDEA5F}" type="pres">
      <dgm:prSet presAssocID="{B99B39AC-B76C-46D3-BDC1-C07D1BEA77B1}" presName="parentLin" presStyleCnt="0"/>
      <dgm:spPr/>
    </dgm:pt>
    <dgm:pt modelId="{0FA65C49-3F0D-4053-BF25-0C22305AA274}" type="pres">
      <dgm:prSet presAssocID="{B99B39AC-B76C-46D3-BDC1-C07D1BEA77B1}" presName="parentLeftMargin" presStyleLbl="node1" presStyleIdx="3" presStyleCnt="12"/>
      <dgm:spPr/>
      <dgm:t>
        <a:bodyPr/>
        <a:lstStyle/>
        <a:p>
          <a:endParaRPr lang="ru-RU"/>
        </a:p>
      </dgm:t>
    </dgm:pt>
    <dgm:pt modelId="{F69F9013-950B-4203-B7C5-BBD140A23185}" type="pres">
      <dgm:prSet presAssocID="{B99B39AC-B76C-46D3-BDC1-C07D1BEA77B1}" presName="parentText" presStyleLbl="node1" presStyleIdx="4" presStyleCnt="1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84A594D-7475-49C8-AAE4-41621C2943C7}" type="pres">
      <dgm:prSet presAssocID="{B99B39AC-B76C-46D3-BDC1-C07D1BEA77B1}" presName="negativeSpace" presStyleCnt="0"/>
      <dgm:spPr/>
    </dgm:pt>
    <dgm:pt modelId="{482EFBC0-137D-4A1D-98D1-E6B5C3EFF642}" type="pres">
      <dgm:prSet presAssocID="{B99B39AC-B76C-46D3-BDC1-C07D1BEA77B1}" presName="childText" presStyleLbl="conFgAcc1" presStyleIdx="4" presStyleCnt="12">
        <dgm:presLayoutVars>
          <dgm:bulletEnabled val="1"/>
        </dgm:presLayoutVars>
      </dgm:prSet>
      <dgm:spPr/>
    </dgm:pt>
    <dgm:pt modelId="{8139F925-C737-45A8-8063-04FDEBCD0E59}" type="pres">
      <dgm:prSet presAssocID="{F53B51AF-0F9B-4CC3-A812-91202C6CD2D9}" presName="spaceBetweenRectangles" presStyleCnt="0"/>
      <dgm:spPr/>
    </dgm:pt>
    <dgm:pt modelId="{F1BE83ED-54EF-4E51-B391-E2119FF0DC96}" type="pres">
      <dgm:prSet presAssocID="{723F7CEF-8EDB-4BCF-92D1-12A3B308F6EE}" presName="parentLin" presStyleCnt="0"/>
      <dgm:spPr/>
    </dgm:pt>
    <dgm:pt modelId="{B4628C20-0A4B-4C24-AC00-7B17CA20DC3C}" type="pres">
      <dgm:prSet presAssocID="{723F7CEF-8EDB-4BCF-92D1-12A3B308F6EE}" presName="parentLeftMargin" presStyleLbl="node1" presStyleIdx="4" presStyleCnt="12"/>
      <dgm:spPr/>
      <dgm:t>
        <a:bodyPr/>
        <a:lstStyle/>
        <a:p>
          <a:endParaRPr lang="ru-RU"/>
        </a:p>
      </dgm:t>
    </dgm:pt>
    <dgm:pt modelId="{1AA58547-D5E3-4841-B619-D32E9067DCD4}" type="pres">
      <dgm:prSet presAssocID="{723F7CEF-8EDB-4BCF-92D1-12A3B308F6EE}" presName="parentText" presStyleLbl="node1" presStyleIdx="5" presStyleCnt="1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41FB117-AC32-4FA8-81EE-AEA8ED2B2132}" type="pres">
      <dgm:prSet presAssocID="{723F7CEF-8EDB-4BCF-92D1-12A3B308F6EE}" presName="negativeSpace" presStyleCnt="0"/>
      <dgm:spPr/>
    </dgm:pt>
    <dgm:pt modelId="{140EE1BF-6804-4612-804C-E4C1CCB64F24}" type="pres">
      <dgm:prSet presAssocID="{723F7CEF-8EDB-4BCF-92D1-12A3B308F6EE}" presName="childText" presStyleLbl="conFgAcc1" presStyleIdx="5" presStyleCnt="12">
        <dgm:presLayoutVars>
          <dgm:bulletEnabled val="1"/>
        </dgm:presLayoutVars>
      </dgm:prSet>
      <dgm:spPr/>
    </dgm:pt>
    <dgm:pt modelId="{FD538D95-559E-4D48-89DC-E50566D3C577}" type="pres">
      <dgm:prSet presAssocID="{FE73BD48-8760-49E0-9BE7-47E4564D4B27}" presName="spaceBetweenRectangles" presStyleCnt="0"/>
      <dgm:spPr/>
    </dgm:pt>
    <dgm:pt modelId="{41926671-A2A0-4D25-ABCB-79DDABC87845}" type="pres">
      <dgm:prSet presAssocID="{705D939B-5F65-45C1-98D7-5B90AEE64D85}" presName="parentLin" presStyleCnt="0"/>
      <dgm:spPr/>
    </dgm:pt>
    <dgm:pt modelId="{B6CCB285-C48A-4EAA-9864-B5E4765C4033}" type="pres">
      <dgm:prSet presAssocID="{705D939B-5F65-45C1-98D7-5B90AEE64D85}" presName="parentLeftMargin" presStyleLbl="node1" presStyleIdx="5" presStyleCnt="12"/>
      <dgm:spPr/>
      <dgm:t>
        <a:bodyPr/>
        <a:lstStyle/>
        <a:p>
          <a:endParaRPr lang="ru-RU"/>
        </a:p>
      </dgm:t>
    </dgm:pt>
    <dgm:pt modelId="{F444A7EB-136C-40AD-B205-A6BC3A5B92E6}" type="pres">
      <dgm:prSet presAssocID="{705D939B-5F65-45C1-98D7-5B90AEE64D85}" presName="parentText" presStyleLbl="node1" presStyleIdx="6" presStyleCnt="1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D4F806-4910-4461-8224-DEAD230E5A52}" type="pres">
      <dgm:prSet presAssocID="{705D939B-5F65-45C1-98D7-5B90AEE64D85}" presName="negativeSpace" presStyleCnt="0"/>
      <dgm:spPr/>
    </dgm:pt>
    <dgm:pt modelId="{3EC7CEB8-0BD6-4407-BCAD-6511CAC1DB95}" type="pres">
      <dgm:prSet presAssocID="{705D939B-5F65-45C1-98D7-5B90AEE64D85}" presName="childText" presStyleLbl="conFgAcc1" presStyleIdx="6" presStyleCnt="12">
        <dgm:presLayoutVars>
          <dgm:bulletEnabled val="1"/>
        </dgm:presLayoutVars>
      </dgm:prSet>
      <dgm:spPr/>
    </dgm:pt>
    <dgm:pt modelId="{9598C43D-0467-4DFF-B364-AC42AF572926}" type="pres">
      <dgm:prSet presAssocID="{CC62769B-3B04-4CDB-A383-A5A09F673193}" presName="spaceBetweenRectangles" presStyleCnt="0"/>
      <dgm:spPr/>
    </dgm:pt>
    <dgm:pt modelId="{E3CCEF9D-C9DC-4B8F-9296-AD5BE36AB384}" type="pres">
      <dgm:prSet presAssocID="{BE144131-9234-4DB3-BC03-804EE51495B0}" presName="parentLin" presStyleCnt="0"/>
      <dgm:spPr/>
    </dgm:pt>
    <dgm:pt modelId="{04329FDC-CE6F-426A-A300-F2BCC6737081}" type="pres">
      <dgm:prSet presAssocID="{BE144131-9234-4DB3-BC03-804EE51495B0}" presName="parentLeftMargin" presStyleLbl="node1" presStyleIdx="6" presStyleCnt="12"/>
      <dgm:spPr/>
      <dgm:t>
        <a:bodyPr/>
        <a:lstStyle/>
        <a:p>
          <a:endParaRPr lang="ru-RU"/>
        </a:p>
      </dgm:t>
    </dgm:pt>
    <dgm:pt modelId="{879F6939-53D2-40A1-80C2-164D243DE935}" type="pres">
      <dgm:prSet presAssocID="{BE144131-9234-4DB3-BC03-804EE51495B0}" presName="parentText" presStyleLbl="node1" presStyleIdx="7" presStyleCnt="1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E91DB7C-4231-4377-900F-CD5C309E8875}" type="pres">
      <dgm:prSet presAssocID="{BE144131-9234-4DB3-BC03-804EE51495B0}" presName="negativeSpace" presStyleCnt="0"/>
      <dgm:spPr/>
    </dgm:pt>
    <dgm:pt modelId="{C0C638FA-C873-4106-A9BF-7F2CADC6A907}" type="pres">
      <dgm:prSet presAssocID="{BE144131-9234-4DB3-BC03-804EE51495B0}" presName="childText" presStyleLbl="conFgAcc1" presStyleIdx="7" presStyleCnt="12">
        <dgm:presLayoutVars>
          <dgm:bulletEnabled val="1"/>
        </dgm:presLayoutVars>
      </dgm:prSet>
      <dgm:spPr/>
    </dgm:pt>
    <dgm:pt modelId="{E2C1EE65-F524-4C8E-A3CC-60AA99963D84}" type="pres">
      <dgm:prSet presAssocID="{65FF2E9B-B483-4876-909F-4C614313C290}" presName="spaceBetweenRectangles" presStyleCnt="0"/>
      <dgm:spPr/>
    </dgm:pt>
    <dgm:pt modelId="{6BAE22F5-533B-4CDC-81E9-6258119EFB9D}" type="pres">
      <dgm:prSet presAssocID="{C9345776-DA60-4C3A-92EC-1D04F86D14BA}" presName="parentLin" presStyleCnt="0"/>
      <dgm:spPr/>
    </dgm:pt>
    <dgm:pt modelId="{6C4727E5-51F2-409D-9778-FFA99621C31D}" type="pres">
      <dgm:prSet presAssocID="{C9345776-DA60-4C3A-92EC-1D04F86D14BA}" presName="parentLeftMargin" presStyleLbl="node1" presStyleIdx="7" presStyleCnt="12"/>
      <dgm:spPr/>
      <dgm:t>
        <a:bodyPr/>
        <a:lstStyle/>
        <a:p>
          <a:endParaRPr lang="ru-RU"/>
        </a:p>
      </dgm:t>
    </dgm:pt>
    <dgm:pt modelId="{94D99B60-5EE8-437A-916B-119FBF886615}" type="pres">
      <dgm:prSet presAssocID="{C9345776-DA60-4C3A-92EC-1D04F86D14BA}" presName="parentText" presStyleLbl="node1" presStyleIdx="8" presStyleCnt="1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5E2B1DD-62F9-4856-8F79-8F25F79AF03B}" type="pres">
      <dgm:prSet presAssocID="{C9345776-DA60-4C3A-92EC-1D04F86D14BA}" presName="negativeSpace" presStyleCnt="0"/>
      <dgm:spPr/>
    </dgm:pt>
    <dgm:pt modelId="{F696A4E9-6A20-44D9-98A3-D27240D6AD29}" type="pres">
      <dgm:prSet presAssocID="{C9345776-DA60-4C3A-92EC-1D04F86D14BA}" presName="childText" presStyleLbl="conFgAcc1" presStyleIdx="8" presStyleCnt="12">
        <dgm:presLayoutVars>
          <dgm:bulletEnabled val="1"/>
        </dgm:presLayoutVars>
      </dgm:prSet>
      <dgm:spPr/>
    </dgm:pt>
    <dgm:pt modelId="{7F0E3114-11E5-4D65-862A-0D33FC638B67}" type="pres">
      <dgm:prSet presAssocID="{7DA164A6-DC3F-4477-BBD6-5EC8600A82DA}" presName="spaceBetweenRectangles" presStyleCnt="0"/>
      <dgm:spPr/>
    </dgm:pt>
    <dgm:pt modelId="{9F34D5EB-80BE-45EF-AFD7-20535624B93E}" type="pres">
      <dgm:prSet presAssocID="{B66BCC62-C515-4342-9BA7-B9E85F59B61D}" presName="parentLin" presStyleCnt="0"/>
      <dgm:spPr/>
    </dgm:pt>
    <dgm:pt modelId="{3E48D7E1-576F-4CC8-83FA-0D8C4C41B23C}" type="pres">
      <dgm:prSet presAssocID="{B66BCC62-C515-4342-9BA7-B9E85F59B61D}" presName="parentLeftMargin" presStyleLbl="node1" presStyleIdx="8" presStyleCnt="12"/>
      <dgm:spPr/>
      <dgm:t>
        <a:bodyPr/>
        <a:lstStyle/>
        <a:p>
          <a:endParaRPr lang="ru-RU"/>
        </a:p>
      </dgm:t>
    </dgm:pt>
    <dgm:pt modelId="{6E5C5210-9905-4430-B674-DC85172ED3E4}" type="pres">
      <dgm:prSet presAssocID="{B66BCC62-C515-4342-9BA7-B9E85F59B61D}" presName="parentText" presStyleLbl="node1" presStyleIdx="9" presStyleCnt="1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B20BEF2-8C2F-4402-9FF3-47B3EE8935FC}" type="pres">
      <dgm:prSet presAssocID="{B66BCC62-C515-4342-9BA7-B9E85F59B61D}" presName="negativeSpace" presStyleCnt="0"/>
      <dgm:spPr/>
    </dgm:pt>
    <dgm:pt modelId="{B1E44C5C-A3A5-412D-88E9-4E9597CC9D21}" type="pres">
      <dgm:prSet presAssocID="{B66BCC62-C515-4342-9BA7-B9E85F59B61D}" presName="childText" presStyleLbl="conFgAcc1" presStyleIdx="9" presStyleCnt="12">
        <dgm:presLayoutVars>
          <dgm:bulletEnabled val="1"/>
        </dgm:presLayoutVars>
      </dgm:prSet>
      <dgm:spPr/>
    </dgm:pt>
    <dgm:pt modelId="{9A714090-2C8A-4361-9A4F-D9D7C8FAD1FD}" type="pres">
      <dgm:prSet presAssocID="{F14BEF7C-4718-41F5-88E3-CD96387C4755}" presName="spaceBetweenRectangles" presStyleCnt="0"/>
      <dgm:spPr/>
    </dgm:pt>
    <dgm:pt modelId="{0DF0100D-4898-4627-8C69-E955AD75FC16}" type="pres">
      <dgm:prSet presAssocID="{F1690653-E7F0-4110-9067-264D78891283}" presName="parentLin" presStyleCnt="0"/>
      <dgm:spPr/>
    </dgm:pt>
    <dgm:pt modelId="{74BAAB48-3324-4F62-A038-0B620599FD28}" type="pres">
      <dgm:prSet presAssocID="{F1690653-E7F0-4110-9067-264D78891283}" presName="parentLeftMargin" presStyleLbl="node1" presStyleIdx="9" presStyleCnt="12"/>
      <dgm:spPr/>
      <dgm:t>
        <a:bodyPr/>
        <a:lstStyle/>
        <a:p>
          <a:endParaRPr lang="ru-RU"/>
        </a:p>
      </dgm:t>
    </dgm:pt>
    <dgm:pt modelId="{E3E7CC21-0524-405C-AE26-F25D2BF9BADE}" type="pres">
      <dgm:prSet presAssocID="{F1690653-E7F0-4110-9067-264D78891283}" presName="parentText" presStyleLbl="node1" presStyleIdx="10" presStyleCnt="1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AA35969-3BD7-4F3F-AF67-153EC3A2DAFE}" type="pres">
      <dgm:prSet presAssocID="{F1690653-E7F0-4110-9067-264D78891283}" presName="negativeSpace" presStyleCnt="0"/>
      <dgm:spPr/>
    </dgm:pt>
    <dgm:pt modelId="{5D8F78D8-24DF-4358-AC37-85EF389A0360}" type="pres">
      <dgm:prSet presAssocID="{F1690653-E7F0-4110-9067-264D78891283}" presName="childText" presStyleLbl="conFgAcc1" presStyleIdx="10" presStyleCnt="12">
        <dgm:presLayoutVars>
          <dgm:bulletEnabled val="1"/>
        </dgm:presLayoutVars>
      </dgm:prSet>
      <dgm:spPr/>
    </dgm:pt>
    <dgm:pt modelId="{5B588892-A744-4F9F-85C4-F809D907F92C}" type="pres">
      <dgm:prSet presAssocID="{5F83463E-11BD-4BBA-A85E-E6E6E180CD44}" presName="spaceBetweenRectangles" presStyleCnt="0"/>
      <dgm:spPr/>
    </dgm:pt>
    <dgm:pt modelId="{233AEE65-5D95-4693-A4E3-DD20F9B24191}" type="pres">
      <dgm:prSet presAssocID="{3E10F917-EF47-42DE-A53D-E58522AB1943}" presName="parentLin" presStyleCnt="0"/>
      <dgm:spPr/>
    </dgm:pt>
    <dgm:pt modelId="{9DF0A631-FCEF-4958-98CF-9684BFDA18BA}" type="pres">
      <dgm:prSet presAssocID="{3E10F917-EF47-42DE-A53D-E58522AB1943}" presName="parentLeftMargin" presStyleLbl="node1" presStyleIdx="10" presStyleCnt="12"/>
      <dgm:spPr/>
      <dgm:t>
        <a:bodyPr/>
        <a:lstStyle/>
        <a:p>
          <a:endParaRPr lang="ru-RU"/>
        </a:p>
      </dgm:t>
    </dgm:pt>
    <dgm:pt modelId="{C639F8F7-8682-4F96-BC88-5518AA633C6E}" type="pres">
      <dgm:prSet presAssocID="{3E10F917-EF47-42DE-A53D-E58522AB1943}" presName="parentText" presStyleLbl="node1" presStyleIdx="11" presStyleCnt="1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5B6C862-1779-4485-AFB2-73466CA30D4C}" type="pres">
      <dgm:prSet presAssocID="{3E10F917-EF47-42DE-A53D-E58522AB1943}" presName="negativeSpace" presStyleCnt="0"/>
      <dgm:spPr/>
    </dgm:pt>
    <dgm:pt modelId="{645E7113-B3D4-47AB-80DE-59099CF754F3}" type="pres">
      <dgm:prSet presAssocID="{3E10F917-EF47-42DE-A53D-E58522AB1943}" presName="childText" presStyleLbl="conFgAcc1" presStyleIdx="11" presStyleCnt="12">
        <dgm:presLayoutVars>
          <dgm:bulletEnabled val="1"/>
        </dgm:presLayoutVars>
      </dgm:prSet>
      <dgm:spPr/>
    </dgm:pt>
  </dgm:ptLst>
  <dgm:cxnLst>
    <dgm:cxn modelId="{67993877-6489-45D6-8FCB-C8507FA8BAC8}" srcId="{069FCAB7-2AEB-47EF-8E79-B074ED1E6EE9}" destId="{F1690653-E7F0-4110-9067-264D78891283}" srcOrd="10" destOrd="0" parTransId="{968DD59F-5FCA-4F37-81A9-ECB783A7FEC2}" sibTransId="{5F83463E-11BD-4BBA-A85E-E6E6E180CD44}"/>
    <dgm:cxn modelId="{3C4D7F23-6DC4-48AE-9161-6624FFD17819}" type="presOf" srcId="{F1690653-E7F0-4110-9067-264D78891283}" destId="{74BAAB48-3324-4F62-A038-0B620599FD28}" srcOrd="0" destOrd="0" presId="urn:microsoft.com/office/officeart/2005/8/layout/list1"/>
    <dgm:cxn modelId="{789ED9AE-A169-4C9F-9B48-F9ED14BDC12C}" type="presOf" srcId="{B99B39AC-B76C-46D3-BDC1-C07D1BEA77B1}" destId="{0FA65C49-3F0D-4053-BF25-0C22305AA274}" srcOrd="0" destOrd="0" presId="urn:microsoft.com/office/officeart/2005/8/layout/list1"/>
    <dgm:cxn modelId="{663AB2F7-F991-4034-B67E-B6C31D6B874E}" type="presOf" srcId="{723F7CEF-8EDB-4BCF-92D1-12A3B308F6EE}" destId="{B4628C20-0A4B-4C24-AC00-7B17CA20DC3C}" srcOrd="0" destOrd="0" presId="urn:microsoft.com/office/officeart/2005/8/layout/list1"/>
    <dgm:cxn modelId="{937BFE39-4D6F-49B8-A799-48996E741450}" type="presOf" srcId="{BE144131-9234-4DB3-BC03-804EE51495B0}" destId="{879F6939-53D2-40A1-80C2-164D243DE935}" srcOrd="1" destOrd="0" presId="urn:microsoft.com/office/officeart/2005/8/layout/list1"/>
    <dgm:cxn modelId="{6B9ED05C-7C40-47F2-8861-335E49CDBC55}" type="presOf" srcId="{3D1B9F23-A56D-4716-AE45-8AF0D7FAF2D3}" destId="{4042B4B5-32EA-43B8-90BE-BD9D030A1D62}" srcOrd="1" destOrd="0" presId="urn:microsoft.com/office/officeart/2005/8/layout/list1"/>
    <dgm:cxn modelId="{C4651724-4C20-4AED-8197-0D487E2EE136}" type="presOf" srcId="{B99B39AC-B76C-46D3-BDC1-C07D1BEA77B1}" destId="{F69F9013-950B-4203-B7C5-BBD140A23185}" srcOrd="1" destOrd="0" presId="urn:microsoft.com/office/officeart/2005/8/layout/list1"/>
    <dgm:cxn modelId="{26A98F66-35D1-4476-A9DE-36B765F6647D}" type="presOf" srcId="{206EDB6C-DE6A-44B0-B9FC-2F3C5DE42F77}" destId="{8A9FE1C4-30CE-4B83-863E-1132302B7459}" srcOrd="1" destOrd="0" presId="urn:microsoft.com/office/officeart/2005/8/layout/list1"/>
    <dgm:cxn modelId="{0C49455D-0BF3-43D6-A196-B6BF3945630B}" srcId="{069FCAB7-2AEB-47EF-8E79-B074ED1E6EE9}" destId="{3D1B9F23-A56D-4716-AE45-8AF0D7FAF2D3}" srcOrd="2" destOrd="0" parTransId="{F17EB7F0-87FA-47C5-9747-073CF309DB68}" sibTransId="{51393D8A-30FC-4FDA-A39B-6D65F84B58F6}"/>
    <dgm:cxn modelId="{AC467998-8563-4DFE-843F-DCA7959328A9}" srcId="{069FCAB7-2AEB-47EF-8E79-B074ED1E6EE9}" destId="{705D939B-5F65-45C1-98D7-5B90AEE64D85}" srcOrd="6" destOrd="0" parTransId="{6FE37A1C-9C97-4A44-8B11-2FF5CCCA01FF}" sibTransId="{CC62769B-3B04-4CDB-A383-A5A09F673193}"/>
    <dgm:cxn modelId="{B3E47E6A-6F4A-45C1-ACFB-D039FB8B193C}" type="presOf" srcId="{705D939B-5F65-45C1-98D7-5B90AEE64D85}" destId="{B6CCB285-C48A-4EAA-9864-B5E4765C4033}" srcOrd="0" destOrd="0" presId="urn:microsoft.com/office/officeart/2005/8/layout/list1"/>
    <dgm:cxn modelId="{72FBBC6E-98B5-4B8A-9D31-357F05688348}" srcId="{069FCAB7-2AEB-47EF-8E79-B074ED1E6EE9}" destId="{723F7CEF-8EDB-4BCF-92D1-12A3B308F6EE}" srcOrd="5" destOrd="0" parTransId="{B87303A8-5F4D-401A-9F97-89458394C3BB}" sibTransId="{FE73BD48-8760-49E0-9BE7-47E4564D4B27}"/>
    <dgm:cxn modelId="{E997255D-00E4-45F7-AE7E-CE617C6D8294}" type="presOf" srcId="{206EDB6C-DE6A-44B0-B9FC-2F3C5DE42F77}" destId="{22232460-1B01-445D-A77F-72C9B698B851}" srcOrd="0" destOrd="0" presId="urn:microsoft.com/office/officeart/2005/8/layout/list1"/>
    <dgm:cxn modelId="{436EFFDC-4A4B-46F1-8343-B4810D2FF4A5}" type="presOf" srcId="{D8602ED3-9BE5-4BC9-96E9-4ED872ECBACE}" destId="{C050D8D6-B42A-4B03-8610-B6DCABBF10F1}" srcOrd="1" destOrd="0" presId="urn:microsoft.com/office/officeart/2005/8/layout/list1"/>
    <dgm:cxn modelId="{E87935CA-93C1-44CA-AC64-7DE191D6455D}" srcId="{069FCAB7-2AEB-47EF-8E79-B074ED1E6EE9}" destId="{3E10F917-EF47-42DE-A53D-E58522AB1943}" srcOrd="11" destOrd="0" parTransId="{6665D7A9-6E60-4AB4-92D3-7C08BBD3068E}" sibTransId="{2020CFF7-F637-43DC-AC5A-0CABE16FF59F}"/>
    <dgm:cxn modelId="{CDD109CF-C4A1-4F02-B83D-93FB50B0B4C3}" srcId="{069FCAB7-2AEB-47EF-8E79-B074ED1E6EE9}" destId="{B66BCC62-C515-4342-9BA7-B9E85F59B61D}" srcOrd="9" destOrd="0" parTransId="{9A8933C9-CAB4-4F5C-B39B-AE1267FBB373}" sibTransId="{F14BEF7C-4718-41F5-88E3-CD96387C4755}"/>
    <dgm:cxn modelId="{42AD1744-0BC1-465C-825B-DE2AB1D6A87D}" type="presOf" srcId="{D8602ED3-9BE5-4BC9-96E9-4ED872ECBACE}" destId="{06BE3200-EF78-42F2-98E1-3E62B4CADA3E}" srcOrd="0" destOrd="0" presId="urn:microsoft.com/office/officeart/2005/8/layout/list1"/>
    <dgm:cxn modelId="{E3494167-85C5-43F7-B4C1-741D789CF53C}" srcId="{069FCAB7-2AEB-47EF-8E79-B074ED1E6EE9}" destId="{BE144131-9234-4DB3-BC03-804EE51495B0}" srcOrd="7" destOrd="0" parTransId="{45FF8996-978D-4493-8C34-72450B9979F7}" sibTransId="{65FF2E9B-B483-4876-909F-4C614313C290}"/>
    <dgm:cxn modelId="{9C944C7A-8338-4603-A9AF-58BCA4E74460}" srcId="{069FCAB7-2AEB-47EF-8E79-B074ED1E6EE9}" destId="{B99B39AC-B76C-46D3-BDC1-C07D1BEA77B1}" srcOrd="4" destOrd="0" parTransId="{E3FBF6D7-E54A-41A0-BA6B-04F6F4D923AE}" sibTransId="{F53B51AF-0F9B-4CC3-A812-91202C6CD2D9}"/>
    <dgm:cxn modelId="{D9D812D9-E668-4A89-9229-D0F680A80991}" type="presOf" srcId="{0F15ED3C-C0DC-46B7-9894-571E3E0C2CC1}" destId="{B60D5618-4250-4F58-8609-04258B112DE4}" srcOrd="0" destOrd="0" presId="urn:microsoft.com/office/officeart/2005/8/layout/list1"/>
    <dgm:cxn modelId="{9E23BA0E-A10E-465F-A840-A107CB3812E3}" type="presOf" srcId="{3D1B9F23-A56D-4716-AE45-8AF0D7FAF2D3}" destId="{B7E829CA-7C7F-4D5B-ABA1-7986DFE6E3E2}" srcOrd="0" destOrd="0" presId="urn:microsoft.com/office/officeart/2005/8/layout/list1"/>
    <dgm:cxn modelId="{E3B5AF82-DFD9-4BD5-996E-66F2B79E45CE}" srcId="{069FCAB7-2AEB-47EF-8E79-B074ED1E6EE9}" destId="{0F15ED3C-C0DC-46B7-9894-571E3E0C2CC1}" srcOrd="3" destOrd="0" parTransId="{5649032D-562F-4843-99BE-E04F0E7935B9}" sibTransId="{48C17257-B19D-426B-8532-953B278EF0AF}"/>
    <dgm:cxn modelId="{41F76A2A-F602-44B6-A2B5-CDCF894531AF}" type="presOf" srcId="{B66BCC62-C515-4342-9BA7-B9E85F59B61D}" destId="{3E48D7E1-576F-4CC8-83FA-0D8C4C41B23C}" srcOrd="0" destOrd="0" presId="urn:microsoft.com/office/officeart/2005/8/layout/list1"/>
    <dgm:cxn modelId="{D8BF98A4-C732-4AA9-9023-6797DF92AD0B}" type="presOf" srcId="{BE144131-9234-4DB3-BC03-804EE51495B0}" destId="{04329FDC-CE6F-426A-A300-F2BCC6737081}" srcOrd="0" destOrd="0" presId="urn:microsoft.com/office/officeart/2005/8/layout/list1"/>
    <dgm:cxn modelId="{7CE649DC-A7B2-4175-819F-2BD937840D5B}" srcId="{069FCAB7-2AEB-47EF-8E79-B074ED1E6EE9}" destId="{206EDB6C-DE6A-44B0-B9FC-2F3C5DE42F77}" srcOrd="1" destOrd="0" parTransId="{09E06DCD-EEF1-45B7-8975-403F4BB72DDA}" sibTransId="{9E1B79FD-2F7D-47F4-8422-0996566EF466}"/>
    <dgm:cxn modelId="{C981E656-BEDF-4698-9292-A18B460D59A4}" type="presOf" srcId="{705D939B-5F65-45C1-98D7-5B90AEE64D85}" destId="{F444A7EB-136C-40AD-B205-A6BC3A5B92E6}" srcOrd="1" destOrd="0" presId="urn:microsoft.com/office/officeart/2005/8/layout/list1"/>
    <dgm:cxn modelId="{FA503C2B-6DA1-435C-978E-2745D5F64E39}" type="presOf" srcId="{C9345776-DA60-4C3A-92EC-1D04F86D14BA}" destId="{94D99B60-5EE8-437A-916B-119FBF886615}" srcOrd="1" destOrd="0" presId="urn:microsoft.com/office/officeart/2005/8/layout/list1"/>
    <dgm:cxn modelId="{A66F2F72-961E-4987-84F5-4ACBCDA5DA3A}" srcId="{069FCAB7-2AEB-47EF-8E79-B074ED1E6EE9}" destId="{C9345776-DA60-4C3A-92EC-1D04F86D14BA}" srcOrd="8" destOrd="0" parTransId="{97807A16-20D0-4B13-8885-0100722AAADA}" sibTransId="{7DA164A6-DC3F-4477-BBD6-5EC8600A82DA}"/>
    <dgm:cxn modelId="{11AB8669-92D4-4BFE-9CFA-F2CD36E11939}" type="presOf" srcId="{069FCAB7-2AEB-47EF-8E79-B074ED1E6EE9}" destId="{2AB0DE8C-E925-4293-9FB7-8A098AAB5C72}" srcOrd="0" destOrd="0" presId="urn:microsoft.com/office/officeart/2005/8/layout/list1"/>
    <dgm:cxn modelId="{36A583D5-D6AD-453F-A1AE-1C3233A73469}" type="presOf" srcId="{0F15ED3C-C0DC-46B7-9894-571E3E0C2CC1}" destId="{78F24783-CC41-4C03-A193-7BE09A754147}" srcOrd="1" destOrd="0" presId="urn:microsoft.com/office/officeart/2005/8/layout/list1"/>
    <dgm:cxn modelId="{1DF1185C-670C-46D2-904E-9E600DABDC51}" type="presOf" srcId="{B66BCC62-C515-4342-9BA7-B9E85F59B61D}" destId="{6E5C5210-9905-4430-B674-DC85172ED3E4}" srcOrd="1" destOrd="0" presId="urn:microsoft.com/office/officeart/2005/8/layout/list1"/>
    <dgm:cxn modelId="{21E435A6-5C7E-4607-8A24-843E037B6821}" type="presOf" srcId="{3E10F917-EF47-42DE-A53D-E58522AB1943}" destId="{C639F8F7-8682-4F96-BC88-5518AA633C6E}" srcOrd="1" destOrd="0" presId="urn:microsoft.com/office/officeart/2005/8/layout/list1"/>
    <dgm:cxn modelId="{EB036999-5063-40EA-814D-FB3E50DFDDFC}" type="presOf" srcId="{3E10F917-EF47-42DE-A53D-E58522AB1943}" destId="{9DF0A631-FCEF-4958-98CF-9684BFDA18BA}" srcOrd="0" destOrd="0" presId="urn:microsoft.com/office/officeart/2005/8/layout/list1"/>
    <dgm:cxn modelId="{A7F131CF-5FBE-44C0-92CE-957DCBDEA249}" type="presOf" srcId="{C9345776-DA60-4C3A-92EC-1D04F86D14BA}" destId="{6C4727E5-51F2-409D-9778-FFA99621C31D}" srcOrd="0" destOrd="0" presId="urn:microsoft.com/office/officeart/2005/8/layout/list1"/>
    <dgm:cxn modelId="{3E57E2CF-9916-4914-944A-D06CFB0FF057}" type="presOf" srcId="{723F7CEF-8EDB-4BCF-92D1-12A3B308F6EE}" destId="{1AA58547-D5E3-4841-B619-D32E9067DCD4}" srcOrd="1" destOrd="0" presId="urn:microsoft.com/office/officeart/2005/8/layout/list1"/>
    <dgm:cxn modelId="{3018655D-1801-4439-83A2-7028F6599AAC}" type="presOf" srcId="{F1690653-E7F0-4110-9067-264D78891283}" destId="{E3E7CC21-0524-405C-AE26-F25D2BF9BADE}" srcOrd="1" destOrd="0" presId="urn:microsoft.com/office/officeart/2005/8/layout/list1"/>
    <dgm:cxn modelId="{B41CED40-8EFE-44BC-8852-75115F4D38B8}" srcId="{069FCAB7-2AEB-47EF-8E79-B074ED1E6EE9}" destId="{D8602ED3-9BE5-4BC9-96E9-4ED872ECBACE}" srcOrd="0" destOrd="0" parTransId="{8271A11C-9374-4B8A-98F4-21FF5DFB1B75}" sibTransId="{5EC8BA22-6400-4AC1-B84A-BB4799835996}"/>
    <dgm:cxn modelId="{B3A394C2-814B-4E73-AF7F-691042150352}" type="presParOf" srcId="{2AB0DE8C-E925-4293-9FB7-8A098AAB5C72}" destId="{32F12A37-187B-4EDA-AB80-6EBCF5DE1081}" srcOrd="0" destOrd="0" presId="urn:microsoft.com/office/officeart/2005/8/layout/list1"/>
    <dgm:cxn modelId="{318FBFAB-D681-4946-9810-49724581F7C4}" type="presParOf" srcId="{32F12A37-187B-4EDA-AB80-6EBCF5DE1081}" destId="{06BE3200-EF78-42F2-98E1-3E62B4CADA3E}" srcOrd="0" destOrd="0" presId="urn:microsoft.com/office/officeart/2005/8/layout/list1"/>
    <dgm:cxn modelId="{4E7C4517-FB31-42CF-90D0-82DBB2DDF151}" type="presParOf" srcId="{32F12A37-187B-4EDA-AB80-6EBCF5DE1081}" destId="{C050D8D6-B42A-4B03-8610-B6DCABBF10F1}" srcOrd="1" destOrd="0" presId="urn:microsoft.com/office/officeart/2005/8/layout/list1"/>
    <dgm:cxn modelId="{430F8328-BDD4-430D-A88C-775E71DF64B9}" type="presParOf" srcId="{2AB0DE8C-E925-4293-9FB7-8A098AAB5C72}" destId="{222B8B4D-52B1-4223-B4AD-975487A68D61}" srcOrd="1" destOrd="0" presId="urn:microsoft.com/office/officeart/2005/8/layout/list1"/>
    <dgm:cxn modelId="{F3F94DFF-8287-4163-8782-E715EC815889}" type="presParOf" srcId="{2AB0DE8C-E925-4293-9FB7-8A098AAB5C72}" destId="{2FD95BD9-BD74-44F8-9CD4-5BF0C9220726}" srcOrd="2" destOrd="0" presId="urn:microsoft.com/office/officeart/2005/8/layout/list1"/>
    <dgm:cxn modelId="{9D2AFABC-F20F-4A6A-B9F9-1FA9A03CE050}" type="presParOf" srcId="{2AB0DE8C-E925-4293-9FB7-8A098AAB5C72}" destId="{D59DB130-6C81-4984-B3D5-CDF31F65A913}" srcOrd="3" destOrd="0" presId="urn:microsoft.com/office/officeart/2005/8/layout/list1"/>
    <dgm:cxn modelId="{351E9E52-C900-43B6-BD8A-B27D828300DD}" type="presParOf" srcId="{2AB0DE8C-E925-4293-9FB7-8A098AAB5C72}" destId="{1FE04BD2-88A3-4118-8140-B33DCBD8E387}" srcOrd="4" destOrd="0" presId="urn:microsoft.com/office/officeart/2005/8/layout/list1"/>
    <dgm:cxn modelId="{BAFCA5B8-CF39-4D03-8238-1DA7AFFF40A7}" type="presParOf" srcId="{1FE04BD2-88A3-4118-8140-B33DCBD8E387}" destId="{22232460-1B01-445D-A77F-72C9B698B851}" srcOrd="0" destOrd="0" presId="urn:microsoft.com/office/officeart/2005/8/layout/list1"/>
    <dgm:cxn modelId="{8463EB9B-F303-4794-9CDC-5BDF32E8770F}" type="presParOf" srcId="{1FE04BD2-88A3-4118-8140-B33DCBD8E387}" destId="{8A9FE1C4-30CE-4B83-863E-1132302B7459}" srcOrd="1" destOrd="0" presId="urn:microsoft.com/office/officeart/2005/8/layout/list1"/>
    <dgm:cxn modelId="{653063DA-7536-4EDA-9587-29F5F5B068A2}" type="presParOf" srcId="{2AB0DE8C-E925-4293-9FB7-8A098AAB5C72}" destId="{EC4825AF-A20C-44D7-92BF-EC03D86330DB}" srcOrd="5" destOrd="0" presId="urn:microsoft.com/office/officeart/2005/8/layout/list1"/>
    <dgm:cxn modelId="{5D2DDBCF-5897-4956-ABE2-6A5DDD1F3F78}" type="presParOf" srcId="{2AB0DE8C-E925-4293-9FB7-8A098AAB5C72}" destId="{0EBE1051-81E0-4297-B2E6-B6A7E2EA6452}" srcOrd="6" destOrd="0" presId="urn:microsoft.com/office/officeart/2005/8/layout/list1"/>
    <dgm:cxn modelId="{04AAFB75-0E37-4E6C-B149-0726C3A084D0}" type="presParOf" srcId="{2AB0DE8C-E925-4293-9FB7-8A098AAB5C72}" destId="{F419F4A7-C268-4B59-8D7D-422F0379054E}" srcOrd="7" destOrd="0" presId="urn:microsoft.com/office/officeart/2005/8/layout/list1"/>
    <dgm:cxn modelId="{29824195-9FF3-43A5-A893-7B886EC5A4B0}" type="presParOf" srcId="{2AB0DE8C-E925-4293-9FB7-8A098AAB5C72}" destId="{60708E9B-B3D4-4D32-9800-16225F3A7260}" srcOrd="8" destOrd="0" presId="urn:microsoft.com/office/officeart/2005/8/layout/list1"/>
    <dgm:cxn modelId="{46328BE9-C734-41F1-B621-99C84F15E140}" type="presParOf" srcId="{60708E9B-B3D4-4D32-9800-16225F3A7260}" destId="{B7E829CA-7C7F-4D5B-ABA1-7986DFE6E3E2}" srcOrd="0" destOrd="0" presId="urn:microsoft.com/office/officeart/2005/8/layout/list1"/>
    <dgm:cxn modelId="{258207D0-CA50-40F1-B506-FB2FBFC9B984}" type="presParOf" srcId="{60708E9B-B3D4-4D32-9800-16225F3A7260}" destId="{4042B4B5-32EA-43B8-90BE-BD9D030A1D62}" srcOrd="1" destOrd="0" presId="urn:microsoft.com/office/officeart/2005/8/layout/list1"/>
    <dgm:cxn modelId="{075951D9-5C58-4357-BF72-0A8E15F9AF6F}" type="presParOf" srcId="{2AB0DE8C-E925-4293-9FB7-8A098AAB5C72}" destId="{07B0491C-0A08-4814-9C4C-BCEE0A35CC86}" srcOrd="9" destOrd="0" presId="urn:microsoft.com/office/officeart/2005/8/layout/list1"/>
    <dgm:cxn modelId="{FE7374F7-07CA-4596-9016-3B3438213A90}" type="presParOf" srcId="{2AB0DE8C-E925-4293-9FB7-8A098AAB5C72}" destId="{90460CF2-80CE-42AA-99F3-0F20222A7DF6}" srcOrd="10" destOrd="0" presId="urn:microsoft.com/office/officeart/2005/8/layout/list1"/>
    <dgm:cxn modelId="{4D229DC7-53DB-4507-B559-6398E7901291}" type="presParOf" srcId="{2AB0DE8C-E925-4293-9FB7-8A098AAB5C72}" destId="{D613676E-97FD-4633-A559-D282C24F05D0}" srcOrd="11" destOrd="0" presId="urn:microsoft.com/office/officeart/2005/8/layout/list1"/>
    <dgm:cxn modelId="{1A31AC94-463F-4937-A384-6FE2FB58EC2C}" type="presParOf" srcId="{2AB0DE8C-E925-4293-9FB7-8A098AAB5C72}" destId="{6B9C3D18-F410-45BD-9A29-10A92D961B1D}" srcOrd="12" destOrd="0" presId="urn:microsoft.com/office/officeart/2005/8/layout/list1"/>
    <dgm:cxn modelId="{ADA4A22B-EEA1-4107-8731-0CA747540BF4}" type="presParOf" srcId="{6B9C3D18-F410-45BD-9A29-10A92D961B1D}" destId="{B60D5618-4250-4F58-8609-04258B112DE4}" srcOrd="0" destOrd="0" presId="urn:microsoft.com/office/officeart/2005/8/layout/list1"/>
    <dgm:cxn modelId="{80EBE61C-B85B-4610-9C29-CD03E6BCCB9D}" type="presParOf" srcId="{6B9C3D18-F410-45BD-9A29-10A92D961B1D}" destId="{78F24783-CC41-4C03-A193-7BE09A754147}" srcOrd="1" destOrd="0" presId="urn:microsoft.com/office/officeart/2005/8/layout/list1"/>
    <dgm:cxn modelId="{7BD94D03-D265-4F21-88E2-1D4CCB14E0BA}" type="presParOf" srcId="{2AB0DE8C-E925-4293-9FB7-8A098AAB5C72}" destId="{ABCAD120-6E12-4211-AB67-D16948AB0085}" srcOrd="13" destOrd="0" presId="urn:microsoft.com/office/officeart/2005/8/layout/list1"/>
    <dgm:cxn modelId="{4146994A-B605-48E8-992A-18F2FD71D245}" type="presParOf" srcId="{2AB0DE8C-E925-4293-9FB7-8A098AAB5C72}" destId="{47C623BE-0939-495D-86C1-3EEBB734A995}" srcOrd="14" destOrd="0" presId="urn:microsoft.com/office/officeart/2005/8/layout/list1"/>
    <dgm:cxn modelId="{0309A2F5-C209-4BE3-BD6A-2EA8705FEFCF}" type="presParOf" srcId="{2AB0DE8C-E925-4293-9FB7-8A098AAB5C72}" destId="{9447355D-F8CA-449E-B284-E81CDD81FEEE}" srcOrd="15" destOrd="0" presId="urn:microsoft.com/office/officeart/2005/8/layout/list1"/>
    <dgm:cxn modelId="{CDE4EA94-D8D3-448C-98E3-7C914984FCE1}" type="presParOf" srcId="{2AB0DE8C-E925-4293-9FB7-8A098AAB5C72}" destId="{BE818588-6F04-4A28-9674-5952BEBDEA5F}" srcOrd="16" destOrd="0" presId="urn:microsoft.com/office/officeart/2005/8/layout/list1"/>
    <dgm:cxn modelId="{9B0F7742-AFC3-4329-AA86-F95A1B086307}" type="presParOf" srcId="{BE818588-6F04-4A28-9674-5952BEBDEA5F}" destId="{0FA65C49-3F0D-4053-BF25-0C22305AA274}" srcOrd="0" destOrd="0" presId="urn:microsoft.com/office/officeart/2005/8/layout/list1"/>
    <dgm:cxn modelId="{C33C281E-9381-434E-88F7-1F5D9D236307}" type="presParOf" srcId="{BE818588-6F04-4A28-9674-5952BEBDEA5F}" destId="{F69F9013-950B-4203-B7C5-BBD140A23185}" srcOrd="1" destOrd="0" presId="urn:microsoft.com/office/officeart/2005/8/layout/list1"/>
    <dgm:cxn modelId="{66DD2BA0-0409-4097-90A4-7F551C0F8066}" type="presParOf" srcId="{2AB0DE8C-E925-4293-9FB7-8A098AAB5C72}" destId="{584A594D-7475-49C8-AAE4-41621C2943C7}" srcOrd="17" destOrd="0" presId="urn:microsoft.com/office/officeart/2005/8/layout/list1"/>
    <dgm:cxn modelId="{25E45F07-ACA6-4E4C-BF7E-AC8DFB007113}" type="presParOf" srcId="{2AB0DE8C-E925-4293-9FB7-8A098AAB5C72}" destId="{482EFBC0-137D-4A1D-98D1-E6B5C3EFF642}" srcOrd="18" destOrd="0" presId="urn:microsoft.com/office/officeart/2005/8/layout/list1"/>
    <dgm:cxn modelId="{C8BEF86C-907B-47FF-BA00-3EB87062FE9C}" type="presParOf" srcId="{2AB0DE8C-E925-4293-9FB7-8A098AAB5C72}" destId="{8139F925-C737-45A8-8063-04FDEBCD0E59}" srcOrd="19" destOrd="0" presId="urn:microsoft.com/office/officeart/2005/8/layout/list1"/>
    <dgm:cxn modelId="{A6F007D3-6AA7-4309-A605-9453D7C0BFD9}" type="presParOf" srcId="{2AB0DE8C-E925-4293-9FB7-8A098AAB5C72}" destId="{F1BE83ED-54EF-4E51-B391-E2119FF0DC96}" srcOrd="20" destOrd="0" presId="urn:microsoft.com/office/officeart/2005/8/layout/list1"/>
    <dgm:cxn modelId="{D84E4178-22CB-40F5-AD6B-B1B65A51AE55}" type="presParOf" srcId="{F1BE83ED-54EF-4E51-B391-E2119FF0DC96}" destId="{B4628C20-0A4B-4C24-AC00-7B17CA20DC3C}" srcOrd="0" destOrd="0" presId="urn:microsoft.com/office/officeart/2005/8/layout/list1"/>
    <dgm:cxn modelId="{4033D7B6-DFF3-4FD0-BCE1-11F25B0DF1D6}" type="presParOf" srcId="{F1BE83ED-54EF-4E51-B391-E2119FF0DC96}" destId="{1AA58547-D5E3-4841-B619-D32E9067DCD4}" srcOrd="1" destOrd="0" presId="urn:microsoft.com/office/officeart/2005/8/layout/list1"/>
    <dgm:cxn modelId="{2AF972CF-A503-4BF4-AA8C-67BA7C153C6A}" type="presParOf" srcId="{2AB0DE8C-E925-4293-9FB7-8A098AAB5C72}" destId="{241FB117-AC32-4FA8-81EE-AEA8ED2B2132}" srcOrd="21" destOrd="0" presId="urn:microsoft.com/office/officeart/2005/8/layout/list1"/>
    <dgm:cxn modelId="{077D33BB-D252-4010-B0EF-1E51E93F4AF9}" type="presParOf" srcId="{2AB0DE8C-E925-4293-9FB7-8A098AAB5C72}" destId="{140EE1BF-6804-4612-804C-E4C1CCB64F24}" srcOrd="22" destOrd="0" presId="urn:microsoft.com/office/officeart/2005/8/layout/list1"/>
    <dgm:cxn modelId="{3596F858-0BE4-4780-9318-0A09B95D509F}" type="presParOf" srcId="{2AB0DE8C-E925-4293-9FB7-8A098AAB5C72}" destId="{FD538D95-559E-4D48-89DC-E50566D3C577}" srcOrd="23" destOrd="0" presId="urn:microsoft.com/office/officeart/2005/8/layout/list1"/>
    <dgm:cxn modelId="{8BDD80D5-F5B7-4512-A98C-E26184CD8420}" type="presParOf" srcId="{2AB0DE8C-E925-4293-9FB7-8A098AAB5C72}" destId="{41926671-A2A0-4D25-ABCB-79DDABC87845}" srcOrd="24" destOrd="0" presId="urn:microsoft.com/office/officeart/2005/8/layout/list1"/>
    <dgm:cxn modelId="{2ACED556-0372-49A7-AF6C-FF681A6E8662}" type="presParOf" srcId="{41926671-A2A0-4D25-ABCB-79DDABC87845}" destId="{B6CCB285-C48A-4EAA-9864-B5E4765C4033}" srcOrd="0" destOrd="0" presId="urn:microsoft.com/office/officeart/2005/8/layout/list1"/>
    <dgm:cxn modelId="{71F084B1-C2F0-444A-A685-237F10DDB4FD}" type="presParOf" srcId="{41926671-A2A0-4D25-ABCB-79DDABC87845}" destId="{F444A7EB-136C-40AD-B205-A6BC3A5B92E6}" srcOrd="1" destOrd="0" presId="urn:microsoft.com/office/officeart/2005/8/layout/list1"/>
    <dgm:cxn modelId="{64EA6BD4-D760-4EF1-B6EF-102AEE0D08E5}" type="presParOf" srcId="{2AB0DE8C-E925-4293-9FB7-8A098AAB5C72}" destId="{3ED4F806-4910-4461-8224-DEAD230E5A52}" srcOrd="25" destOrd="0" presId="urn:microsoft.com/office/officeart/2005/8/layout/list1"/>
    <dgm:cxn modelId="{BE898805-31AC-4282-9D63-0A5FF1FFAAE9}" type="presParOf" srcId="{2AB0DE8C-E925-4293-9FB7-8A098AAB5C72}" destId="{3EC7CEB8-0BD6-4407-BCAD-6511CAC1DB95}" srcOrd="26" destOrd="0" presId="urn:microsoft.com/office/officeart/2005/8/layout/list1"/>
    <dgm:cxn modelId="{F988EEBF-23F2-421B-958B-A514716C271A}" type="presParOf" srcId="{2AB0DE8C-E925-4293-9FB7-8A098AAB5C72}" destId="{9598C43D-0467-4DFF-B364-AC42AF572926}" srcOrd="27" destOrd="0" presId="urn:microsoft.com/office/officeart/2005/8/layout/list1"/>
    <dgm:cxn modelId="{7C048CD5-6993-456C-B345-B9C33B9646C8}" type="presParOf" srcId="{2AB0DE8C-E925-4293-9FB7-8A098AAB5C72}" destId="{E3CCEF9D-C9DC-4B8F-9296-AD5BE36AB384}" srcOrd="28" destOrd="0" presId="urn:microsoft.com/office/officeart/2005/8/layout/list1"/>
    <dgm:cxn modelId="{1EF20402-F881-4933-8014-B411103B52D1}" type="presParOf" srcId="{E3CCEF9D-C9DC-4B8F-9296-AD5BE36AB384}" destId="{04329FDC-CE6F-426A-A300-F2BCC6737081}" srcOrd="0" destOrd="0" presId="urn:microsoft.com/office/officeart/2005/8/layout/list1"/>
    <dgm:cxn modelId="{92BC5FCA-5DBF-4BE3-9134-83CD6D5CF8E0}" type="presParOf" srcId="{E3CCEF9D-C9DC-4B8F-9296-AD5BE36AB384}" destId="{879F6939-53D2-40A1-80C2-164D243DE935}" srcOrd="1" destOrd="0" presId="urn:microsoft.com/office/officeart/2005/8/layout/list1"/>
    <dgm:cxn modelId="{710DBDCC-EE1E-4FF4-B077-1063559C86F9}" type="presParOf" srcId="{2AB0DE8C-E925-4293-9FB7-8A098AAB5C72}" destId="{8E91DB7C-4231-4377-900F-CD5C309E8875}" srcOrd="29" destOrd="0" presId="urn:microsoft.com/office/officeart/2005/8/layout/list1"/>
    <dgm:cxn modelId="{392EC914-4240-4605-AACF-11B1309E8568}" type="presParOf" srcId="{2AB0DE8C-E925-4293-9FB7-8A098AAB5C72}" destId="{C0C638FA-C873-4106-A9BF-7F2CADC6A907}" srcOrd="30" destOrd="0" presId="urn:microsoft.com/office/officeart/2005/8/layout/list1"/>
    <dgm:cxn modelId="{004A585A-9868-4C1A-B233-8041FDD50848}" type="presParOf" srcId="{2AB0DE8C-E925-4293-9FB7-8A098AAB5C72}" destId="{E2C1EE65-F524-4C8E-A3CC-60AA99963D84}" srcOrd="31" destOrd="0" presId="urn:microsoft.com/office/officeart/2005/8/layout/list1"/>
    <dgm:cxn modelId="{D3B632F2-14C9-4455-82A1-0786B2220BEF}" type="presParOf" srcId="{2AB0DE8C-E925-4293-9FB7-8A098AAB5C72}" destId="{6BAE22F5-533B-4CDC-81E9-6258119EFB9D}" srcOrd="32" destOrd="0" presId="urn:microsoft.com/office/officeart/2005/8/layout/list1"/>
    <dgm:cxn modelId="{5BE5D23E-B03A-41BB-91E2-9024F50D1643}" type="presParOf" srcId="{6BAE22F5-533B-4CDC-81E9-6258119EFB9D}" destId="{6C4727E5-51F2-409D-9778-FFA99621C31D}" srcOrd="0" destOrd="0" presId="urn:microsoft.com/office/officeart/2005/8/layout/list1"/>
    <dgm:cxn modelId="{A9774B49-8A7C-4EA3-950A-02A82D6B17AD}" type="presParOf" srcId="{6BAE22F5-533B-4CDC-81E9-6258119EFB9D}" destId="{94D99B60-5EE8-437A-916B-119FBF886615}" srcOrd="1" destOrd="0" presId="urn:microsoft.com/office/officeart/2005/8/layout/list1"/>
    <dgm:cxn modelId="{11A4C6C0-D364-4AF0-ACC3-E5B095DAD428}" type="presParOf" srcId="{2AB0DE8C-E925-4293-9FB7-8A098AAB5C72}" destId="{15E2B1DD-62F9-4856-8F79-8F25F79AF03B}" srcOrd="33" destOrd="0" presId="urn:microsoft.com/office/officeart/2005/8/layout/list1"/>
    <dgm:cxn modelId="{6C26C202-E9A5-421A-B957-22230CA42BEC}" type="presParOf" srcId="{2AB0DE8C-E925-4293-9FB7-8A098AAB5C72}" destId="{F696A4E9-6A20-44D9-98A3-D27240D6AD29}" srcOrd="34" destOrd="0" presId="urn:microsoft.com/office/officeart/2005/8/layout/list1"/>
    <dgm:cxn modelId="{C6ECA5CD-F3B7-4499-B079-F13EA93B1277}" type="presParOf" srcId="{2AB0DE8C-E925-4293-9FB7-8A098AAB5C72}" destId="{7F0E3114-11E5-4D65-862A-0D33FC638B67}" srcOrd="35" destOrd="0" presId="urn:microsoft.com/office/officeart/2005/8/layout/list1"/>
    <dgm:cxn modelId="{615CD151-DE9B-4F0C-ADB3-A5296290791E}" type="presParOf" srcId="{2AB0DE8C-E925-4293-9FB7-8A098AAB5C72}" destId="{9F34D5EB-80BE-45EF-AFD7-20535624B93E}" srcOrd="36" destOrd="0" presId="urn:microsoft.com/office/officeart/2005/8/layout/list1"/>
    <dgm:cxn modelId="{5D9F5968-33C0-4E62-B8BF-681E17D6BDC0}" type="presParOf" srcId="{9F34D5EB-80BE-45EF-AFD7-20535624B93E}" destId="{3E48D7E1-576F-4CC8-83FA-0D8C4C41B23C}" srcOrd="0" destOrd="0" presId="urn:microsoft.com/office/officeart/2005/8/layout/list1"/>
    <dgm:cxn modelId="{B5BCFE96-6FEA-429B-99D9-98B2ECD32E7E}" type="presParOf" srcId="{9F34D5EB-80BE-45EF-AFD7-20535624B93E}" destId="{6E5C5210-9905-4430-B674-DC85172ED3E4}" srcOrd="1" destOrd="0" presId="urn:microsoft.com/office/officeart/2005/8/layout/list1"/>
    <dgm:cxn modelId="{DEF80DDC-79AF-4A2F-84FF-1A48FB4C3631}" type="presParOf" srcId="{2AB0DE8C-E925-4293-9FB7-8A098AAB5C72}" destId="{5B20BEF2-8C2F-4402-9FF3-47B3EE8935FC}" srcOrd="37" destOrd="0" presId="urn:microsoft.com/office/officeart/2005/8/layout/list1"/>
    <dgm:cxn modelId="{1FDD5594-BEF2-4E18-B1DC-0B1F3C031B91}" type="presParOf" srcId="{2AB0DE8C-E925-4293-9FB7-8A098AAB5C72}" destId="{B1E44C5C-A3A5-412D-88E9-4E9597CC9D21}" srcOrd="38" destOrd="0" presId="urn:microsoft.com/office/officeart/2005/8/layout/list1"/>
    <dgm:cxn modelId="{D0A3F72C-27FB-47D4-A704-01396FDEFC9A}" type="presParOf" srcId="{2AB0DE8C-E925-4293-9FB7-8A098AAB5C72}" destId="{9A714090-2C8A-4361-9A4F-D9D7C8FAD1FD}" srcOrd="39" destOrd="0" presId="urn:microsoft.com/office/officeart/2005/8/layout/list1"/>
    <dgm:cxn modelId="{0902868B-59D4-4904-BAA9-784B62526AF7}" type="presParOf" srcId="{2AB0DE8C-E925-4293-9FB7-8A098AAB5C72}" destId="{0DF0100D-4898-4627-8C69-E955AD75FC16}" srcOrd="40" destOrd="0" presId="urn:microsoft.com/office/officeart/2005/8/layout/list1"/>
    <dgm:cxn modelId="{2BF32A32-B19D-4E92-947B-9DA4CBE68E34}" type="presParOf" srcId="{0DF0100D-4898-4627-8C69-E955AD75FC16}" destId="{74BAAB48-3324-4F62-A038-0B620599FD28}" srcOrd="0" destOrd="0" presId="urn:microsoft.com/office/officeart/2005/8/layout/list1"/>
    <dgm:cxn modelId="{F2B972FB-53FF-4F23-828E-BAC240E950D1}" type="presParOf" srcId="{0DF0100D-4898-4627-8C69-E955AD75FC16}" destId="{E3E7CC21-0524-405C-AE26-F25D2BF9BADE}" srcOrd="1" destOrd="0" presId="urn:microsoft.com/office/officeart/2005/8/layout/list1"/>
    <dgm:cxn modelId="{6DCEB08C-C7FE-4C7E-A286-5F0CECC6ECB9}" type="presParOf" srcId="{2AB0DE8C-E925-4293-9FB7-8A098AAB5C72}" destId="{0AA35969-3BD7-4F3F-AF67-153EC3A2DAFE}" srcOrd="41" destOrd="0" presId="urn:microsoft.com/office/officeart/2005/8/layout/list1"/>
    <dgm:cxn modelId="{D3F55792-29AC-4A6E-9532-3697C58CD427}" type="presParOf" srcId="{2AB0DE8C-E925-4293-9FB7-8A098AAB5C72}" destId="{5D8F78D8-24DF-4358-AC37-85EF389A0360}" srcOrd="42" destOrd="0" presId="urn:microsoft.com/office/officeart/2005/8/layout/list1"/>
    <dgm:cxn modelId="{F4B40BC0-B33C-4BDD-B71A-27AEEF50E81A}" type="presParOf" srcId="{2AB0DE8C-E925-4293-9FB7-8A098AAB5C72}" destId="{5B588892-A744-4F9F-85C4-F809D907F92C}" srcOrd="43" destOrd="0" presId="urn:microsoft.com/office/officeart/2005/8/layout/list1"/>
    <dgm:cxn modelId="{EE1DEBD6-D076-494E-93CB-33EF5F395872}" type="presParOf" srcId="{2AB0DE8C-E925-4293-9FB7-8A098AAB5C72}" destId="{233AEE65-5D95-4693-A4E3-DD20F9B24191}" srcOrd="44" destOrd="0" presId="urn:microsoft.com/office/officeart/2005/8/layout/list1"/>
    <dgm:cxn modelId="{27FFDF50-BC5E-4989-8DB9-2830EDB99FB2}" type="presParOf" srcId="{233AEE65-5D95-4693-A4E3-DD20F9B24191}" destId="{9DF0A631-FCEF-4958-98CF-9684BFDA18BA}" srcOrd="0" destOrd="0" presId="urn:microsoft.com/office/officeart/2005/8/layout/list1"/>
    <dgm:cxn modelId="{D0895098-CD43-4235-BCE8-90E9DE8A2712}" type="presParOf" srcId="{233AEE65-5D95-4693-A4E3-DD20F9B24191}" destId="{C639F8F7-8682-4F96-BC88-5518AA633C6E}" srcOrd="1" destOrd="0" presId="urn:microsoft.com/office/officeart/2005/8/layout/list1"/>
    <dgm:cxn modelId="{B92351BD-54CD-43CC-A6D6-9A1455F7FF4B}" type="presParOf" srcId="{2AB0DE8C-E925-4293-9FB7-8A098AAB5C72}" destId="{55B6C862-1779-4485-AFB2-73466CA30D4C}" srcOrd="45" destOrd="0" presId="urn:microsoft.com/office/officeart/2005/8/layout/list1"/>
    <dgm:cxn modelId="{46B7AF59-140A-46C8-804B-F1D3D6218D16}" type="presParOf" srcId="{2AB0DE8C-E925-4293-9FB7-8A098AAB5C72}" destId="{645E7113-B3D4-47AB-80DE-59099CF754F3}" srcOrd="4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ACBE191F-DC41-4918-A7F1-8198C95761C2}" type="doc">
      <dgm:prSet loTypeId="urn:microsoft.com/office/officeart/2005/8/layout/vList2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8CD5F8E0-AAED-4A43-B1A0-E7A977B92B31}">
      <dgm:prSet phldrT="[Текст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pPr algn="ctr"/>
          <a:r>
            <a: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Создание мини – музеев, центров развития  по ознакомлению с культурой разных стран Мира</a:t>
          </a:r>
          <a:endParaRPr lang="ru-RU" sz="1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B075770-FD3E-49D1-90CA-465B5D91559C}" type="parTrans" cxnId="{60BFE7D3-F86E-4853-9A61-DF49547750FE}">
      <dgm:prSet/>
      <dgm:spPr/>
      <dgm:t>
        <a:bodyPr/>
        <a:lstStyle/>
        <a:p>
          <a:endParaRPr lang="ru-RU" sz="1600"/>
        </a:p>
      </dgm:t>
    </dgm:pt>
    <dgm:pt modelId="{51902A5F-E551-491A-83B4-F2DA334B8CAF}" type="sibTrans" cxnId="{60BFE7D3-F86E-4853-9A61-DF49547750FE}">
      <dgm:prSet/>
      <dgm:spPr/>
      <dgm:t>
        <a:bodyPr/>
        <a:lstStyle/>
        <a:p>
          <a:endParaRPr lang="ru-RU" sz="1600"/>
        </a:p>
      </dgm:t>
    </dgm:pt>
    <dgm:pt modelId="{6ACAB069-D1D1-4B5A-94F8-4ED6225789EC}">
      <dgm:prSet phldrT="[Текст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pPr algn="ctr"/>
          <a:r>
            <a: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Пополнение банка методической литературы по ознакомлению воспитанников с культурой разных стран</a:t>
          </a:r>
          <a:endParaRPr lang="ru-RU" sz="1600" dirty="0"/>
        </a:p>
      </dgm:t>
    </dgm:pt>
    <dgm:pt modelId="{13AE1828-311C-462B-8B6E-F8F68C509A47}" type="parTrans" cxnId="{84321DCF-4A6B-435A-9C6A-1C6D10BC047D}">
      <dgm:prSet/>
      <dgm:spPr/>
      <dgm:t>
        <a:bodyPr/>
        <a:lstStyle/>
        <a:p>
          <a:endParaRPr lang="ru-RU" sz="1600"/>
        </a:p>
      </dgm:t>
    </dgm:pt>
    <dgm:pt modelId="{85240A8C-1E31-4C6A-A2B0-43EF2C0B563B}" type="sibTrans" cxnId="{84321DCF-4A6B-435A-9C6A-1C6D10BC047D}">
      <dgm:prSet/>
      <dgm:spPr/>
      <dgm:t>
        <a:bodyPr/>
        <a:lstStyle/>
        <a:p>
          <a:endParaRPr lang="ru-RU" sz="1600"/>
        </a:p>
      </dgm:t>
    </dgm:pt>
    <dgm:pt modelId="{351AB261-F097-46D1-92D6-7663E738132F}">
      <dgm:prSet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algn="ctr"/>
          <a:r>
            <a: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Создание лэпбуков (по каждому образовательному циклу) для совместной и самостоятельной деятельности дошкольников по ознакомлению с культурами </a:t>
          </a:r>
          <a:r>
            <a:rPr lang="ru-RU" sz="1600" smtClean="0">
              <a:latin typeface="Times New Roman" panose="02020603050405020304" pitchFamily="18" charset="0"/>
              <a:cs typeface="Times New Roman" panose="02020603050405020304" pitchFamily="18" charset="0"/>
            </a:rPr>
            <a:t>разных стран</a:t>
          </a:r>
          <a:endParaRPr lang="ru-RU" sz="1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0173BDE-744C-4EE5-AD67-E29B72124C52}" type="parTrans" cxnId="{86D255F2-0ECA-4D3A-9891-0C71CF7BC38F}">
      <dgm:prSet/>
      <dgm:spPr/>
      <dgm:t>
        <a:bodyPr/>
        <a:lstStyle/>
        <a:p>
          <a:endParaRPr lang="ru-RU" sz="1600"/>
        </a:p>
      </dgm:t>
    </dgm:pt>
    <dgm:pt modelId="{DD61505C-CFB8-403A-844B-D77105DF91C8}" type="sibTrans" cxnId="{86D255F2-0ECA-4D3A-9891-0C71CF7BC38F}">
      <dgm:prSet/>
      <dgm:spPr/>
      <dgm:t>
        <a:bodyPr/>
        <a:lstStyle/>
        <a:p>
          <a:endParaRPr lang="ru-RU" sz="1600"/>
        </a:p>
      </dgm:t>
    </dgm:pt>
    <dgm:pt modelId="{AFFEB054-C93A-4BAB-B758-0C62732FD9CA}">
      <dgm:prSet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pPr algn="ctr"/>
          <a:r>
            <a: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Создание библиотечки сказок народов Мира.</a:t>
          </a:r>
          <a:endParaRPr lang="ru-RU" sz="1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4E17A89-986D-4FEB-92F7-B16C76667308}" type="parTrans" cxnId="{EF2A8FC1-C00C-42B2-800C-A88DE2935623}">
      <dgm:prSet/>
      <dgm:spPr/>
      <dgm:t>
        <a:bodyPr/>
        <a:lstStyle/>
        <a:p>
          <a:endParaRPr lang="ru-RU" sz="1600"/>
        </a:p>
      </dgm:t>
    </dgm:pt>
    <dgm:pt modelId="{F4A9D19C-F8C7-4FB8-86D9-EA9B71BC8143}" type="sibTrans" cxnId="{EF2A8FC1-C00C-42B2-800C-A88DE2935623}">
      <dgm:prSet/>
      <dgm:spPr/>
      <dgm:t>
        <a:bodyPr/>
        <a:lstStyle/>
        <a:p>
          <a:endParaRPr lang="ru-RU" sz="1600"/>
        </a:p>
      </dgm:t>
    </dgm:pt>
    <dgm:pt modelId="{DD3EB57F-FCF6-47BC-A222-2CDE3FD0B09F}">
      <dgm:prSet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pPr algn="ctr"/>
          <a:r>
            <a: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Организация фото вернисажей: «Жители стран и континентов», «Народы мира»,</a:t>
          </a:r>
        </a:p>
        <a:p>
          <a:pPr algn="ctr"/>
          <a:r>
            <a: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«Наши путешествия»</a:t>
          </a:r>
          <a:endParaRPr lang="ru-RU" sz="1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D3D3F68-D442-4752-A8F4-7DA0C2E6C0D4}" type="parTrans" cxnId="{A5353845-EA62-4F32-9B95-E60776257801}">
      <dgm:prSet/>
      <dgm:spPr/>
      <dgm:t>
        <a:bodyPr/>
        <a:lstStyle/>
        <a:p>
          <a:endParaRPr lang="ru-RU" sz="1600"/>
        </a:p>
      </dgm:t>
    </dgm:pt>
    <dgm:pt modelId="{011A944F-B4DC-4117-83A8-58BA0ED5108A}" type="sibTrans" cxnId="{A5353845-EA62-4F32-9B95-E60776257801}">
      <dgm:prSet/>
      <dgm:spPr/>
      <dgm:t>
        <a:bodyPr/>
        <a:lstStyle/>
        <a:p>
          <a:endParaRPr lang="ru-RU" sz="1600"/>
        </a:p>
      </dgm:t>
    </dgm:pt>
    <dgm:pt modelId="{8F7DEE21-5427-4DDD-9D7F-F3D2ED5C7126}">
      <dgm:prSet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pPr algn="ctr">
            <a:lnSpc>
              <a:spcPct val="100000"/>
            </a:lnSpc>
          </a:pPr>
          <a:r>
            <a: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Создание коллекции кукол в костюмах народов</a:t>
          </a:r>
        </a:p>
        <a:p>
          <a:pPr algn="ctr">
            <a:lnSpc>
              <a:spcPct val="100000"/>
            </a:lnSpc>
          </a:pPr>
          <a:r>
            <a: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России и Мира</a:t>
          </a:r>
          <a:endParaRPr lang="ru-RU" sz="1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C7603DF-7705-44DC-AAAC-A1F598587613}" type="sibTrans" cxnId="{41C9C862-1E48-432A-8DB4-265ECF497473}">
      <dgm:prSet/>
      <dgm:spPr/>
      <dgm:t>
        <a:bodyPr/>
        <a:lstStyle/>
        <a:p>
          <a:endParaRPr lang="ru-RU" sz="1600"/>
        </a:p>
      </dgm:t>
    </dgm:pt>
    <dgm:pt modelId="{3850C471-30FA-401F-BBBA-EF480BA1CBEB}" type="parTrans" cxnId="{41C9C862-1E48-432A-8DB4-265ECF497473}">
      <dgm:prSet/>
      <dgm:spPr/>
      <dgm:t>
        <a:bodyPr/>
        <a:lstStyle/>
        <a:p>
          <a:endParaRPr lang="ru-RU" sz="1600"/>
        </a:p>
      </dgm:t>
    </dgm:pt>
    <dgm:pt modelId="{8D1C1877-C93A-4A4C-9A82-6D2C8FA6448F}" type="pres">
      <dgm:prSet presAssocID="{ACBE191F-DC41-4918-A7F1-8198C95761C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8039FC6-66C7-4675-A2B8-65C675C1D19B}" type="pres">
      <dgm:prSet presAssocID="{8CD5F8E0-AAED-4A43-B1A0-E7A977B92B31}" presName="parentText" presStyleLbl="node1" presStyleIdx="0" presStyleCnt="6" custScaleY="57690" custLinFactY="-259845" custLinFactNeighborX="44247" custLinFactNeighborY="-3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C4B8DFD-1121-44BF-B5BD-A6160BB02375}" type="pres">
      <dgm:prSet presAssocID="{51902A5F-E551-491A-83B4-F2DA334B8CAF}" presName="spacer" presStyleCnt="0"/>
      <dgm:spPr/>
      <dgm:t>
        <a:bodyPr/>
        <a:lstStyle/>
        <a:p>
          <a:endParaRPr lang="ru-RU"/>
        </a:p>
      </dgm:t>
    </dgm:pt>
    <dgm:pt modelId="{54C14CED-B61B-4801-9DD9-303ED31A9604}" type="pres">
      <dgm:prSet presAssocID="{6ACAB069-D1D1-4B5A-94F8-4ED6225789EC}" presName="parentText" presStyleLbl="node1" presStyleIdx="1" presStyleCnt="6" custScaleY="62255" custLinFactY="-7470" custLinFactNeighborX="111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EE8AB3C-C18A-45FD-8B87-6566CFD2AB98}" type="pres">
      <dgm:prSet presAssocID="{85240A8C-1E31-4C6A-A2B0-43EF2C0B563B}" presName="spacer" presStyleCnt="0"/>
      <dgm:spPr/>
      <dgm:t>
        <a:bodyPr/>
        <a:lstStyle/>
        <a:p>
          <a:endParaRPr lang="ru-RU"/>
        </a:p>
      </dgm:t>
    </dgm:pt>
    <dgm:pt modelId="{DD64DDB7-3A40-4D0F-AD61-92859EB2D85F}" type="pres">
      <dgm:prSet presAssocID="{351AB261-F097-46D1-92D6-7663E738132F}" presName="parentText" presStyleLbl="node1" presStyleIdx="2" presStyleCnt="6" custScaleX="92034" custScaleY="74835" custLinFactY="-15511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BC7182E-45A7-4F78-BF44-DE132C07BD18}" type="pres">
      <dgm:prSet presAssocID="{DD61505C-CFB8-403A-844B-D77105DF91C8}" presName="spacer" presStyleCnt="0"/>
      <dgm:spPr/>
      <dgm:t>
        <a:bodyPr/>
        <a:lstStyle/>
        <a:p>
          <a:endParaRPr lang="ru-RU"/>
        </a:p>
      </dgm:t>
    </dgm:pt>
    <dgm:pt modelId="{3D411BD3-18F8-42CC-8262-C594D8EB7EBD}" type="pres">
      <dgm:prSet presAssocID="{8F7DEE21-5427-4DDD-9D7F-F3D2ED5C7126}" presName="parentText" presStyleLbl="node1" presStyleIdx="3" presStyleCnt="6" custScaleX="82529" custScaleY="54052" custLinFactY="-26806" custLinFactNeighborX="111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E216AB7-0177-48D4-8FFB-7D51FC8DF8B3}" type="pres">
      <dgm:prSet presAssocID="{0C7603DF-7705-44DC-AAAC-A1F598587613}" presName="spacer" presStyleCnt="0"/>
      <dgm:spPr/>
      <dgm:t>
        <a:bodyPr/>
        <a:lstStyle/>
        <a:p>
          <a:endParaRPr lang="ru-RU"/>
        </a:p>
      </dgm:t>
    </dgm:pt>
    <dgm:pt modelId="{762624D1-4D2E-415E-9AA6-C28AB7DC8E9C}" type="pres">
      <dgm:prSet presAssocID="{AFFEB054-C93A-4BAB-B758-0C62732FD9CA}" presName="parentText" presStyleLbl="node1" presStyleIdx="4" presStyleCnt="6" custScaleX="64836" custScaleY="50988" custLinFactY="-38320" custLinFactNeighborX="111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1376AC-EEA6-44E9-B55A-DDF1167F7CB3}" type="pres">
      <dgm:prSet presAssocID="{F4A9D19C-F8C7-4FB8-86D9-EA9B71BC8143}" presName="spacer" presStyleCnt="0"/>
      <dgm:spPr/>
      <dgm:t>
        <a:bodyPr/>
        <a:lstStyle/>
        <a:p>
          <a:endParaRPr lang="ru-RU"/>
        </a:p>
      </dgm:t>
    </dgm:pt>
    <dgm:pt modelId="{0B00ED0A-F346-4241-A280-70D75778C3A4}" type="pres">
      <dgm:prSet presAssocID="{DD3EB57F-FCF6-47BC-A222-2CDE3FD0B09F}" presName="parentText" presStyleLbl="node1" presStyleIdx="5" presStyleCnt="6" custScaleX="45786" custScaleY="104460" custLinFactY="-53491" custLinFactNeighborX="107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0BFE7D3-F86E-4853-9A61-DF49547750FE}" srcId="{ACBE191F-DC41-4918-A7F1-8198C95761C2}" destId="{8CD5F8E0-AAED-4A43-B1A0-E7A977B92B31}" srcOrd="0" destOrd="0" parTransId="{AB075770-FD3E-49D1-90CA-465B5D91559C}" sibTransId="{51902A5F-E551-491A-83B4-F2DA334B8CAF}"/>
    <dgm:cxn modelId="{C354C74F-F83E-400F-A046-6D7A97A6668C}" type="presOf" srcId="{DD3EB57F-FCF6-47BC-A222-2CDE3FD0B09F}" destId="{0B00ED0A-F346-4241-A280-70D75778C3A4}" srcOrd="0" destOrd="0" presId="urn:microsoft.com/office/officeart/2005/8/layout/vList2"/>
    <dgm:cxn modelId="{A5353845-EA62-4F32-9B95-E60776257801}" srcId="{ACBE191F-DC41-4918-A7F1-8198C95761C2}" destId="{DD3EB57F-FCF6-47BC-A222-2CDE3FD0B09F}" srcOrd="5" destOrd="0" parTransId="{AD3D3F68-D442-4752-A8F4-7DA0C2E6C0D4}" sibTransId="{011A944F-B4DC-4117-83A8-58BA0ED5108A}"/>
    <dgm:cxn modelId="{EF2A8FC1-C00C-42B2-800C-A88DE2935623}" srcId="{ACBE191F-DC41-4918-A7F1-8198C95761C2}" destId="{AFFEB054-C93A-4BAB-B758-0C62732FD9CA}" srcOrd="4" destOrd="0" parTransId="{24E17A89-986D-4FEB-92F7-B16C76667308}" sibTransId="{F4A9D19C-F8C7-4FB8-86D9-EA9B71BC8143}"/>
    <dgm:cxn modelId="{86D255F2-0ECA-4D3A-9891-0C71CF7BC38F}" srcId="{ACBE191F-DC41-4918-A7F1-8198C95761C2}" destId="{351AB261-F097-46D1-92D6-7663E738132F}" srcOrd="2" destOrd="0" parTransId="{40173BDE-744C-4EE5-AD67-E29B72124C52}" sibTransId="{DD61505C-CFB8-403A-844B-D77105DF91C8}"/>
    <dgm:cxn modelId="{76D318A2-8E36-4DF1-BAA8-655F0B185686}" type="presOf" srcId="{351AB261-F097-46D1-92D6-7663E738132F}" destId="{DD64DDB7-3A40-4D0F-AD61-92859EB2D85F}" srcOrd="0" destOrd="0" presId="urn:microsoft.com/office/officeart/2005/8/layout/vList2"/>
    <dgm:cxn modelId="{71129EB0-A65F-4AF4-94B0-1FB4ACF494B1}" type="presOf" srcId="{ACBE191F-DC41-4918-A7F1-8198C95761C2}" destId="{8D1C1877-C93A-4A4C-9A82-6D2C8FA6448F}" srcOrd="0" destOrd="0" presId="urn:microsoft.com/office/officeart/2005/8/layout/vList2"/>
    <dgm:cxn modelId="{C17017AB-32D3-4776-A14E-1D7D123D6ABA}" type="presOf" srcId="{8CD5F8E0-AAED-4A43-B1A0-E7A977B92B31}" destId="{F8039FC6-66C7-4675-A2B8-65C675C1D19B}" srcOrd="0" destOrd="0" presId="urn:microsoft.com/office/officeart/2005/8/layout/vList2"/>
    <dgm:cxn modelId="{BE5F70B3-549C-41D3-8A8D-BC530A67C53D}" type="presOf" srcId="{6ACAB069-D1D1-4B5A-94F8-4ED6225789EC}" destId="{54C14CED-B61B-4801-9DD9-303ED31A9604}" srcOrd="0" destOrd="0" presId="urn:microsoft.com/office/officeart/2005/8/layout/vList2"/>
    <dgm:cxn modelId="{84321DCF-4A6B-435A-9C6A-1C6D10BC047D}" srcId="{ACBE191F-DC41-4918-A7F1-8198C95761C2}" destId="{6ACAB069-D1D1-4B5A-94F8-4ED6225789EC}" srcOrd="1" destOrd="0" parTransId="{13AE1828-311C-462B-8B6E-F8F68C509A47}" sibTransId="{85240A8C-1E31-4C6A-A2B0-43EF2C0B563B}"/>
    <dgm:cxn modelId="{41C9C862-1E48-432A-8DB4-265ECF497473}" srcId="{ACBE191F-DC41-4918-A7F1-8198C95761C2}" destId="{8F7DEE21-5427-4DDD-9D7F-F3D2ED5C7126}" srcOrd="3" destOrd="0" parTransId="{3850C471-30FA-401F-BBBA-EF480BA1CBEB}" sibTransId="{0C7603DF-7705-44DC-AAAC-A1F598587613}"/>
    <dgm:cxn modelId="{31E58269-F096-4615-9168-AB6984F46E25}" type="presOf" srcId="{8F7DEE21-5427-4DDD-9D7F-F3D2ED5C7126}" destId="{3D411BD3-18F8-42CC-8262-C594D8EB7EBD}" srcOrd="0" destOrd="0" presId="urn:microsoft.com/office/officeart/2005/8/layout/vList2"/>
    <dgm:cxn modelId="{CA7E7EBD-3714-4514-BEE8-24197927B975}" type="presOf" srcId="{AFFEB054-C93A-4BAB-B758-0C62732FD9CA}" destId="{762624D1-4D2E-415E-9AA6-C28AB7DC8E9C}" srcOrd="0" destOrd="0" presId="urn:microsoft.com/office/officeart/2005/8/layout/vList2"/>
    <dgm:cxn modelId="{CEA540CF-105A-4227-B2EB-0186A538BFDF}" type="presParOf" srcId="{8D1C1877-C93A-4A4C-9A82-6D2C8FA6448F}" destId="{F8039FC6-66C7-4675-A2B8-65C675C1D19B}" srcOrd="0" destOrd="0" presId="urn:microsoft.com/office/officeart/2005/8/layout/vList2"/>
    <dgm:cxn modelId="{56182235-E95F-423F-B310-4853F891FCAF}" type="presParOf" srcId="{8D1C1877-C93A-4A4C-9A82-6D2C8FA6448F}" destId="{EC4B8DFD-1121-44BF-B5BD-A6160BB02375}" srcOrd="1" destOrd="0" presId="urn:microsoft.com/office/officeart/2005/8/layout/vList2"/>
    <dgm:cxn modelId="{6729A47A-A7EA-43DA-B054-1D0755BBD936}" type="presParOf" srcId="{8D1C1877-C93A-4A4C-9A82-6D2C8FA6448F}" destId="{54C14CED-B61B-4801-9DD9-303ED31A9604}" srcOrd="2" destOrd="0" presId="urn:microsoft.com/office/officeart/2005/8/layout/vList2"/>
    <dgm:cxn modelId="{009BFCD4-CEAC-45F9-840C-5C3F75825904}" type="presParOf" srcId="{8D1C1877-C93A-4A4C-9A82-6D2C8FA6448F}" destId="{9EE8AB3C-C18A-45FD-8B87-6566CFD2AB98}" srcOrd="3" destOrd="0" presId="urn:microsoft.com/office/officeart/2005/8/layout/vList2"/>
    <dgm:cxn modelId="{E8855BC2-F6BB-4126-8934-0B622EFA3E57}" type="presParOf" srcId="{8D1C1877-C93A-4A4C-9A82-6D2C8FA6448F}" destId="{DD64DDB7-3A40-4D0F-AD61-92859EB2D85F}" srcOrd="4" destOrd="0" presId="urn:microsoft.com/office/officeart/2005/8/layout/vList2"/>
    <dgm:cxn modelId="{D5822F7A-7859-441E-B19F-D9C25B67ABCD}" type="presParOf" srcId="{8D1C1877-C93A-4A4C-9A82-6D2C8FA6448F}" destId="{3BC7182E-45A7-4F78-BF44-DE132C07BD18}" srcOrd="5" destOrd="0" presId="urn:microsoft.com/office/officeart/2005/8/layout/vList2"/>
    <dgm:cxn modelId="{80D44589-7677-4EF6-9FB2-590507E4B190}" type="presParOf" srcId="{8D1C1877-C93A-4A4C-9A82-6D2C8FA6448F}" destId="{3D411BD3-18F8-42CC-8262-C594D8EB7EBD}" srcOrd="6" destOrd="0" presId="urn:microsoft.com/office/officeart/2005/8/layout/vList2"/>
    <dgm:cxn modelId="{2C98385C-2FD4-47BA-97DF-E8CDD83A2552}" type="presParOf" srcId="{8D1C1877-C93A-4A4C-9A82-6D2C8FA6448F}" destId="{BE216AB7-0177-48D4-8FFB-7D51FC8DF8B3}" srcOrd="7" destOrd="0" presId="urn:microsoft.com/office/officeart/2005/8/layout/vList2"/>
    <dgm:cxn modelId="{3E44641E-A979-410D-95DC-ADAC13155C16}" type="presParOf" srcId="{8D1C1877-C93A-4A4C-9A82-6D2C8FA6448F}" destId="{762624D1-4D2E-415E-9AA6-C28AB7DC8E9C}" srcOrd="8" destOrd="0" presId="urn:microsoft.com/office/officeart/2005/8/layout/vList2"/>
    <dgm:cxn modelId="{153EE344-43DB-4CD3-8EE3-10837103525A}" type="presParOf" srcId="{8D1C1877-C93A-4A4C-9A82-6D2C8FA6448F}" destId="{F91376AC-EEA6-44E9-B55A-DDF1167F7CB3}" srcOrd="9" destOrd="0" presId="urn:microsoft.com/office/officeart/2005/8/layout/vList2"/>
    <dgm:cxn modelId="{E48A7170-D78C-4F8B-9F98-671E883ADCC8}" type="presParOf" srcId="{8D1C1877-C93A-4A4C-9A82-6D2C8FA6448F}" destId="{0B00ED0A-F346-4241-A280-70D75778C3A4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A1586067-C0D5-4504-91C4-38578C72674E}" type="doc">
      <dgm:prSet loTypeId="urn:microsoft.com/office/officeart/2005/8/layout/radial5" loCatId="cycle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1B435C5B-98C1-4B11-8B6F-812101BE258F}">
      <dgm:prSet phldrT="[Текст]" custT="1"/>
      <dgm:spPr/>
      <dgm:t>
        <a:bodyPr/>
        <a:lstStyle/>
        <a:p>
          <a:r>
            <a:rPr lang="ru-RU" sz="12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РОССИЯ  </a:t>
          </a:r>
          <a:endParaRPr lang="ru-RU" sz="1200" b="1" dirty="0">
            <a:solidFill>
              <a:srgbClr val="FF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F6440B1-B221-4D80-A10E-AE06D2D95F2B}" type="parTrans" cxnId="{DA6344BD-2C9D-4488-A0D9-51B33748B848}">
      <dgm:prSet/>
      <dgm:spPr/>
      <dgm:t>
        <a:bodyPr/>
        <a:lstStyle/>
        <a:p>
          <a:endParaRPr lang="ru-RU"/>
        </a:p>
      </dgm:t>
    </dgm:pt>
    <dgm:pt modelId="{DFD80EF3-2C93-483F-A9B5-5A0E73D9450A}" type="sibTrans" cxnId="{DA6344BD-2C9D-4488-A0D9-51B33748B848}">
      <dgm:prSet/>
      <dgm:spPr/>
      <dgm:t>
        <a:bodyPr/>
        <a:lstStyle/>
        <a:p>
          <a:endParaRPr lang="ru-RU"/>
        </a:p>
      </dgm:t>
    </dgm:pt>
    <dgm:pt modelId="{55E7A3D6-2330-4522-9F53-EFEBF3A025D2}">
      <dgm:prSet phldrT="[Текст]" custT="1"/>
      <dgm:spPr/>
      <dgm:t>
        <a:bodyPr/>
        <a:lstStyle/>
        <a:p>
          <a:r>
            <a:rPr lang="ru-RU" sz="900" b="1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АВСТРАЛИЯ</a:t>
          </a:r>
          <a:endParaRPr lang="ru-RU" sz="900" b="1" dirty="0">
            <a:solidFill>
              <a:srgbClr val="0000FF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A81A60F-A876-4A5D-980E-50C582F92613}" type="parTrans" cxnId="{DB0C368C-B919-4944-923B-CBFED8E2183E}">
      <dgm:prSet/>
      <dgm:spPr/>
      <dgm:t>
        <a:bodyPr/>
        <a:lstStyle/>
        <a:p>
          <a:endParaRPr lang="ru-RU" dirty="0"/>
        </a:p>
      </dgm:t>
    </dgm:pt>
    <dgm:pt modelId="{FED390EF-E807-438F-9F78-F728B2686CF7}" type="sibTrans" cxnId="{DB0C368C-B919-4944-923B-CBFED8E2183E}">
      <dgm:prSet/>
      <dgm:spPr/>
      <dgm:t>
        <a:bodyPr/>
        <a:lstStyle/>
        <a:p>
          <a:endParaRPr lang="ru-RU"/>
        </a:p>
      </dgm:t>
    </dgm:pt>
    <dgm:pt modelId="{4392B528-80DE-4E13-90A3-1799AFF40A18}">
      <dgm:prSet phldrT="[Текст]" custT="1"/>
      <dgm:spPr/>
      <dgm:t>
        <a:bodyPr/>
        <a:lstStyle/>
        <a:p>
          <a:r>
            <a:rPr lang="ru-RU" sz="1100" b="1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ФРАНЦИЯ</a:t>
          </a:r>
          <a:endParaRPr lang="ru-RU" sz="1100" b="1" dirty="0">
            <a:solidFill>
              <a:srgbClr val="0000FF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8178293-9EBA-4A97-8568-5FF0D9B0BA8B}" type="parTrans" cxnId="{B54383E9-A584-47B9-9353-4CA8B61BB762}">
      <dgm:prSet/>
      <dgm:spPr/>
      <dgm:t>
        <a:bodyPr/>
        <a:lstStyle/>
        <a:p>
          <a:endParaRPr lang="ru-RU" dirty="0"/>
        </a:p>
      </dgm:t>
    </dgm:pt>
    <dgm:pt modelId="{DB52F207-159B-451E-95B2-FE9C635873B3}" type="sibTrans" cxnId="{B54383E9-A584-47B9-9353-4CA8B61BB762}">
      <dgm:prSet/>
      <dgm:spPr/>
      <dgm:t>
        <a:bodyPr/>
        <a:lstStyle/>
        <a:p>
          <a:endParaRPr lang="ru-RU"/>
        </a:p>
      </dgm:t>
    </dgm:pt>
    <dgm:pt modelId="{ABFBF998-EF30-4B94-A1E8-61030F34E6F8}">
      <dgm:prSet phldrT="[Текст]" custT="1"/>
      <dgm:spPr/>
      <dgm:t>
        <a:bodyPr/>
        <a:lstStyle/>
        <a:p>
          <a:r>
            <a:rPr lang="ru-RU" sz="1200" b="1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ЕГИПЕТ</a:t>
          </a:r>
          <a:endParaRPr lang="ru-RU" sz="1200" b="1" dirty="0">
            <a:solidFill>
              <a:srgbClr val="0000FF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AE6588A-18F9-4F76-BE99-CFE6FD1AA523}" type="parTrans" cxnId="{C01BBF1D-214E-4DF2-982D-19870F9D0ABF}">
      <dgm:prSet/>
      <dgm:spPr/>
      <dgm:t>
        <a:bodyPr/>
        <a:lstStyle/>
        <a:p>
          <a:endParaRPr lang="ru-RU" dirty="0"/>
        </a:p>
      </dgm:t>
    </dgm:pt>
    <dgm:pt modelId="{9FE24A37-F046-4E18-BE9D-3A203D493A2E}" type="sibTrans" cxnId="{C01BBF1D-214E-4DF2-982D-19870F9D0ABF}">
      <dgm:prSet/>
      <dgm:spPr/>
      <dgm:t>
        <a:bodyPr/>
        <a:lstStyle/>
        <a:p>
          <a:endParaRPr lang="ru-RU"/>
        </a:p>
      </dgm:t>
    </dgm:pt>
    <dgm:pt modelId="{730E1638-49F8-4214-8930-84FA3DA52528}">
      <dgm:prSet phldrT="[Текст]" custT="1"/>
      <dgm:spPr/>
      <dgm:t>
        <a:bodyPr/>
        <a:lstStyle/>
        <a:p>
          <a:r>
            <a:rPr lang="ru-RU" sz="1200" b="1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ЯПОНИЯ</a:t>
          </a:r>
          <a:endParaRPr lang="ru-RU" sz="1200" b="1" dirty="0">
            <a:solidFill>
              <a:srgbClr val="0000FF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EFCCBAE-1E51-453A-A3C5-6B57C0AC3552}" type="parTrans" cxnId="{DE901FFD-E6D3-4339-ABA2-73E8BE49C440}">
      <dgm:prSet/>
      <dgm:spPr/>
      <dgm:t>
        <a:bodyPr/>
        <a:lstStyle/>
        <a:p>
          <a:endParaRPr lang="ru-RU" dirty="0"/>
        </a:p>
      </dgm:t>
    </dgm:pt>
    <dgm:pt modelId="{AD3A75D5-8790-4DF0-A4CA-14067F0DCA41}" type="sibTrans" cxnId="{DE901FFD-E6D3-4339-ABA2-73E8BE49C440}">
      <dgm:prSet/>
      <dgm:spPr/>
      <dgm:t>
        <a:bodyPr/>
        <a:lstStyle/>
        <a:p>
          <a:endParaRPr lang="ru-RU"/>
        </a:p>
      </dgm:t>
    </dgm:pt>
    <dgm:pt modelId="{E5F7EDE4-0E54-4053-8386-37F22EF73668}">
      <dgm:prSet custT="1"/>
      <dgm:spPr/>
      <dgm:t>
        <a:bodyPr/>
        <a:lstStyle/>
        <a:p>
          <a:r>
            <a:rPr lang="ru-RU" sz="1200" b="1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США</a:t>
          </a:r>
          <a:endParaRPr lang="ru-RU" sz="1200" b="1" dirty="0">
            <a:solidFill>
              <a:srgbClr val="0000FF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0E0B095-DB68-4D89-9E97-FDEC78E26ECA}" type="parTrans" cxnId="{5848084D-A2D7-4B30-8532-2253F7D99E48}">
      <dgm:prSet/>
      <dgm:spPr/>
      <dgm:t>
        <a:bodyPr/>
        <a:lstStyle/>
        <a:p>
          <a:endParaRPr lang="ru-RU" dirty="0"/>
        </a:p>
      </dgm:t>
    </dgm:pt>
    <dgm:pt modelId="{D5D9DA5C-255E-4A70-B763-3952A8481B6F}" type="sibTrans" cxnId="{5848084D-A2D7-4B30-8532-2253F7D99E48}">
      <dgm:prSet/>
      <dgm:spPr/>
      <dgm:t>
        <a:bodyPr/>
        <a:lstStyle/>
        <a:p>
          <a:endParaRPr lang="ru-RU"/>
        </a:p>
      </dgm:t>
    </dgm:pt>
    <dgm:pt modelId="{4DD5E28E-F603-4AF4-9A4C-387F665B2532}">
      <dgm:prSet custT="1"/>
      <dgm:spPr/>
      <dgm:t>
        <a:bodyPr/>
        <a:lstStyle/>
        <a:p>
          <a:r>
            <a:rPr lang="ru-RU" sz="1200" b="1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ИНДИЯ</a:t>
          </a:r>
          <a:endParaRPr lang="ru-RU" sz="1200" b="1" dirty="0">
            <a:solidFill>
              <a:srgbClr val="0000FF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5700119-DEA6-4120-A504-9EEC3913205E}" type="parTrans" cxnId="{99C773B8-07B5-43AE-911C-C2AC6A5A7718}">
      <dgm:prSet/>
      <dgm:spPr/>
      <dgm:t>
        <a:bodyPr/>
        <a:lstStyle/>
        <a:p>
          <a:endParaRPr lang="ru-RU" dirty="0"/>
        </a:p>
      </dgm:t>
    </dgm:pt>
    <dgm:pt modelId="{AD54E9D9-F76F-4194-9FFC-E0137DBF48D7}" type="sibTrans" cxnId="{99C773B8-07B5-43AE-911C-C2AC6A5A7718}">
      <dgm:prSet/>
      <dgm:spPr/>
      <dgm:t>
        <a:bodyPr/>
        <a:lstStyle/>
        <a:p>
          <a:endParaRPr lang="ru-RU"/>
        </a:p>
      </dgm:t>
    </dgm:pt>
    <dgm:pt modelId="{60D9889E-50FE-47EF-9046-F64DD65893DC}">
      <dgm:prSet custT="1"/>
      <dgm:spPr/>
      <dgm:t>
        <a:bodyPr/>
        <a:lstStyle/>
        <a:p>
          <a:r>
            <a:rPr lang="ru-RU" sz="1200" b="1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КИТАЙ</a:t>
          </a:r>
          <a:endParaRPr lang="ru-RU" sz="1200" b="1" dirty="0">
            <a:solidFill>
              <a:srgbClr val="0000FF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64F77AA-A506-4604-80F5-D06036C799E7}" type="sibTrans" cxnId="{96F4E0A9-C80B-4708-8194-114F80E7CDA3}">
      <dgm:prSet/>
      <dgm:spPr/>
      <dgm:t>
        <a:bodyPr/>
        <a:lstStyle/>
        <a:p>
          <a:endParaRPr lang="ru-RU"/>
        </a:p>
      </dgm:t>
    </dgm:pt>
    <dgm:pt modelId="{A6FE809A-F2B4-4C03-BA45-3C83A0C1D163}" type="parTrans" cxnId="{96F4E0A9-C80B-4708-8194-114F80E7CDA3}">
      <dgm:prSet/>
      <dgm:spPr/>
      <dgm:t>
        <a:bodyPr/>
        <a:lstStyle/>
        <a:p>
          <a:endParaRPr lang="ru-RU" dirty="0"/>
        </a:p>
      </dgm:t>
    </dgm:pt>
    <dgm:pt modelId="{5BCB67F8-543F-4CE2-83A6-315B5654694D}" type="pres">
      <dgm:prSet presAssocID="{A1586067-C0D5-4504-91C4-38578C72674E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EC64A76-37B4-4142-A1F6-A548F03586CF}" type="pres">
      <dgm:prSet presAssocID="{1B435C5B-98C1-4B11-8B6F-812101BE258F}" presName="centerShape" presStyleLbl="node0" presStyleIdx="0" presStyleCnt="1"/>
      <dgm:spPr/>
      <dgm:t>
        <a:bodyPr/>
        <a:lstStyle/>
        <a:p>
          <a:endParaRPr lang="ru-RU"/>
        </a:p>
      </dgm:t>
    </dgm:pt>
    <dgm:pt modelId="{F09CE215-45B6-4211-B412-24DB27122D80}" type="pres">
      <dgm:prSet presAssocID="{CA81A60F-A876-4A5D-980E-50C582F92613}" presName="parTrans" presStyleLbl="sibTrans2D1" presStyleIdx="0" presStyleCnt="7"/>
      <dgm:spPr/>
      <dgm:t>
        <a:bodyPr/>
        <a:lstStyle/>
        <a:p>
          <a:endParaRPr lang="ru-RU"/>
        </a:p>
      </dgm:t>
    </dgm:pt>
    <dgm:pt modelId="{97F34CBC-767F-4F60-98D3-E399B449C28B}" type="pres">
      <dgm:prSet presAssocID="{CA81A60F-A876-4A5D-980E-50C582F92613}" presName="connectorText" presStyleLbl="sibTrans2D1" presStyleIdx="0" presStyleCnt="7"/>
      <dgm:spPr/>
      <dgm:t>
        <a:bodyPr/>
        <a:lstStyle/>
        <a:p>
          <a:endParaRPr lang="ru-RU"/>
        </a:p>
      </dgm:t>
    </dgm:pt>
    <dgm:pt modelId="{24C10880-4BC3-42FD-BC48-D48E24BD696C}" type="pres">
      <dgm:prSet presAssocID="{55E7A3D6-2330-4522-9F53-EFEBF3A025D2}" presName="node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21CFC17-71F0-48D5-B741-AC14CEF88EB9}" type="pres">
      <dgm:prSet presAssocID="{98178293-9EBA-4A97-8568-5FF0D9B0BA8B}" presName="parTrans" presStyleLbl="sibTrans2D1" presStyleIdx="1" presStyleCnt="7"/>
      <dgm:spPr/>
      <dgm:t>
        <a:bodyPr/>
        <a:lstStyle/>
        <a:p>
          <a:endParaRPr lang="ru-RU"/>
        </a:p>
      </dgm:t>
    </dgm:pt>
    <dgm:pt modelId="{D96D0CB9-D3D9-4E15-9EDB-A2E3789E10E8}" type="pres">
      <dgm:prSet presAssocID="{98178293-9EBA-4A97-8568-5FF0D9B0BA8B}" presName="connectorText" presStyleLbl="sibTrans2D1" presStyleIdx="1" presStyleCnt="7"/>
      <dgm:spPr/>
      <dgm:t>
        <a:bodyPr/>
        <a:lstStyle/>
        <a:p>
          <a:endParaRPr lang="ru-RU"/>
        </a:p>
      </dgm:t>
    </dgm:pt>
    <dgm:pt modelId="{40132DDB-52FC-4671-9DB0-2FE2DB912ACE}" type="pres">
      <dgm:prSet presAssocID="{4392B528-80DE-4E13-90A3-1799AFF40A18}" presName="node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3E743D6-1A90-4E09-AB4F-52965060BBA2}" type="pres">
      <dgm:prSet presAssocID="{75700119-DEA6-4120-A504-9EEC3913205E}" presName="parTrans" presStyleLbl="sibTrans2D1" presStyleIdx="2" presStyleCnt="7"/>
      <dgm:spPr/>
      <dgm:t>
        <a:bodyPr/>
        <a:lstStyle/>
        <a:p>
          <a:endParaRPr lang="ru-RU"/>
        </a:p>
      </dgm:t>
    </dgm:pt>
    <dgm:pt modelId="{627E5303-FA89-4D84-B819-63DCC6E231F7}" type="pres">
      <dgm:prSet presAssocID="{75700119-DEA6-4120-A504-9EEC3913205E}" presName="connectorText" presStyleLbl="sibTrans2D1" presStyleIdx="2" presStyleCnt="7"/>
      <dgm:spPr/>
      <dgm:t>
        <a:bodyPr/>
        <a:lstStyle/>
        <a:p>
          <a:endParaRPr lang="ru-RU"/>
        </a:p>
      </dgm:t>
    </dgm:pt>
    <dgm:pt modelId="{A99366A8-7D8F-46CC-9673-BD7CE601D083}" type="pres">
      <dgm:prSet presAssocID="{4DD5E28E-F603-4AF4-9A4C-387F665B2532}" presName="node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C2A92DE-A816-4AD5-9750-89704AE3F58D}" type="pres">
      <dgm:prSet presAssocID="{F0E0B095-DB68-4D89-9E97-FDEC78E26ECA}" presName="parTrans" presStyleLbl="sibTrans2D1" presStyleIdx="3" presStyleCnt="7"/>
      <dgm:spPr/>
      <dgm:t>
        <a:bodyPr/>
        <a:lstStyle/>
        <a:p>
          <a:endParaRPr lang="ru-RU"/>
        </a:p>
      </dgm:t>
    </dgm:pt>
    <dgm:pt modelId="{FA994424-9F9E-4FDD-ACB6-B7D71EBB7270}" type="pres">
      <dgm:prSet presAssocID="{F0E0B095-DB68-4D89-9E97-FDEC78E26ECA}" presName="connectorText" presStyleLbl="sibTrans2D1" presStyleIdx="3" presStyleCnt="7"/>
      <dgm:spPr/>
      <dgm:t>
        <a:bodyPr/>
        <a:lstStyle/>
        <a:p>
          <a:endParaRPr lang="ru-RU"/>
        </a:p>
      </dgm:t>
    </dgm:pt>
    <dgm:pt modelId="{D7A1D135-1875-4BD2-8BE1-6EF1A69078DA}" type="pres">
      <dgm:prSet presAssocID="{E5F7EDE4-0E54-4053-8386-37F22EF73668}" presName="node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E31F116-60A6-4C26-B10F-BF6CF6569FE4}" type="pres">
      <dgm:prSet presAssocID="{EAE6588A-18F9-4F76-BE99-CFE6FD1AA523}" presName="parTrans" presStyleLbl="sibTrans2D1" presStyleIdx="4" presStyleCnt="7"/>
      <dgm:spPr/>
      <dgm:t>
        <a:bodyPr/>
        <a:lstStyle/>
        <a:p>
          <a:endParaRPr lang="ru-RU"/>
        </a:p>
      </dgm:t>
    </dgm:pt>
    <dgm:pt modelId="{B0A7776F-E0D6-468C-8B3E-5FC3C4B1771A}" type="pres">
      <dgm:prSet presAssocID="{EAE6588A-18F9-4F76-BE99-CFE6FD1AA523}" presName="connectorText" presStyleLbl="sibTrans2D1" presStyleIdx="4" presStyleCnt="7"/>
      <dgm:spPr/>
      <dgm:t>
        <a:bodyPr/>
        <a:lstStyle/>
        <a:p>
          <a:endParaRPr lang="ru-RU"/>
        </a:p>
      </dgm:t>
    </dgm:pt>
    <dgm:pt modelId="{B66B6BAE-9A2C-4332-9A0F-D579808B7E93}" type="pres">
      <dgm:prSet presAssocID="{ABFBF998-EF30-4B94-A1E8-61030F34E6F8}" presName="node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EE22D3C-F0C2-44EB-8BE3-C916F30D247F}" type="pres">
      <dgm:prSet presAssocID="{4EFCCBAE-1E51-453A-A3C5-6B57C0AC3552}" presName="parTrans" presStyleLbl="sibTrans2D1" presStyleIdx="5" presStyleCnt="7"/>
      <dgm:spPr/>
      <dgm:t>
        <a:bodyPr/>
        <a:lstStyle/>
        <a:p>
          <a:endParaRPr lang="ru-RU"/>
        </a:p>
      </dgm:t>
    </dgm:pt>
    <dgm:pt modelId="{4FCDFBA3-7317-4310-B0C8-080A10D3B7E4}" type="pres">
      <dgm:prSet presAssocID="{4EFCCBAE-1E51-453A-A3C5-6B57C0AC3552}" presName="connectorText" presStyleLbl="sibTrans2D1" presStyleIdx="5" presStyleCnt="7"/>
      <dgm:spPr/>
      <dgm:t>
        <a:bodyPr/>
        <a:lstStyle/>
        <a:p>
          <a:endParaRPr lang="ru-RU"/>
        </a:p>
      </dgm:t>
    </dgm:pt>
    <dgm:pt modelId="{326B511D-2FFA-44B7-B1FE-196CB8A0C7B1}" type="pres">
      <dgm:prSet presAssocID="{730E1638-49F8-4214-8930-84FA3DA52528}" presName="node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A019AC7-1AAF-4173-A98B-4D0FF3D5F39F}" type="pres">
      <dgm:prSet presAssocID="{A6FE809A-F2B4-4C03-BA45-3C83A0C1D163}" presName="parTrans" presStyleLbl="sibTrans2D1" presStyleIdx="6" presStyleCnt="7"/>
      <dgm:spPr/>
      <dgm:t>
        <a:bodyPr/>
        <a:lstStyle/>
        <a:p>
          <a:endParaRPr lang="ru-RU"/>
        </a:p>
      </dgm:t>
    </dgm:pt>
    <dgm:pt modelId="{3BE800B7-C9F3-4847-89C3-8CAEBA864838}" type="pres">
      <dgm:prSet presAssocID="{A6FE809A-F2B4-4C03-BA45-3C83A0C1D163}" presName="connectorText" presStyleLbl="sibTrans2D1" presStyleIdx="6" presStyleCnt="7"/>
      <dgm:spPr/>
      <dgm:t>
        <a:bodyPr/>
        <a:lstStyle/>
        <a:p>
          <a:endParaRPr lang="ru-RU"/>
        </a:p>
      </dgm:t>
    </dgm:pt>
    <dgm:pt modelId="{CDB6AD72-954C-4CBA-B366-D04E05B93270}" type="pres">
      <dgm:prSet presAssocID="{60D9889E-50FE-47EF-9046-F64DD65893DC}" presName="node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CD1EF85-78DF-4B93-9B6C-DAC7ACAC3C96}" type="presOf" srcId="{A1586067-C0D5-4504-91C4-38578C72674E}" destId="{5BCB67F8-543F-4CE2-83A6-315B5654694D}" srcOrd="0" destOrd="0" presId="urn:microsoft.com/office/officeart/2005/8/layout/radial5"/>
    <dgm:cxn modelId="{498492F2-C99D-444D-A04A-07039B1F9230}" type="presOf" srcId="{75700119-DEA6-4120-A504-9EEC3913205E}" destId="{D3E743D6-1A90-4E09-AB4F-52965060BBA2}" srcOrd="0" destOrd="0" presId="urn:microsoft.com/office/officeart/2005/8/layout/radial5"/>
    <dgm:cxn modelId="{BE12F0C1-5BA3-47C1-97E4-D86481F43DC8}" type="presOf" srcId="{E5F7EDE4-0E54-4053-8386-37F22EF73668}" destId="{D7A1D135-1875-4BD2-8BE1-6EF1A69078DA}" srcOrd="0" destOrd="0" presId="urn:microsoft.com/office/officeart/2005/8/layout/radial5"/>
    <dgm:cxn modelId="{FB8BD627-556E-4C34-A655-E415F2DBA68E}" type="presOf" srcId="{EAE6588A-18F9-4F76-BE99-CFE6FD1AA523}" destId="{B0A7776F-E0D6-468C-8B3E-5FC3C4B1771A}" srcOrd="1" destOrd="0" presId="urn:microsoft.com/office/officeart/2005/8/layout/radial5"/>
    <dgm:cxn modelId="{C01BBF1D-214E-4DF2-982D-19870F9D0ABF}" srcId="{1B435C5B-98C1-4B11-8B6F-812101BE258F}" destId="{ABFBF998-EF30-4B94-A1E8-61030F34E6F8}" srcOrd="4" destOrd="0" parTransId="{EAE6588A-18F9-4F76-BE99-CFE6FD1AA523}" sibTransId="{9FE24A37-F046-4E18-BE9D-3A203D493A2E}"/>
    <dgm:cxn modelId="{DB0C368C-B919-4944-923B-CBFED8E2183E}" srcId="{1B435C5B-98C1-4B11-8B6F-812101BE258F}" destId="{55E7A3D6-2330-4522-9F53-EFEBF3A025D2}" srcOrd="0" destOrd="0" parTransId="{CA81A60F-A876-4A5D-980E-50C582F92613}" sibTransId="{FED390EF-E807-438F-9F78-F728B2686CF7}"/>
    <dgm:cxn modelId="{AA93D281-5CEA-427C-840B-B1514A95A3EC}" type="presOf" srcId="{4DD5E28E-F603-4AF4-9A4C-387F665B2532}" destId="{A99366A8-7D8F-46CC-9673-BD7CE601D083}" srcOrd="0" destOrd="0" presId="urn:microsoft.com/office/officeart/2005/8/layout/radial5"/>
    <dgm:cxn modelId="{E569FDA9-425D-4334-8A76-B5670D4FCB02}" type="presOf" srcId="{98178293-9EBA-4A97-8568-5FF0D9B0BA8B}" destId="{D96D0CB9-D3D9-4E15-9EDB-A2E3789E10E8}" srcOrd="1" destOrd="0" presId="urn:microsoft.com/office/officeart/2005/8/layout/radial5"/>
    <dgm:cxn modelId="{DA6344BD-2C9D-4488-A0D9-51B33748B848}" srcId="{A1586067-C0D5-4504-91C4-38578C72674E}" destId="{1B435C5B-98C1-4B11-8B6F-812101BE258F}" srcOrd="0" destOrd="0" parTransId="{8F6440B1-B221-4D80-A10E-AE06D2D95F2B}" sibTransId="{DFD80EF3-2C93-483F-A9B5-5A0E73D9450A}"/>
    <dgm:cxn modelId="{328DECAB-E537-466A-A919-592A19C4B777}" type="presOf" srcId="{55E7A3D6-2330-4522-9F53-EFEBF3A025D2}" destId="{24C10880-4BC3-42FD-BC48-D48E24BD696C}" srcOrd="0" destOrd="0" presId="urn:microsoft.com/office/officeart/2005/8/layout/radial5"/>
    <dgm:cxn modelId="{34A33887-BB2B-4C7F-9A11-55C78294C07C}" type="presOf" srcId="{4392B528-80DE-4E13-90A3-1799AFF40A18}" destId="{40132DDB-52FC-4671-9DB0-2FE2DB912ACE}" srcOrd="0" destOrd="0" presId="urn:microsoft.com/office/officeart/2005/8/layout/radial5"/>
    <dgm:cxn modelId="{44602553-4218-4018-9F26-389D7EC08294}" type="presOf" srcId="{4EFCCBAE-1E51-453A-A3C5-6B57C0AC3552}" destId="{4FCDFBA3-7317-4310-B0C8-080A10D3B7E4}" srcOrd="1" destOrd="0" presId="urn:microsoft.com/office/officeart/2005/8/layout/radial5"/>
    <dgm:cxn modelId="{68AC8450-7129-4FD8-9322-20F890F19AB4}" type="presOf" srcId="{730E1638-49F8-4214-8930-84FA3DA52528}" destId="{326B511D-2FFA-44B7-B1FE-196CB8A0C7B1}" srcOrd="0" destOrd="0" presId="urn:microsoft.com/office/officeart/2005/8/layout/radial5"/>
    <dgm:cxn modelId="{B54383E9-A584-47B9-9353-4CA8B61BB762}" srcId="{1B435C5B-98C1-4B11-8B6F-812101BE258F}" destId="{4392B528-80DE-4E13-90A3-1799AFF40A18}" srcOrd="1" destOrd="0" parTransId="{98178293-9EBA-4A97-8568-5FF0D9B0BA8B}" sibTransId="{DB52F207-159B-451E-95B2-FE9C635873B3}"/>
    <dgm:cxn modelId="{31C191A4-B7C5-4FF7-89F9-409948394E58}" type="presOf" srcId="{CA81A60F-A876-4A5D-980E-50C582F92613}" destId="{97F34CBC-767F-4F60-98D3-E399B449C28B}" srcOrd="1" destOrd="0" presId="urn:microsoft.com/office/officeart/2005/8/layout/radial5"/>
    <dgm:cxn modelId="{576977CF-2689-4FEE-9062-E39CDCDAAC43}" type="presOf" srcId="{CA81A60F-A876-4A5D-980E-50C582F92613}" destId="{F09CE215-45B6-4211-B412-24DB27122D80}" srcOrd="0" destOrd="0" presId="urn:microsoft.com/office/officeart/2005/8/layout/radial5"/>
    <dgm:cxn modelId="{8F22FC30-9F3D-4964-AB7C-749616AF0D9C}" type="presOf" srcId="{60D9889E-50FE-47EF-9046-F64DD65893DC}" destId="{CDB6AD72-954C-4CBA-B366-D04E05B93270}" srcOrd="0" destOrd="0" presId="urn:microsoft.com/office/officeart/2005/8/layout/radial5"/>
    <dgm:cxn modelId="{1B711BA9-5841-4102-BC5B-CD01323E892F}" type="presOf" srcId="{4EFCCBAE-1E51-453A-A3C5-6B57C0AC3552}" destId="{7EE22D3C-F0C2-44EB-8BE3-C916F30D247F}" srcOrd="0" destOrd="0" presId="urn:microsoft.com/office/officeart/2005/8/layout/radial5"/>
    <dgm:cxn modelId="{02764700-AA57-4169-9A47-35BB381FF484}" type="presOf" srcId="{F0E0B095-DB68-4D89-9E97-FDEC78E26ECA}" destId="{8C2A92DE-A816-4AD5-9750-89704AE3F58D}" srcOrd="0" destOrd="0" presId="urn:microsoft.com/office/officeart/2005/8/layout/radial5"/>
    <dgm:cxn modelId="{6F627A42-2AAA-4716-AF10-2A1B673D4597}" type="presOf" srcId="{EAE6588A-18F9-4F76-BE99-CFE6FD1AA523}" destId="{DE31F116-60A6-4C26-B10F-BF6CF6569FE4}" srcOrd="0" destOrd="0" presId="urn:microsoft.com/office/officeart/2005/8/layout/radial5"/>
    <dgm:cxn modelId="{99C773B8-07B5-43AE-911C-C2AC6A5A7718}" srcId="{1B435C5B-98C1-4B11-8B6F-812101BE258F}" destId="{4DD5E28E-F603-4AF4-9A4C-387F665B2532}" srcOrd="2" destOrd="0" parTransId="{75700119-DEA6-4120-A504-9EEC3913205E}" sibTransId="{AD54E9D9-F76F-4194-9FFC-E0137DBF48D7}"/>
    <dgm:cxn modelId="{A8C9EEC9-A517-46CF-8AB4-1A7EC0088CC9}" type="presOf" srcId="{1B435C5B-98C1-4B11-8B6F-812101BE258F}" destId="{1EC64A76-37B4-4142-A1F6-A548F03586CF}" srcOrd="0" destOrd="0" presId="urn:microsoft.com/office/officeart/2005/8/layout/radial5"/>
    <dgm:cxn modelId="{F1BE0D45-836B-4E02-A6FA-0468DBA46DE7}" type="presOf" srcId="{ABFBF998-EF30-4B94-A1E8-61030F34E6F8}" destId="{B66B6BAE-9A2C-4332-9A0F-D579808B7E93}" srcOrd="0" destOrd="0" presId="urn:microsoft.com/office/officeart/2005/8/layout/radial5"/>
    <dgm:cxn modelId="{FA73D2B1-5C6F-40FF-8021-97A69709B286}" type="presOf" srcId="{F0E0B095-DB68-4D89-9E97-FDEC78E26ECA}" destId="{FA994424-9F9E-4FDD-ACB6-B7D71EBB7270}" srcOrd="1" destOrd="0" presId="urn:microsoft.com/office/officeart/2005/8/layout/radial5"/>
    <dgm:cxn modelId="{DE901FFD-E6D3-4339-ABA2-73E8BE49C440}" srcId="{1B435C5B-98C1-4B11-8B6F-812101BE258F}" destId="{730E1638-49F8-4214-8930-84FA3DA52528}" srcOrd="5" destOrd="0" parTransId="{4EFCCBAE-1E51-453A-A3C5-6B57C0AC3552}" sibTransId="{AD3A75D5-8790-4DF0-A4CA-14067F0DCA41}"/>
    <dgm:cxn modelId="{0C604F4E-3E3F-42EE-9727-393A8700C495}" type="presOf" srcId="{75700119-DEA6-4120-A504-9EEC3913205E}" destId="{627E5303-FA89-4D84-B819-63DCC6E231F7}" srcOrd="1" destOrd="0" presId="urn:microsoft.com/office/officeart/2005/8/layout/radial5"/>
    <dgm:cxn modelId="{6AE007FB-6CC4-4D10-8823-9A653EC77780}" type="presOf" srcId="{A6FE809A-F2B4-4C03-BA45-3C83A0C1D163}" destId="{CA019AC7-1AAF-4173-A98B-4D0FF3D5F39F}" srcOrd="0" destOrd="0" presId="urn:microsoft.com/office/officeart/2005/8/layout/radial5"/>
    <dgm:cxn modelId="{5848084D-A2D7-4B30-8532-2253F7D99E48}" srcId="{1B435C5B-98C1-4B11-8B6F-812101BE258F}" destId="{E5F7EDE4-0E54-4053-8386-37F22EF73668}" srcOrd="3" destOrd="0" parTransId="{F0E0B095-DB68-4D89-9E97-FDEC78E26ECA}" sibTransId="{D5D9DA5C-255E-4A70-B763-3952A8481B6F}"/>
    <dgm:cxn modelId="{685F9385-9E0C-450F-9F2F-0E624649E2EF}" type="presOf" srcId="{98178293-9EBA-4A97-8568-5FF0D9B0BA8B}" destId="{521CFC17-71F0-48D5-B741-AC14CEF88EB9}" srcOrd="0" destOrd="0" presId="urn:microsoft.com/office/officeart/2005/8/layout/radial5"/>
    <dgm:cxn modelId="{96F4E0A9-C80B-4708-8194-114F80E7CDA3}" srcId="{1B435C5B-98C1-4B11-8B6F-812101BE258F}" destId="{60D9889E-50FE-47EF-9046-F64DD65893DC}" srcOrd="6" destOrd="0" parTransId="{A6FE809A-F2B4-4C03-BA45-3C83A0C1D163}" sibTransId="{064F77AA-A506-4604-80F5-D06036C799E7}"/>
    <dgm:cxn modelId="{CD9A941B-BABD-4BA7-B4DC-81A2C84F9811}" type="presOf" srcId="{A6FE809A-F2B4-4C03-BA45-3C83A0C1D163}" destId="{3BE800B7-C9F3-4847-89C3-8CAEBA864838}" srcOrd="1" destOrd="0" presId="urn:microsoft.com/office/officeart/2005/8/layout/radial5"/>
    <dgm:cxn modelId="{17785282-807C-484E-9109-C5B92580DB68}" type="presParOf" srcId="{5BCB67F8-543F-4CE2-83A6-315B5654694D}" destId="{1EC64A76-37B4-4142-A1F6-A548F03586CF}" srcOrd="0" destOrd="0" presId="urn:microsoft.com/office/officeart/2005/8/layout/radial5"/>
    <dgm:cxn modelId="{94160E9C-B713-4741-B2BB-1B5A6B1B82CE}" type="presParOf" srcId="{5BCB67F8-543F-4CE2-83A6-315B5654694D}" destId="{F09CE215-45B6-4211-B412-24DB27122D80}" srcOrd="1" destOrd="0" presId="urn:microsoft.com/office/officeart/2005/8/layout/radial5"/>
    <dgm:cxn modelId="{B0774451-D247-4FDE-90A0-A8BF9174A8A7}" type="presParOf" srcId="{F09CE215-45B6-4211-B412-24DB27122D80}" destId="{97F34CBC-767F-4F60-98D3-E399B449C28B}" srcOrd="0" destOrd="0" presId="urn:microsoft.com/office/officeart/2005/8/layout/radial5"/>
    <dgm:cxn modelId="{365EF296-6EE9-4977-9BF6-D8CD7CE6B8BF}" type="presParOf" srcId="{5BCB67F8-543F-4CE2-83A6-315B5654694D}" destId="{24C10880-4BC3-42FD-BC48-D48E24BD696C}" srcOrd="2" destOrd="0" presId="urn:microsoft.com/office/officeart/2005/8/layout/radial5"/>
    <dgm:cxn modelId="{F159F152-4D19-41A3-885E-DD63DDA0DED6}" type="presParOf" srcId="{5BCB67F8-543F-4CE2-83A6-315B5654694D}" destId="{521CFC17-71F0-48D5-B741-AC14CEF88EB9}" srcOrd="3" destOrd="0" presId="urn:microsoft.com/office/officeart/2005/8/layout/radial5"/>
    <dgm:cxn modelId="{80F51FEA-F4E3-44A7-8DF1-DC468B663141}" type="presParOf" srcId="{521CFC17-71F0-48D5-B741-AC14CEF88EB9}" destId="{D96D0CB9-D3D9-4E15-9EDB-A2E3789E10E8}" srcOrd="0" destOrd="0" presId="urn:microsoft.com/office/officeart/2005/8/layout/radial5"/>
    <dgm:cxn modelId="{E4E3FF6C-B5E3-4EB6-842C-A2ACF4124F85}" type="presParOf" srcId="{5BCB67F8-543F-4CE2-83A6-315B5654694D}" destId="{40132DDB-52FC-4671-9DB0-2FE2DB912ACE}" srcOrd="4" destOrd="0" presId="urn:microsoft.com/office/officeart/2005/8/layout/radial5"/>
    <dgm:cxn modelId="{D5D0336F-111B-4257-AC9D-E2ABBC360CB0}" type="presParOf" srcId="{5BCB67F8-543F-4CE2-83A6-315B5654694D}" destId="{D3E743D6-1A90-4E09-AB4F-52965060BBA2}" srcOrd="5" destOrd="0" presId="urn:microsoft.com/office/officeart/2005/8/layout/radial5"/>
    <dgm:cxn modelId="{76209483-892F-4EB0-82C7-B96989491508}" type="presParOf" srcId="{D3E743D6-1A90-4E09-AB4F-52965060BBA2}" destId="{627E5303-FA89-4D84-B819-63DCC6E231F7}" srcOrd="0" destOrd="0" presId="urn:microsoft.com/office/officeart/2005/8/layout/radial5"/>
    <dgm:cxn modelId="{C3432E08-59F5-4551-A2FC-C4FA74C749D9}" type="presParOf" srcId="{5BCB67F8-543F-4CE2-83A6-315B5654694D}" destId="{A99366A8-7D8F-46CC-9673-BD7CE601D083}" srcOrd="6" destOrd="0" presId="urn:microsoft.com/office/officeart/2005/8/layout/radial5"/>
    <dgm:cxn modelId="{68726A85-B3AC-410D-93C6-55719CBE9733}" type="presParOf" srcId="{5BCB67F8-543F-4CE2-83A6-315B5654694D}" destId="{8C2A92DE-A816-4AD5-9750-89704AE3F58D}" srcOrd="7" destOrd="0" presId="urn:microsoft.com/office/officeart/2005/8/layout/radial5"/>
    <dgm:cxn modelId="{3485C602-40B0-4681-BCDE-CA1E7F3F5E03}" type="presParOf" srcId="{8C2A92DE-A816-4AD5-9750-89704AE3F58D}" destId="{FA994424-9F9E-4FDD-ACB6-B7D71EBB7270}" srcOrd="0" destOrd="0" presId="urn:microsoft.com/office/officeart/2005/8/layout/radial5"/>
    <dgm:cxn modelId="{92DE2EB1-BB47-46A8-8C43-687B392D121D}" type="presParOf" srcId="{5BCB67F8-543F-4CE2-83A6-315B5654694D}" destId="{D7A1D135-1875-4BD2-8BE1-6EF1A69078DA}" srcOrd="8" destOrd="0" presId="urn:microsoft.com/office/officeart/2005/8/layout/radial5"/>
    <dgm:cxn modelId="{8B867B99-5F0E-4379-98CE-1B931C41C8BE}" type="presParOf" srcId="{5BCB67F8-543F-4CE2-83A6-315B5654694D}" destId="{DE31F116-60A6-4C26-B10F-BF6CF6569FE4}" srcOrd="9" destOrd="0" presId="urn:microsoft.com/office/officeart/2005/8/layout/radial5"/>
    <dgm:cxn modelId="{673E8623-8967-473D-A1F8-02678F228734}" type="presParOf" srcId="{DE31F116-60A6-4C26-B10F-BF6CF6569FE4}" destId="{B0A7776F-E0D6-468C-8B3E-5FC3C4B1771A}" srcOrd="0" destOrd="0" presId="urn:microsoft.com/office/officeart/2005/8/layout/radial5"/>
    <dgm:cxn modelId="{A781D4A5-2C91-455C-8D60-2DCB2058F241}" type="presParOf" srcId="{5BCB67F8-543F-4CE2-83A6-315B5654694D}" destId="{B66B6BAE-9A2C-4332-9A0F-D579808B7E93}" srcOrd="10" destOrd="0" presId="urn:microsoft.com/office/officeart/2005/8/layout/radial5"/>
    <dgm:cxn modelId="{F107E59D-93DA-4EF1-A726-E4BF5FE05151}" type="presParOf" srcId="{5BCB67F8-543F-4CE2-83A6-315B5654694D}" destId="{7EE22D3C-F0C2-44EB-8BE3-C916F30D247F}" srcOrd="11" destOrd="0" presId="urn:microsoft.com/office/officeart/2005/8/layout/radial5"/>
    <dgm:cxn modelId="{1A5C929B-7724-45FD-8909-00BB772106BC}" type="presParOf" srcId="{7EE22D3C-F0C2-44EB-8BE3-C916F30D247F}" destId="{4FCDFBA3-7317-4310-B0C8-080A10D3B7E4}" srcOrd="0" destOrd="0" presId="urn:microsoft.com/office/officeart/2005/8/layout/radial5"/>
    <dgm:cxn modelId="{DFF502FB-03E3-4D50-88D7-643FD91985A5}" type="presParOf" srcId="{5BCB67F8-543F-4CE2-83A6-315B5654694D}" destId="{326B511D-2FFA-44B7-B1FE-196CB8A0C7B1}" srcOrd="12" destOrd="0" presId="urn:microsoft.com/office/officeart/2005/8/layout/radial5"/>
    <dgm:cxn modelId="{8126DDFD-7699-458A-A7BF-33ABCD3F1F35}" type="presParOf" srcId="{5BCB67F8-543F-4CE2-83A6-315B5654694D}" destId="{CA019AC7-1AAF-4173-A98B-4D0FF3D5F39F}" srcOrd="13" destOrd="0" presId="urn:microsoft.com/office/officeart/2005/8/layout/radial5"/>
    <dgm:cxn modelId="{AF831168-C51C-4EFD-9CDF-67D084EF36B5}" type="presParOf" srcId="{CA019AC7-1AAF-4173-A98B-4D0FF3D5F39F}" destId="{3BE800B7-C9F3-4847-89C3-8CAEBA864838}" srcOrd="0" destOrd="0" presId="urn:microsoft.com/office/officeart/2005/8/layout/radial5"/>
    <dgm:cxn modelId="{DA796D6F-25B4-4514-A64E-304F8F117644}" type="presParOf" srcId="{5BCB67F8-543F-4CE2-83A6-315B5654694D}" destId="{CDB6AD72-954C-4CBA-B366-D04E05B93270}" srcOrd="14" destOrd="0" presId="urn:microsoft.com/office/officeart/2005/8/layout/radial5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AE102CA-A7CD-4583-B34D-53D9DF4AE6FB}">
      <dsp:nvSpPr>
        <dsp:cNvPr id="0" name=""/>
        <dsp:cNvSpPr/>
      </dsp:nvSpPr>
      <dsp:spPr>
        <a:xfrm rot="5400000">
          <a:off x="-221782" y="223717"/>
          <a:ext cx="1478550" cy="1034985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Тип проекта</a:t>
          </a:r>
          <a:endParaRPr lang="ru-RU" sz="1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1" y="519428"/>
        <a:ext cx="1034985" cy="443565"/>
      </dsp:txXfrm>
    </dsp:sp>
    <dsp:sp modelId="{85F35798-F3D4-46F0-BF13-6B9DB34D95EC}">
      <dsp:nvSpPr>
        <dsp:cNvPr id="0" name=""/>
        <dsp:cNvSpPr/>
      </dsp:nvSpPr>
      <dsp:spPr>
        <a:xfrm rot="5400000">
          <a:off x="2821103" y="-1784183"/>
          <a:ext cx="961057" cy="453329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Информационно – практико - ориентированный</a:t>
          </a:r>
          <a:endParaRPr lang="ru-RU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1034985" y="48850"/>
        <a:ext cx="4486379" cy="867227"/>
      </dsp:txXfrm>
    </dsp:sp>
    <dsp:sp modelId="{8AD42A06-9BC8-4D18-B279-2547BC0E03EE}">
      <dsp:nvSpPr>
        <dsp:cNvPr id="0" name=""/>
        <dsp:cNvSpPr/>
      </dsp:nvSpPr>
      <dsp:spPr>
        <a:xfrm rot="5400000">
          <a:off x="-221782" y="1506619"/>
          <a:ext cx="1478550" cy="1034985"/>
        </a:xfrm>
        <a:prstGeom prst="chevron">
          <a:avLst/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 w="25400" cap="flat" cmpd="sng" algn="ctr">
          <a:solidFill>
            <a:schemeClr val="accent2">
              <a:hueOff val="2340759"/>
              <a:satOff val="-2919"/>
              <a:lumOff val="68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Сроки реализации</a:t>
          </a:r>
          <a:endParaRPr lang="ru-RU" sz="1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1" y="1802330"/>
        <a:ext cx="1034985" cy="443565"/>
      </dsp:txXfrm>
    </dsp:sp>
    <dsp:sp modelId="{049C2D38-80B9-4542-A15C-4E09434EA93C}">
      <dsp:nvSpPr>
        <dsp:cNvPr id="0" name=""/>
        <dsp:cNvSpPr/>
      </dsp:nvSpPr>
      <dsp:spPr>
        <a:xfrm rot="5400000">
          <a:off x="2821103" y="-501281"/>
          <a:ext cx="961057" cy="453329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2340759"/>
              <a:satOff val="-2919"/>
              <a:lumOff val="68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Долгосрочный</a:t>
          </a:r>
          <a:endParaRPr lang="ru-RU" sz="1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1034985" y="1331752"/>
        <a:ext cx="4486379" cy="867227"/>
      </dsp:txXfrm>
    </dsp:sp>
    <dsp:sp modelId="{A0427577-3166-4ED4-B73D-34D514F3FCB5}">
      <dsp:nvSpPr>
        <dsp:cNvPr id="0" name=""/>
        <dsp:cNvSpPr/>
      </dsp:nvSpPr>
      <dsp:spPr>
        <a:xfrm rot="5400000">
          <a:off x="-221782" y="2789521"/>
          <a:ext cx="1478550" cy="1034985"/>
        </a:xfrm>
        <a:prstGeom prst="chevron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accent2">
              <a:hueOff val="4681519"/>
              <a:satOff val="-5839"/>
              <a:lumOff val="137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Участники</a:t>
          </a:r>
          <a:endParaRPr lang="ru-RU" sz="1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1" y="3085232"/>
        <a:ext cx="1034985" cy="443565"/>
      </dsp:txXfrm>
    </dsp:sp>
    <dsp:sp modelId="{4E0E2CFE-09F7-4208-91E5-77E5FB10A73B}">
      <dsp:nvSpPr>
        <dsp:cNvPr id="0" name=""/>
        <dsp:cNvSpPr/>
      </dsp:nvSpPr>
      <dsp:spPr>
        <a:xfrm rot="5400000">
          <a:off x="2821103" y="781620"/>
          <a:ext cx="961057" cy="453329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4681519"/>
              <a:satOff val="-5839"/>
              <a:lumOff val="137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Дети 4 – 8 лет</a:t>
          </a:r>
          <a:endParaRPr lang="ru-RU" sz="1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Родители</a:t>
          </a:r>
          <a:endParaRPr lang="ru-RU" sz="1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Педагоги</a:t>
          </a:r>
          <a:endParaRPr lang="ru-RU" sz="1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1034985" y="2614654"/>
        <a:ext cx="4486379" cy="86722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2E9529-4E2E-43A8-9341-798D7238DA57}">
      <dsp:nvSpPr>
        <dsp:cNvPr id="0" name=""/>
        <dsp:cNvSpPr/>
      </dsp:nvSpPr>
      <dsp:spPr>
        <a:xfrm>
          <a:off x="0" y="1376"/>
          <a:ext cx="2736304" cy="30109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1. Русские (129 чел)</a:t>
          </a:r>
          <a:endParaRPr lang="ru-RU" sz="1800" kern="1200" dirty="0">
            <a:solidFill>
              <a:srgbClr val="FFFF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4698" y="16074"/>
        <a:ext cx="2706908" cy="271696"/>
      </dsp:txXfrm>
    </dsp:sp>
    <dsp:sp modelId="{DF721DEE-471F-4713-A91A-826F4CB02630}">
      <dsp:nvSpPr>
        <dsp:cNvPr id="0" name=""/>
        <dsp:cNvSpPr/>
      </dsp:nvSpPr>
      <dsp:spPr>
        <a:xfrm>
          <a:off x="0" y="312762"/>
          <a:ext cx="2736304" cy="30109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2. Украинцы (17 чел)</a:t>
          </a:r>
          <a:endParaRPr lang="ru-RU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4698" y="327460"/>
        <a:ext cx="2706908" cy="271696"/>
      </dsp:txXfrm>
    </dsp:sp>
    <dsp:sp modelId="{E8522D60-256C-48BB-AB23-03033912F970}">
      <dsp:nvSpPr>
        <dsp:cNvPr id="0" name=""/>
        <dsp:cNvSpPr/>
      </dsp:nvSpPr>
      <dsp:spPr>
        <a:xfrm>
          <a:off x="0" y="635944"/>
          <a:ext cx="2736304" cy="30109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3. Якуты (46 чел)</a:t>
          </a:r>
          <a:endParaRPr lang="ru-RU" sz="1800" kern="1200" dirty="0">
            <a:solidFill>
              <a:srgbClr val="FFFF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4698" y="650642"/>
        <a:ext cx="2706908" cy="271696"/>
      </dsp:txXfrm>
    </dsp:sp>
    <dsp:sp modelId="{DA0AE3C5-8F3A-4FE3-87BB-3AEC3AC40AEF}">
      <dsp:nvSpPr>
        <dsp:cNvPr id="0" name=""/>
        <dsp:cNvSpPr/>
      </dsp:nvSpPr>
      <dsp:spPr>
        <a:xfrm>
          <a:off x="0" y="935534"/>
          <a:ext cx="2736304" cy="30109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4. Долганы (1 чел)</a:t>
          </a:r>
          <a:endParaRPr lang="ru-RU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4698" y="950232"/>
        <a:ext cx="2706908" cy="271696"/>
      </dsp:txXfrm>
    </dsp:sp>
    <dsp:sp modelId="{16744B41-C3C0-40DF-BF71-244957F685CC}">
      <dsp:nvSpPr>
        <dsp:cNvPr id="0" name=""/>
        <dsp:cNvSpPr/>
      </dsp:nvSpPr>
      <dsp:spPr>
        <a:xfrm>
          <a:off x="0" y="1246920"/>
          <a:ext cx="2736304" cy="30109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5. Татары (9 чел)</a:t>
          </a:r>
          <a:endParaRPr lang="ru-RU" sz="1800" kern="1200" dirty="0">
            <a:solidFill>
              <a:srgbClr val="FFFF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4698" y="1261618"/>
        <a:ext cx="2706908" cy="271696"/>
      </dsp:txXfrm>
    </dsp:sp>
    <dsp:sp modelId="{39767DE9-9FC1-4595-B8B3-76DF474207C0}">
      <dsp:nvSpPr>
        <dsp:cNvPr id="0" name=""/>
        <dsp:cNvSpPr/>
      </dsp:nvSpPr>
      <dsp:spPr>
        <a:xfrm>
          <a:off x="0" y="1558306"/>
          <a:ext cx="2736304" cy="30109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6. Башкиры (4 чел)</a:t>
          </a:r>
          <a:endParaRPr lang="ru-RU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4698" y="1573004"/>
        <a:ext cx="2706908" cy="271696"/>
      </dsp:txXfrm>
    </dsp:sp>
    <dsp:sp modelId="{DB9723B1-5DDE-4996-9C24-FC88EF082C40}">
      <dsp:nvSpPr>
        <dsp:cNvPr id="0" name=""/>
        <dsp:cNvSpPr/>
      </dsp:nvSpPr>
      <dsp:spPr>
        <a:xfrm>
          <a:off x="0" y="1869692"/>
          <a:ext cx="2736304" cy="30109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7. Киргизы (26 чел)</a:t>
          </a:r>
          <a:endParaRPr lang="ru-RU" sz="1800" kern="1200" dirty="0">
            <a:solidFill>
              <a:srgbClr val="FFFF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4698" y="1884390"/>
        <a:ext cx="2706908" cy="271696"/>
      </dsp:txXfrm>
    </dsp:sp>
    <dsp:sp modelId="{E1F48D97-0BF7-4C8F-B0DC-4B4ACEFFD088}">
      <dsp:nvSpPr>
        <dsp:cNvPr id="0" name=""/>
        <dsp:cNvSpPr/>
      </dsp:nvSpPr>
      <dsp:spPr>
        <a:xfrm>
          <a:off x="0" y="2181078"/>
          <a:ext cx="2736304" cy="30109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8. Буряты (19 чел)</a:t>
          </a:r>
          <a:endParaRPr lang="ru-RU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4698" y="2195776"/>
        <a:ext cx="2706908" cy="271696"/>
      </dsp:txXfrm>
    </dsp:sp>
    <dsp:sp modelId="{8DD04FAF-E6F2-49E7-866F-68930C6BFD2D}">
      <dsp:nvSpPr>
        <dsp:cNvPr id="0" name=""/>
        <dsp:cNvSpPr/>
      </dsp:nvSpPr>
      <dsp:spPr>
        <a:xfrm>
          <a:off x="0" y="2492464"/>
          <a:ext cx="2736304" cy="30109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9. Азербайджанцы (6 чел)</a:t>
          </a:r>
          <a:endParaRPr lang="ru-RU" sz="1800" kern="1200" dirty="0">
            <a:solidFill>
              <a:srgbClr val="FFFF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4698" y="2507162"/>
        <a:ext cx="2706908" cy="271696"/>
      </dsp:txXfrm>
    </dsp:sp>
    <dsp:sp modelId="{863FFF7B-886B-424C-91B7-EA64A9CEC3D8}">
      <dsp:nvSpPr>
        <dsp:cNvPr id="0" name=""/>
        <dsp:cNvSpPr/>
      </dsp:nvSpPr>
      <dsp:spPr>
        <a:xfrm>
          <a:off x="0" y="2803850"/>
          <a:ext cx="2736304" cy="30109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10. Удмурты (1 чел)</a:t>
          </a:r>
          <a:endParaRPr lang="ru-RU" sz="1600" kern="1200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4698" y="2818548"/>
        <a:ext cx="2706908" cy="271696"/>
      </dsp:txXfrm>
    </dsp:sp>
    <dsp:sp modelId="{E5E3FB5A-4B14-47BD-838F-D09B6449E48B}">
      <dsp:nvSpPr>
        <dsp:cNvPr id="0" name=""/>
        <dsp:cNvSpPr/>
      </dsp:nvSpPr>
      <dsp:spPr>
        <a:xfrm>
          <a:off x="0" y="3115236"/>
          <a:ext cx="2736304" cy="30109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11. Калмыки (2 чел)</a:t>
          </a:r>
          <a:endParaRPr lang="ru-RU" sz="1800" kern="1200" dirty="0">
            <a:solidFill>
              <a:srgbClr val="FFFF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4698" y="3129934"/>
        <a:ext cx="2706908" cy="271696"/>
      </dsp:txXfrm>
    </dsp:sp>
    <dsp:sp modelId="{9BA5300B-1403-40CE-A991-60DF8710A8CE}">
      <dsp:nvSpPr>
        <dsp:cNvPr id="0" name=""/>
        <dsp:cNvSpPr/>
      </dsp:nvSpPr>
      <dsp:spPr>
        <a:xfrm>
          <a:off x="0" y="3426622"/>
          <a:ext cx="2736304" cy="30109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12. Армяне (1 чел)</a:t>
          </a:r>
          <a:endParaRPr lang="ru-RU" sz="1800" kern="1200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4698" y="3441320"/>
        <a:ext cx="2706908" cy="271696"/>
      </dsp:txXfrm>
    </dsp:sp>
    <dsp:sp modelId="{15D2A2CB-FD4C-4C03-8E8F-C0AF9FA30E6A}">
      <dsp:nvSpPr>
        <dsp:cNvPr id="0" name=""/>
        <dsp:cNvSpPr/>
      </dsp:nvSpPr>
      <dsp:spPr>
        <a:xfrm>
          <a:off x="0" y="3738008"/>
          <a:ext cx="2736304" cy="30109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13. Немцы (2 чел)</a:t>
          </a:r>
          <a:endParaRPr lang="ru-RU" sz="1800" kern="1200" dirty="0">
            <a:solidFill>
              <a:srgbClr val="FFFF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4698" y="3752706"/>
        <a:ext cx="2706908" cy="271696"/>
      </dsp:txXfrm>
    </dsp:sp>
    <dsp:sp modelId="{2FD2DF14-65F8-4EBB-99B3-707CC0D769FB}">
      <dsp:nvSpPr>
        <dsp:cNvPr id="0" name=""/>
        <dsp:cNvSpPr/>
      </dsp:nvSpPr>
      <dsp:spPr>
        <a:xfrm>
          <a:off x="0" y="4049394"/>
          <a:ext cx="2736304" cy="30109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14. Таджики (2 чел)</a:t>
          </a:r>
          <a:endParaRPr lang="ru-RU" sz="1800" kern="1200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4698" y="4064092"/>
        <a:ext cx="2706908" cy="27169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D8ADD91-B403-4D67-9DC0-DCA75A6ECC87}">
      <dsp:nvSpPr>
        <dsp:cNvPr id="0" name=""/>
        <dsp:cNvSpPr/>
      </dsp:nvSpPr>
      <dsp:spPr>
        <a:xfrm>
          <a:off x="2455230" y="1819456"/>
          <a:ext cx="2218330" cy="2226515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РОССИЯ</a:t>
          </a:r>
          <a:endParaRPr lang="ru-RU" sz="1600" b="1" kern="1200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780097" y="2145522"/>
        <a:ext cx="1568596" cy="1574383"/>
      </dsp:txXfrm>
    </dsp:sp>
    <dsp:sp modelId="{C98B0303-70E8-4EDD-9545-44266DB591B4}">
      <dsp:nvSpPr>
        <dsp:cNvPr id="0" name=""/>
        <dsp:cNvSpPr/>
      </dsp:nvSpPr>
      <dsp:spPr>
        <a:xfrm rot="16273386">
          <a:off x="3496767" y="1340175"/>
          <a:ext cx="360509" cy="278305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900" kern="1200" dirty="0"/>
        </a:p>
      </dsp:txBody>
      <dsp:txXfrm>
        <a:off x="3537621" y="1437572"/>
        <a:ext cx="277018" cy="166983"/>
      </dsp:txXfrm>
    </dsp:sp>
    <dsp:sp modelId="{1C84A58B-223E-4F71-8824-B5F52F77B969}">
      <dsp:nvSpPr>
        <dsp:cNvPr id="0" name=""/>
        <dsp:cNvSpPr/>
      </dsp:nvSpPr>
      <dsp:spPr>
        <a:xfrm>
          <a:off x="3102007" y="116596"/>
          <a:ext cx="1023181" cy="1023181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8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Республика Таджикистан (независим. государство)</a:t>
          </a:r>
          <a:endParaRPr lang="ru-RU" sz="8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251848" y="266437"/>
        <a:ext cx="723499" cy="723499"/>
      </dsp:txXfrm>
    </dsp:sp>
    <dsp:sp modelId="{BDF5715B-1BB2-4622-AB6C-D53FE3CD2CB9}">
      <dsp:nvSpPr>
        <dsp:cNvPr id="0" name=""/>
        <dsp:cNvSpPr/>
      </dsp:nvSpPr>
      <dsp:spPr>
        <a:xfrm rot="17949543">
          <a:off x="4163078" y="1504966"/>
          <a:ext cx="458533" cy="278305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903080"/>
            <a:satOff val="3619"/>
            <a:lumOff val="784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900" kern="1200"/>
        </a:p>
      </dsp:txBody>
      <dsp:txXfrm>
        <a:off x="4184484" y="1597082"/>
        <a:ext cx="375042" cy="166983"/>
      </dsp:txXfrm>
    </dsp:sp>
    <dsp:sp modelId="{5E8466FE-C81B-48BA-8538-76A160FC1C1B}">
      <dsp:nvSpPr>
        <dsp:cNvPr id="0" name=""/>
        <dsp:cNvSpPr/>
      </dsp:nvSpPr>
      <dsp:spPr>
        <a:xfrm>
          <a:off x="4398147" y="327274"/>
          <a:ext cx="1023181" cy="1023181"/>
        </a:xfrm>
        <a:prstGeom prst="ellipse">
          <a:avLst/>
        </a:prstGeom>
        <a:solidFill>
          <a:schemeClr val="accent5">
            <a:hueOff val="-903080"/>
            <a:satOff val="3619"/>
            <a:lumOff val="78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8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Республика Армения (государство)</a:t>
          </a:r>
          <a:endParaRPr lang="ru-RU" sz="8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547988" y="477115"/>
        <a:ext cx="723499" cy="723499"/>
      </dsp:txXfrm>
    </dsp:sp>
    <dsp:sp modelId="{AA446039-044E-42ED-9379-92A622C49730}">
      <dsp:nvSpPr>
        <dsp:cNvPr id="0" name=""/>
        <dsp:cNvSpPr/>
      </dsp:nvSpPr>
      <dsp:spPr>
        <a:xfrm rot="19305031">
          <a:off x="4716710" y="1951671"/>
          <a:ext cx="640398" cy="278305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1806159"/>
            <a:satOff val="7238"/>
            <a:lumOff val="156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900" kern="1200"/>
        </a:p>
      </dsp:txBody>
      <dsp:txXfrm>
        <a:off x="4725672" y="2033176"/>
        <a:ext cx="556907" cy="166983"/>
      </dsp:txXfrm>
    </dsp:sp>
    <dsp:sp modelId="{BF041178-CFF7-4EB6-B4D4-5844E531A22F}">
      <dsp:nvSpPr>
        <dsp:cNvPr id="0" name=""/>
        <dsp:cNvSpPr/>
      </dsp:nvSpPr>
      <dsp:spPr>
        <a:xfrm>
          <a:off x="5509658" y="1016449"/>
          <a:ext cx="1023181" cy="1023181"/>
        </a:xfrm>
        <a:prstGeom prst="ellipse">
          <a:avLst/>
        </a:prstGeom>
        <a:solidFill>
          <a:schemeClr val="accent5">
            <a:hueOff val="-1806159"/>
            <a:satOff val="7238"/>
            <a:lumOff val="156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Украина (страна)</a:t>
          </a:r>
          <a:endParaRPr lang="ru-RU" sz="11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659499" y="1166290"/>
        <a:ext cx="723499" cy="723499"/>
      </dsp:txXfrm>
    </dsp:sp>
    <dsp:sp modelId="{4C6C1999-7ED0-4F9B-89B4-2271CE9144B7}">
      <dsp:nvSpPr>
        <dsp:cNvPr id="0" name=""/>
        <dsp:cNvSpPr/>
      </dsp:nvSpPr>
      <dsp:spPr>
        <a:xfrm rot="21213332">
          <a:off x="4935150" y="2701950"/>
          <a:ext cx="636146" cy="278305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2709239"/>
            <a:satOff val="10858"/>
            <a:lumOff val="235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900" kern="1200"/>
        </a:p>
      </dsp:txBody>
      <dsp:txXfrm>
        <a:off x="4935414" y="2762297"/>
        <a:ext cx="552655" cy="166983"/>
      </dsp:txXfrm>
    </dsp:sp>
    <dsp:sp modelId="{897527A1-EA99-4A21-98FC-A3179358BE1A}">
      <dsp:nvSpPr>
        <dsp:cNvPr id="0" name=""/>
        <dsp:cNvSpPr/>
      </dsp:nvSpPr>
      <dsp:spPr>
        <a:xfrm>
          <a:off x="5869707" y="2268319"/>
          <a:ext cx="1023181" cy="1023181"/>
        </a:xfrm>
        <a:prstGeom prst="ellipse">
          <a:avLst/>
        </a:prstGeom>
        <a:solidFill>
          <a:schemeClr val="accent5">
            <a:hueOff val="-2709239"/>
            <a:satOff val="10858"/>
            <a:lumOff val="235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Киргизия (страна)</a:t>
          </a:r>
          <a:endParaRPr lang="ru-RU" sz="11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019548" y="2418160"/>
        <a:ext cx="723499" cy="723499"/>
      </dsp:txXfrm>
    </dsp:sp>
    <dsp:sp modelId="{DDEA595F-749D-4DEE-A4FD-A56B526FFF21}">
      <dsp:nvSpPr>
        <dsp:cNvPr id="0" name=""/>
        <dsp:cNvSpPr/>
      </dsp:nvSpPr>
      <dsp:spPr>
        <a:xfrm rot="12622595">
          <a:off x="4322623" y="3141170"/>
          <a:ext cx="209361" cy="278305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3612319"/>
            <a:satOff val="14477"/>
            <a:lumOff val="3137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900" kern="1200"/>
        </a:p>
      </dsp:txBody>
      <dsp:txXfrm rot="10800000">
        <a:off x="4381120" y="3212711"/>
        <a:ext cx="146553" cy="166983"/>
      </dsp:txXfrm>
    </dsp:sp>
    <dsp:sp modelId="{03AE673C-ECFD-4240-8604-D7B34E1D604B}">
      <dsp:nvSpPr>
        <dsp:cNvPr id="0" name=""/>
        <dsp:cNvSpPr/>
      </dsp:nvSpPr>
      <dsp:spPr>
        <a:xfrm>
          <a:off x="4213507" y="2888694"/>
          <a:ext cx="1023181" cy="1023181"/>
        </a:xfrm>
        <a:prstGeom prst="ellipse">
          <a:avLst/>
        </a:prstGeom>
        <a:solidFill>
          <a:schemeClr val="accent5">
            <a:hueOff val="-3612319"/>
            <a:satOff val="14477"/>
            <a:lumOff val="313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9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Удмуртская Республика (субъект РФ)</a:t>
          </a:r>
          <a:endParaRPr lang="ru-RU" sz="9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363348" y="3038535"/>
        <a:ext cx="723499" cy="723499"/>
      </dsp:txXfrm>
    </dsp:sp>
    <dsp:sp modelId="{C8E25C68-2B05-479E-8C71-3089E54C8E48}">
      <dsp:nvSpPr>
        <dsp:cNvPr id="0" name=""/>
        <dsp:cNvSpPr/>
      </dsp:nvSpPr>
      <dsp:spPr>
        <a:xfrm rot="14826045">
          <a:off x="3963660" y="3629629"/>
          <a:ext cx="161830" cy="278305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4515398"/>
            <a:satOff val="18096"/>
            <a:lumOff val="392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900" kern="1200"/>
        </a:p>
      </dsp:txBody>
      <dsp:txXfrm rot="10800000">
        <a:off x="3997380" y="3707651"/>
        <a:ext cx="113281" cy="166983"/>
      </dsp:txXfrm>
    </dsp:sp>
    <dsp:sp modelId="{C6D7AB07-9059-49BD-BB7F-E25B41441DE0}">
      <dsp:nvSpPr>
        <dsp:cNvPr id="0" name=""/>
        <dsp:cNvSpPr/>
      </dsp:nvSpPr>
      <dsp:spPr>
        <a:xfrm>
          <a:off x="3709459" y="3564460"/>
          <a:ext cx="1023181" cy="1023181"/>
        </a:xfrm>
        <a:prstGeom prst="ellipse">
          <a:avLst/>
        </a:prstGeom>
        <a:solidFill>
          <a:schemeClr val="accent5">
            <a:hueOff val="-4515398"/>
            <a:satOff val="18096"/>
            <a:lumOff val="392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9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Республика Калмыкия (субъект РФ)</a:t>
          </a:r>
          <a:endParaRPr lang="ru-RU" sz="9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859300" y="3714301"/>
        <a:ext cx="723499" cy="723499"/>
      </dsp:txXfrm>
    </dsp:sp>
    <dsp:sp modelId="{6019036A-5F4E-4DE2-AF23-D898EBF35D38}">
      <dsp:nvSpPr>
        <dsp:cNvPr id="0" name=""/>
        <dsp:cNvSpPr/>
      </dsp:nvSpPr>
      <dsp:spPr>
        <a:xfrm rot="5386734">
          <a:off x="3411176" y="4197142"/>
          <a:ext cx="317271" cy="278305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5418478"/>
            <a:satOff val="21715"/>
            <a:lumOff val="470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900" kern="1200"/>
        </a:p>
      </dsp:txBody>
      <dsp:txXfrm>
        <a:off x="3452760" y="4211058"/>
        <a:ext cx="233780" cy="166983"/>
      </dsp:txXfrm>
    </dsp:sp>
    <dsp:sp modelId="{10AAAF82-4E3E-41AE-ABD4-DB1A5AD8E90A}">
      <dsp:nvSpPr>
        <dsp:cNvPr id="0" name=""/>
        <dsp:cNvSpPr/>
      </dsp:nvSpPr>
      <dsp:spPr>
        <a:xfrm>
          <a:off x="3061385" y="4644580"/>
          <a:ext cx="1023181" cy="1023181"/>
        </a:xfrm>
        <a:prstGeom prst="ellipse">
          <a:avLst/>
        </a:prstGeom>
        <a:solidFill>
          <a:schemeClr val="accent5">
            <a:hueOff val="-5418478"/>
            <a:satOff val="21715"/>
            <a:lumOff val="470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Германия (страна)</a:t>
          </a:r>
          <a:endParaRPr lang="ru-RU" sz="10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211226" y="4794421"/>
        <a:ext cx="723499" cy="723499"/>
      </dsp:txXfrm>
    </dsp:sp>
    <dsp:sp modelId="{1949EB70-9386-4254-83D4-55DEE2058A4D}">
      <dsp:nvSpPr>
        <dsp:cNvPr id="0" name=""/>
        <dsp:cNvSpPr/>
      </dsp:nvSpPr>
      <dsp:spPr>
        <a:xfrm rot="17772782">
          <a:off x="3018414" y="3668216"/>
          <a:ext cx="122798" cy="278305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6321557"/>
            <a:satOff val="25334"/>
            <a:lumOff val="5491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900" kern="1200"/>
        </a:p>
      </dsp:txBody>
      <dsp:txXfrm>
        <a:off x="3028697" y="3740402"/>
        <a:ext cx="85959" cy="166983"/>
      </dsp:txXfrm>
    </dsp:sp>
    <dsp:sp modelId="{86992A9D-418A-4CC5-A603-434135F679E6}">
      <dsp:nvSpPr>
        <dsp:cNvPr id="0" name=""/>
        <dsp:cNvSpPr/>
      </dsp:nvSpPr>
      <dsp:spPr>
        <a:xfrm>
          <a:off x="2378121" y="3638904"/>
          <a:ext cx="1023181" cy="1023181"/>
        </a:xfrm>
        <a:prstGeom prst="ellipse">
          <a:avLst/>
        </a:prstGeom>
        <a:solidFill>
          <a:schemeClr val="accent5">
            <a:hueOff val="-6321557"/>
            <a:satOff val="25334"/>
            <a:lumOff val="549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9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Республика</a:t>
          </a:r>
          <a:r>
            <a:rPr lang="ru-RU" sz="10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Татарстан (субъект РФ)</a:t>
          </a:r>
          <a:endParaRPr lang="ru-RU" sz="10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527962" y="3788745"/>
        <a:ext cx="723499" cy="723499"/>
      </dsp:txXfrm>
    </dsp:sp>
    <dsp:sp modelId="{692D1175-371E-453F-A815-0F3891B0C17E}">
      <dsp:nvSpPr>
        <dsp:cNvPr id="0" name=""/>
        <dsp:cNvSpPr/>
      </dsp:nvSpPr>
      <dsp:spPr>
        <a:xfrm rot="8713917">
          <a:off x="1650761" y="3866836"/>
          <a:ext cx="664268" cy="278305"/>
        </a:xfrm>
        <a:prstGeom prst="rightArrow">
          <a:avLst>
            <a:gd name="adj1" fmla="val 60000"/>
            <a:gd name="adj2" fmla="val 50000"/>
          </a:avLst>
        </a:prstGeom>
        <a:solidFill>
          <a:srgbClr val="92D05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900" kern="1200"/>
        </a:p>
      </dsp:txBody>
      <dsp:txXfrm rot="10800000">
        <a:off x="1726799" y="3898691"/>
        <a:ext cx="580777" cy="166983"/>
      </dsp:txXfrm>
    </dsp:sp>
    <dsp:sp modelId="{A8E95612-FC0F-400D-AF0B-EC149BBF5B47}">
      <dsp:nvSpPr>
        <dsp:cNvPr id="0" name=""/>
        <dsp:cNvSpPr/>
      </dsp:nvSpPr>
      <dsp:spPr>
        <a:xfrm>
          <a:off x="479596" y="3895107"/>
          <a:ext cx="1151109" cy="1118991"/>
        </a:xfrm>
        <a:prstGeom prst="ellipse">
          <a:avLst/>
        </a:prstGeom>
        <a:solidFill>
          <a:schemeClr val="accent5">
            <a:hueOff val="-7224638"/>
            <a:satOff val="28953"/>
            <a:lumOff val="627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8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Азербайджанская Демократическая </a:t>
          </a:r>
          <a:r>
            <a:rPr lang="ru-RU" sz="9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Республика (независим. государство)</a:t>
          </a:r>
          <a:endParaRPr lang="ru-RU" sz="9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48172" y="4058979"/>
        <a:ext cx="813957" cy="791247"/>
      </dsp:txXfrm>
    </dsp:sp>
    <dsp:sp modelId="{B526D4AE-972A-4C7C-90AA-CC3246F1DD1B}">
      <dsp:nvSpPr>
        <dsp:cNvPr id="0" name=""/>
        <dsp:cNvSpPr/>
      </dsp:nvSpPr>
      <dsp:spPr>
        <a:xfrm rot="21239236">
          <a:off x="2544587" y="3048779"/>
          <a:ext cx="134967" cy="278305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8127717"/>
            <a:satOff val="32573"/>
            <a:lumOff val="705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900" kern="1200"/>
        </a:p>
      </dsp:txBody>
      <dsp:txXfrm>
        <a:off x="2544698" y="3106561"/>
        <a:ext cx="94477" cy="166983"/>
      </dsp:txXfrm>
    </dsp:sp>
    <dsp:sp modelId="{3E282751-D646-45BF-8865-7FD54C8BB96F}">
      <dsp:nvSpPr>
        <dsp:cNvPr id="0" name=""/>
        <dsp:cNvSpPr/>
      </dsp:nvSpPr>
      <dsp:spPr>
        <a:xfrm>
          <a:off x="1733005" y="2774822"/>
          <a:ext cx="1023181" cy="1023181"/>
        </a:xfrm>
        <a:prstGeom prst="ellipse">
          <a:avLst/>
        </a:prstGeom>
        <a:solidFill>
          <a:schemeClr val="accent5">
            <a:hueOff val="-8127717"/>
            <a:satOff val="32573"/>
            <a:lumOff val="705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9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Республика</a:t>
          </a:r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8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Башкортостан(субъект РФ)</a:t>
          </a:r>
          <a:endParaRPr lang="ru-RU" sz="8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882846" y="2924663"/>
        <a:ext cx="723499" cy="723499"/>
      </dsp:txXfrm>
    </dsp:sp>
    <dsp:sp modelId="{532A43F7-A574-46F5-83A9-22F26D6C9C0C}">
      <dsp:nvSpPr>
        <dsp:cNvPr id="0" name=""/>
        <dsp:cNvSpPr/>
      </dsp:nvSpPr>
      <dsp:spPr>
        <a:xfrm rot="1944253">
          <a:off x="2604246" y="2332954"/>
          <a:ext cx="96630" cy="278305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9030797"/>
            <a:satOff val="36192"/>
            <a:lumOff val="7844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900" kern="1200"/>
        </a:p>
      </dsp:txBody>
      <dsp:txXfrm>
        <a:off x="2606503" y="2380848"/>
        <a:ext cx="67641" cy="166983"/>
      </dsp:txXfrm>
    </dsp:sp>
    <dsp:sp modelId="{054C97A9-7095-46E5-AD58-17F58149BB19}">
      <dsp:nvSpPr>
        <dsp:cNvPr id="0" name=""/>
        <dsp:cNvSpPr/>
      </dsp:nvSpPr>
      <dsp:spPr>
        <a:xfrm>
          <a:off x="1695059" y="1766827"/>
          <a:ext cx="1111983" cy="1004917"/>
        </a:xfrm>
        <a:prstGeom prst="ellipse">
          <a:avLst/>
        </a:prstGeom>
        <a:solidFill>
          <a:schemeClr val="accent5">
            <a:hueOff val="-9030797"/>
            <a:satOff val="36192"/>
            <a:lumOff val="784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Республика Саха </a:t>
          </a:r>
          <a:r>
            <a:rPr lang="ru-RU" sz="105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(Якутия) (субъект РФ)</a:t>
          </a:r>
          <a:endParaRPr lang="ru-RU" sz="105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857905" y="1913994"/>
        <a:ext cx="786291" cy="710583"/>
      </dsp:txXfrm>
    </dsp:sp>
    <dsp:sp modelId="{8E49C413-D7E0-432C-B704-2F8842498C96}">
      <dsp:nvSpPr>
        <dsp:cNvPr id="0" name=""/>
        <dsp:cNvSpPr/>
      </dsp:nvSpPr>
      <dsp:spPr>
        <a:xfrm rot="4199703">
          <a:off x="3115099" y="1850681"/>
          <a:ext cx="96073" cy="278305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900" kern="1200"/>
        </a:p>
      </dsp:txBody>
      <dsp:txXfrm>
        <a:off x="3124580" y="1892801"/>
        <a:ext cx="67251" cy="166983"/>
      </dsp:txXfrm>
    </dsp:sp>
    <dsp:sp modelId="{B82AF15D-C3AB-4155-B4E5-B00A621D7D11}">
      <dsp:nvSpPr>
        <dsp:cNvPr id="0" name=""/>
        <dsp:cNvSpPr/>
      </dsp:nvSpPr>
      <dsp:spPr>
        <a:xfrm>
          <a:off x="2487771" y="1093405"/>
          <a:ext cx="1023181" cy="1023181"/>
        </a:xfrm>
        <a:prstGeom prst="ellipse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Республика Бурятия (субъект РФ)</a:t>
          </a:r>
          <a:endParaRPr lang="ru-RU" sz="10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637612" y="1243246"/>
        <a:ext cx="723499" cy="72349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2AD745A-CF56-4217-8E6C-AA5A0CF154CE}">
      <dsp:nvSpPr>
        <dsp:cNvPr id="0" name=""/>
        <dsp:cNvSpPr/>
      </dsp:nvSpPr>
      <dsp:spPr>
        <a:xfrm>
          <a:off x="2412349" y="-171402"/>
          <a:ext cx="2700217" cy="108814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«По следам сказочной полбы» История происхождения злаковых и рассказ о хлебе в культурах разных народов.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Подготовительная группа</a:t>
          </a:r>
          <a:endParaRPr lang="ru-RU" sz="1200" b="1" kern="1200" dirty="0">
            <a:solidFill>
              <a:srgbClr val="0000FF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465468" y="-118283"/>
        <a:ext cx="2593979" cy="981902"/>
      </dsp:txXfrm>
    </dsp:sp>
    <dsp:sp modelId="{199E1F02-E6CB-4A38-9096-9609D1D58CBA}">
      <dsp:nvSpPr>
        <dsp:cNvPr id="0" name=""/>
        <dsp:cNvSpPr/>
      </dsp:nvSpPr>
      <dsp:spPr>
        <a:xfrm>
          <a:off x="3129533" y="863533"/>
          <a:ext cx="4185522" cy="4185522"/>
        </a:xfrm>
        <a:custGeom>
          <a:avLst/>
          <a:gdLst/>
          <a:ahLst/>
          <a:cxnLst/>
          <a:rect l="0" t="0" r="0" b="0"/>
          <a:pathLst>
            <a:path>
              <a:moveTo>
                <a:pt x="2081546" y="30"/>
              </a:moveTo>
              <a:arcTo wR="2092761" hR="2092761" stAng="16181577" swAng="487607"/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AD3B360-AF18-4C92-9FDB-E4D44AA443A7}">
      <dsp:nvSpPr>
        <dsp:cNvPr id="0" name=""/>
        <dsp:cNvSpPr/>
      </dsp:nvSpPr>
      <dsp:spPr>
        <a:xfrm>
          <a:off x="4861445" y="898697"/>
          <a:ext cx="2148064" cy="1012046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«Образы животных в культурах разных стран»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Средние группы</a:t>
          </a:r>
          <a:endParaRPr lang="ru-RU" sz="1200" b="1" kern="1200" dirty="0">
            <a:solidFill>
              <a:srgbClr val="0000FF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910849" y="948101"/>
        <a:ext cx="2049256" cy="913238"/>
      </dsp:txXfrm>
    </dsp:sp>
    <dsp:sp modelId="{2213FC22-FEEC-4AE5-80EF-275C20CBAB7A}">
      <dsp:nvSpPr>
        <dsp:cNvPr id="0" name=""/>
        <dsp:cNvSpPr/>
      </dsp:nvSpPr>
      <dsp:spPr>
        <a:xfrm>
          <a:off x="2107575" y="660392"/>
          <a:ext cx="4185522" cy="4185522"/>
        </a:xfrm>
        <a:custGeom>
          <a:avLst/>
          <a:gdLst/>
          <a:ahLst/>
          <a:cxnLst/>
          <a:rect l="0" t="0" r="0" b="0"/>
          <a:pathLst>
            <a:path>
              <a:moveTo>
                <a:pt x="4042150" y="1331490"/>
              </a:moveTo>
              <a:arcTo wR="2092761" hR="2092761" stAng="20320108" swAng="434269"/>
            </a:path>
          </a:pathLst>
        </a:custGeom>
        <a:noFill/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F5DC79B-80D7-410F-861E-10F95A6C0CD2}">
      <dsp:nvSpPr>
        <dsp:cNvPr id="0" name=""/>
        <dsp:cNvSpPr/>
      </dsp:nvSpPr>
      <dsp:spPr>
        <a:xfrm>
          <a:off x="5045885" y="2329179"/>
          <a:ext cx="2373400" cy="915665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«Хоровод детей планеты»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Старшая группа</a:t>
          </a:r>
          <a:endParaRPr lang="ru-RU" sz="1200" b="1" kern="1200" dirty="0">
            <a:solidFill>
              <a:srgbClr val="0000FF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090584" y="2373878"/>
        <a:ext cx="2284002" cy="826267"/>
      </dsp:txXfrm>
    </dsp:sp>
    <dsp:sp modelId="{08680FB2-B802-4762-B310-F28C6A16F9E0}">
      <dsp:nvSpPr>
        <dsp:cNvPr id="0" name=""/>
        <dsp:cNvSpPr/>
      </dsp:nvSpPr>
      <dsp:spPr>
        <a:xfrm>
          <a:off x="2269135" y="29904"/>
          <a:ext cx="4185522" cy="4185522"/>
        </a:xfrm>
        <a:custGeom>
          <a:avLst/>
          <a:gdLst/>
          <a:ahLst/>
          <a:cxnLst/>
          <a:rect l="0" t="0" r="0" b="0"/>
          <a:pathLst>
            <a:path>
              <a:moveTo>
                <a:pt x="3777515" y="3334233"/>
              </a:moveTo>
              <a:arcTo wR="2092761" hR="2092761" stAng="2183159" swAng="718675"/>
            </a:path>
          </a:pathLst>
        </a:custGeom>
        <a:noFill/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C420810-F52E-4D78-8305-F1600EBCBD33}">
      <dsp:nvSpPr>
        <dsp:cNvPr id="0" name=""/>
        <dsp:cNvSpPr/>
      </dsp:nvSpPr>
      <dsp:spPr>
        <a:xfrm>
          <a:off x="4197946" y="3779027"/>
          <a:ext cx="1903906" cy="1022177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«Путешествия репки и её друзей»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Средние группы</a:t>
          </a:r>
          <a:endParaRPr lang="ru-RU" sz="1200" b="1" kern="1200" dirty="0">
            <a:solidFill>
              <a:srgbClr val="0000FF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247845" y="3828926"/>
        <a:ext cx="1804108" cy="922379"/>
      </dsp:txXfrm>
    </dsp:sp>
    <dsp:sp modelId="{04706DBE-C14D-48AA-80D4-6BB00090D4E3}">
      <dsp:nvSpPr>
        <dsp:cNvPr id="0" name=""/>
        <dsp:cNvSpPr/>
      </dsp:nvSpPr>
      <dsp:spPr>
        <a:xfrm>
          <a:off x="4109170" y="2020117"/>
          <a:ext cx="4185522" cy="4185522"/>
        </a:xfrm>
        <a:custGeom>
          <a:avLst/>
          <a:gdLst/>
          <a:ahLst/>
          <a:cxnLst/>
          <a:rect l="0" t="0" r="0" b="0"/>
          <a:pathLst>
            <a:path>
              <a:moveTo>
                <a:pt x="68468" y="2623692"/>
              </a:moveTo>
              <a:arcTo wR="2092761" hR="2092761" stAng="9918209" swAng="370151"/>
            </a:path>
          </a:pathLst>
        </a:custGeom>
        <a:noFill/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BD4A7D3-752D-49E3-8C58-68B1367EBE3C}">
      <dsp:nvSpPr>
        <dsp:cNvPr id="0" name=""/>
        <dsp:cNvSpPr/>
      </dsp:nvSpPr>
      <dsp:spPr>
        <a:xfrm>
          <a:off x="2277392" y="3764801"/>
          <a:ext cx="1845129" cy="1067694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«Путешествие с чаепитием»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Подготовительная группа</a:t>
          </a:r>
          <a:endParaRPr lang="ru-RU" sz="1200" b="1" kern="1200" dirty="0">
            <a:solidFill>
              <a:srgbClr val="0000FF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329513" y="3816922"/>
        <a:ext cx="1740887" cy="963452"/>
      </dsp:txXfrm>
    </dsp:sp>
    <dsp:sp modelId="{097D5812-0933-492D-89BA-A3E51091DC67}">
      <dsp:nvSpPr>
        <dsp:cNvPr id="0" name=""/>
        <dsp:cNvSpPr/>
      </dsp:nvSpPr>
      <dsp:spPr>
        <a:xfrm>
          <a:off x="678187" y="-378406"/>
          <a:ext cx="4185522" cy="4185522"/>
        </a:xfrm>
        <a:custGeom>
          <a:avLst/>
          <a:gdLst/>
          <a:ahLst/>
          <a:cxnLst/>
          <a:rect l="0" t="0" r="0" b="0"/>
          <a:pathLst>
            <a:path>
              <a:moveTo>
                <a:pt x="1525490" y="4107172"/>
              </a:moveTo>
              <a:arcTo wR="2092761" hR="2092761" stAng="6343654" swAng="760581"/>
            </a:path>
          </a:pathLst>
        </a:custGeom>
        <a:noFill/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1FE7329-8C18-46A9-8858-70A124BB3D06}">
      <dsp:nvSpPr>
        <dsp:cNvPr id="0" name=""/>
        <dsp:cNvSpPr/>
      </dsp:nvSpPr>
      <dsp:spPr>
        <a:xfrm>
          <a:off x="394546" y="2403690"/>
          <a:ext cx="2136850" cy="1073913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«Путешествия по странам и континентам»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Подготовительная группа</a:t>
          </a:r>
          <a:endParaRPr lang="ru-RU" sz="1200" b="1" kern="1200" dirty="0">
            <a:solidFill>
              <a:srgbClr val="0000FF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46970" y="2456114"/>
        <a:ext cx="2032002" cy="969065"/>
      </dsp:txXfrm>
    </dsp:sp>
    <dsp:sp modelId="{732EA32F-9911-46AA-A4B8-9FD5F0993E77}">
      <dsp:nvSpPr>
        <dsp:cNvPr id="0" name=""/>
        <dsp:cNvSpPr/>
      </dsp:nvSpPr>
      <dsp:spPr>
        <a:xfrm>
          <a:off x="1326088" y="-293227"/>
          <a:ext cx="4185522" cy="4185522"/>
        </a:xfrm>
        <a:custGeom>
          <a:avLst/>
          <a:gdLst/>
          <a:ahLst/>
          <a:cxnLst/>
          <a:rect l="0" t="0" r="0" b="0"/>
          <a:pathLst>
            <a:path>
              <a:moveTo>
                <a:pt x="66003" y="2614204"/>
              </a:moveTo>
              <a:arcTo wR="2092761" hR="2092761" stAng="9934313" swAng="424485"/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56DFF1F-718F-4A65-A666-309337877E63}">
      <dsp:nvSpPr>
        <dsp:cNvPr id="0" name=""/>
        <dsp:cNvSpPr/>
      </dsp:nvSpPr>
      <dsp:spPr>
        <a:xfrm>
          <a:off x="516234" y="970763"/>
          <a:ext cx="1952573" cy="101124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«Праздники урожая в разных странах»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Старшая группа</a:t>
          </a:r>
          <a:endParaRPr lang="ru-RU" sz="1200" b="1" kern="1200" dirty="0">
            <a:solidFill>
              <a:srgbClr val="0000FF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65599" y="1020128"/>
        <a:ext cx="1853843" cy="912510"/>
      </dsp:txXfrm>
    </dsp:sp>
    <dsp:sp modelId="{044036F2-AA4C-4F97-AFD4-2B0E833C7774}">
      <dsp:nvSpPr>
        <dsp:cNvPr id="0" name=""/>
        <dsp:cNvSpPr/>
      </dsp:nvSpPr>
      <dsp:spPr>
        <a:xfrm>
          <a:off x="348881" y="866206"/>
          <a:ext cx="4185522" cy="4185522"/>
        </a:xfrm>
        <a:custGeom>
          <a:avLst/>
          <a:gdLst/>
          <a:ahLst/>
          <a:cxnLst/>
          <a:rect l="0" t="0" r="0" b="0"/>
          <a:pathLst>
            <a:path>
              <a:moveTo>
                <a:pt x="1560862" y="68722"/>
              </a:moveTo>
              <a:arcTo wR="2092761" hR="2092761" stAng="15316566" swAng="627484"/>
            </a:path>
          </a:pathLst>
        </a:custGeom>
        <a:noFill/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3FAB3DF-19BF-4989-BF5D-62828D289B04}">
      <dsp:nvSpPr>
        <dsp:cNvPr id="0" name=""/>
        <dsp:cNvSpPr/>
      </dsp:nvSpPr>
      <dsp:spPr>
        <a:xfrm>
          <a:off x="0" y="0"/>
          <a:ext cx="6267938" cy="400846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Педагогические мероприятия познавательного характера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(беседы, рассказы, просмотр видеофильмов, презентаций)</a:t>
          </a:r>
          <a:endParaRPr lang="ru-RU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292633" y="0"/>
        <a:ext cx="4975304" cy="400846"/>
      </dsp:txXfrm>
    </dsp:sp>
    <dsp:sp modelId="{434C2B35-A678-4DE5-8509-7C9D0B6181D9}">
      <dsp:nvSpPr>
        <dsp:cNvPr id="0" name=""/>
        <dsp:cNvSpPr/>
      </dsp:nvSpPr>
      <dsp:spPr>
        <a:xfrm>
          <a:off x="39046" y="44237"/>
          <a:ext cx="1253587" cy="312371"/>
        </a:xfrm>
        <a:prstGeom prst="roundRect">
          <a:avLst>
            <a:gd name="adj" fmla="val 10000"/>
          </a:avLst>
        </a:prstGeom>
        <a:solidFill>
          <a:schemeClr val="accent4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8965594-D58C-4ADF-A635-E60F27A99536}">
      <dsp:nvSpPr>
        <dsp:cNvPr id="0" name=""/>
        <dsp:cNvSpPr/>
      </dsp:nvSpPr>
      <dsp:spPr>
        <a:xfrm>
          <a:off x="0" y="439892"/>
          <a:ext cx="6267938" cy="762696"/>
        </a:xfrm>
        <a:prstGeom prst="roundRect">
          <a:avLst>
            <a:gd name="adj" fmla="val 10000"/>
          </a:avLst>
        </a:prstGeom>
        <a:solidFill>
          <a:schemeClr val="accent4">
            <a:hueOff val="-637824"/>
            <a:satOff val="3843"/>
            <a:lumOff val="30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 </a:t>
          </a: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Информационное насыщение (взаимопосещение детьми мини – музеев в группах детского сада, создание библиотечки сказок народов мира)</a:t>
          </a:r>
          <a:endParaRPr lang="ru-RU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292633" y="439892"/>
        <a:ext cx="4975304" cy="762696"/>
      </dsp:txXfrm>
    </dsp:sp>
    <dsp:sp modelId="{73EC3320-7FF3-4038-AB28-2D822B836EBB}">
      <dsp:nvSpPr>
        <dsp:cNvPr id="0" name=""/>
        <dsp:cNvSpPr/>
      </dsp:nvSpPr>
      <dsp:spPr>
        <a:xfrm>
          <a:off x="39046" y="665055"/>
          <a:ext cx="1253587" cy="312371"/>
        </a:xfrm>
        <a:prstGeom prst="roundRect">
          <a:avLst>
            <a:gd name="adj" fmla="val 10000"/>
          </a:avLst>
        </a:prstGeom>
        <a:solidFill>
          <a:schemeClr val="accent4">
            <a:tint val="50000"/>
            <a:hueOff val="-568755"/>
            <a:satOff val="3230"/>
            <a:lumOff val="25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00BD6C9-D3AE-44E1-AFDB-279163BFD9D9}">
      <dsp:nvSpPr>
        <dsp:cNvPr id="0" name=""/>
        <dsp:cNvSpPr/>
      </dsp:nvSpPr>
      <dsp:spPr>
        <a:xfrm>
          <a:off x="0" y="1273568"/>
          <a:ext cx="6267938" cy="1173008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2">
                <a:tint val="50000"/>
                <a:satMod val="300000"/>
              </a:schemeClr>
            </a:gs>
            <a:gs pos="35000">
              <a:schemeClr val="accent2">
                <a:tint val="37000"/>
                <a:satMod val="300000"/>
              </a:schemeClr>
            </a:gs>
            <a:gs pos="100000">
              <a:schemeClr val="accent2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ctr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Педагогические мероприятия практического характера</a:t>
          </a:r>
        </a:p>
        <a:p>
          <a:pPr lvl="0" algn="ctr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(изготовление поделок, макетов, рисунков, лэпбуков, атрибутов к праздникам и т. д.). Аудиозапись колыбельных песен разных народов. Театрализованная деятельность. Фольклорные и тематические праздники.</a:t>
          </a:r>
          <a:endParaRPr lang="ru-RU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14300" lvl="1" indent="-114300" algn="ctr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292633" y="1273568"/>
        <a:ext cx="4975304" cy="1173008"/>
      </dsp:txXfrm>
    </dsp:sp>
    <dsp:sp modelId="{61B8F1F7-961B-46FD-B226-B616507FEEBD}">
      <dsp:nvSpPr>
        <dsp:cNvPr id="0" name=""/>
        <dsp:cNvSpPr/>
      </dsp:nvSpPr>
      <dsp:spPr>
        <a:xfrm>
          <a:off x="39046" y="1671954"/>
          <a:ext cx="1253587" cy="312371"/>
        </a:xfrm>
        <a:prstGeom prst="roundRect">
          <a:avLst>
            <a:gd name="adj" fmla="val 10000"/>
          </a:avLst>
        </a:prstGeom>
        <a:solidFill>
          <a:schemeClr val="accent4">
            <a:tint val="50000"/>
            <a:hueOff val="-1137509"/>
            <a:satOff val="6460"/>
            <a:lumOff val="51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0A0D364-B1C6-4928-A332-E36F1AFBEC4B}">
      <dsp:nvSpPr>
        <dsp:cNvPr id="0" name=""/>
        <dsp:cNvSpPr/>
      </dsp:nvSpPr>
      <dsp:spPr>
        <a:xfrm>
          <a:off x="0" y="2447060"/>
          <a:ext cx="6267938" cy="502230"/>
        </a:xfrm>
        <a:prstGeom prst="roundRect">
          <a:avLst>
            <a:gd name="adj" fmla="val 10000"/>
          </a:avLst>
        </a:prstGeom>
        <a:solidFill>
          <a:schemeClr val="accent4">
            <a:hueOff val="-1913473"/>
            <a:satOff val="11528"/>
            <a:lumOff val="92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Игры (подвижные, народные, хороводные, дидактические, сюжетно – ролевые, настольно – печатные)</a:t>
          </a:r>
          <a:endParaRPr lang="ru-RU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292633" y="2447060"/>
        <a:ext cx="4975304" cy="502230"/>
      </dsp:txXfrm>
    </dsp:sp>
    <dsp:sp modelId="{56F4F4CE-9C24-4081-AB35-66AA94AAE753}">
      <dsp:nvSpPr>
        <dsp:cNvPr id="0" name=""/>
        <dsp:cNvSpPr/>
      </dsp:nvSpPr>
      <dsp:spPr>
        <a:xfrm>
          <a:off x="19427" y="2537877"/>
          <a:ext cx="1253587" cy="312371"/>
        </a:xfrm>
        <a:prstGeom prst="roundRect">
          <a:avLst>
            <a:gd name="adj" fmla="val 10000"/>
          </a:avLst>
        </a:prstGeom>
        <a:solidFill>
          <a:schemeClr val="accent4">
            <a:tint val="50000"/>
            <a:hueOff val="-1706264"/>
            <a:satOff val="9690"/>
            <a:lumOff val="76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C11C748-2CC8-44C2-91F8-D695D7CB4E9A}">
      <dsp:nvSpPr>
        <dsp:cNvPr id="0" name=""/>
        <dsp:cNvSpPr/>
      </dsp:nvSpPr>
      <dsp:spPr>
        <a:xfrm>
          <a:off x="0" y="2981648"/>
          <a:ext cx="6267938" cy="390463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Ознакомление с художественной литературой (стихи, рассказы и сказки отечественных и зарубежных писателей)</a:t>
          </a:r>
          <a:endParaRPr lang="ru-RU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292633" y="2981648"/>
        <a:ext cx="4975304" cy="390463"/>
      </dsp:txXfrm>
    </dsp:sp>
    <dsp:sp modelId="{0A13316A-1120-4729-9AE2-4C621DBEA9B1}">
      <dsp:nvSpPr>
        <dsp:cNvPr id="0" name=""/>
        <dsp:cNvSpPr/>
      </dsp:nvSpPr>
      <dsp:spPr>
        <a:xfrm>
          <a:off x="39046" y="3034013"/>
          <a:ext cx="1253587" cy="312371"/>
        </a:xfrm>
        <a:prstGeom prst="roundRect">
          <a:avLst>
            <a:gd name="adj" fmla="val 10000"/>
          </a:avLst>
        </a:prstGeom>
        <a:solidFill>
          <a:schemeClr val="accent4">
            <a:tint val="50000"/>
            <a:hueOff val="-2275018"/>
            <a:satOff val="12920"/>
            <a:lumOff val="102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4F0F3E-7107-48D1-A139-AF1F63B88917}">
      <dsp:nvSpPr>
        <dsp:cNvPr id="0" name=""/>
        <dsp:cNvSpPr/>
      </dsp:nvSpPr>
      <dsp:spPr>
        <a:xfrm>
          <a:off x="0" y="3424477"/>
          <a:ext cx="6267938" cy="390463"/>
        </a:xfrm>
        <a:prstGeom prst="roundRect">
          <a:avLst>
            <a:gd name="adj" fmla="val 10000"/>
          </a:avLst>
        </a:prstGeom>
        <a:solidFill>
          <a:schemeClr val="accent4">
            <a:hueOff val="-3189121"/>
            <a:satOff val="19214"/>
            <a:lumOff val="154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Устное народное творчество (песенки, считалки, прибаутки, потешки разных народов)</a:t>
          </a:r>
          <a:endParaRPr lang="ru-RU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292633" y="3424477"/>
        <a:ext cx="4975304" cy="390463"/>
      </dsp:txXfrm>
    </dsp:sp>
    <dsp:sp modelId="{3BE5CAB2-E4DA-408F-B2F3-BA9C0CB2D4E6}">
      <dsp:nvSpPr>
        <dsp:cNvPr id="0" name=""/>
        <dsp:cNvSpPr/>
      </dsp:nvSpPr>
      <dsp:spPr>
        <a:xfrm>
          <a:off x="39046" y="3463523"/>
          <a:ext cx="1253587" cy="312371"/>
        </a:xfrm>
        <a:prstGeom prst="roundRect">
          <a:avLst>
            <a:gd name="adj" fmla="val 10000"/>
          </a:avLst>
        </a:prstGeom>
        <a:solidFill>
          <a:schemeClr val="accent4">
            <a:tint val="50000"/>
            <a:hueOff val="-2843773"/>
            <a:satOff val="16150"/>
            <a:lumOff val="128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FE87E02-DAC3-49DF-B85F-F3433B1B2FEB}">
      <dsp:nvSpPr>
        <dsp:cNvPr id="0" name=""/>
        <dsp:cNvSpPr/>
      </dsp:nvSpPr>
      <dsp:spPr>
        <a:xfrm>
          <a:off x="0" y="3853987"/>
          <a:ext cx="6267938" cy="599412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 </a:t>
          </a: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Подвижные игры разных народов, физкультурные праздники и развлечения.</a:t>
          </a:r>
          <a:endParaRPr lang="ru-RU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292633" y="3853987"/>
        <a:ext cx="4975304" cy="599412"/>
      </dsp:txXfrm>
    </dsp:sp>
    <dsp:sp modelId="{3ECB07E8-1701-4C7B-9AAE-FB5F71FF6C22}">
      <dsp:nvSpPr>
        <dsp:cNvPr id="0" name=""/>
        <dsp:cNvSpPr/>
      </dsp:nvSpPr>
      <dsp:spPr>
        <a:xfrm>
          <a:off x="39046" y="3997508"/>
          <a:ext cx="1253587" cy="312371"/>
        </a:xfrm>
        <a:prstGeom prst="roundRect">
          <a:avLst>
            <a:gd name="adj" fmla="val 10000"/>
          </a:avLst>
        </a:prstGeom>
        <a:solidFill>
          <a:schemeClr val="accent4">
            <a:tint val="50000"/>
            <a:hueOff val="-3412527"/>
            <a:satOff val="19380"/>
            <a:lumOff val="153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CBBE037-F953-4175-BF97-8FBDDAD8CEA0}">
      <dsp:nvSpPr>
        <dsp:cNvPr id="0" name=""/>
        <dsp:cNvSpPr/>
      </dsp:nvSpPr>
      <dsp:spPr>
        <a:xfrm>
          <a:off x="0" y="4492446"/>
          <a:ext cx="6267938" cy="390463"/>
        </a:xfrm>
        <a:prstGeom prst="roundRect">
          <a:avLst>
            <a:gd name="adj" fmla="val 10000"/>
          </a:avLst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Игровые персонажи – куклы в разных национальных костюмах</a:t>
          </a:r>
          <a:endParaRPr lang="ru-RU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292633" y="4492446"/>
        <a:ext cx="4975304" cy="390463"/>
      </dsp:txXfrm>
    </dsp:sp>
    <dsp:sp modelId="{FB2FE528-D98B-4A1F-BE80-A291210DE29B}">
      <dsp:nvSpPr>
        <dsp:cNvPr id="0" name=""/>
        <dsp:cNvSpPr/>
      </dsp:nvSpPr>
      <dsp:spPr>
        <a:xfrm>
          <a:off x="39046" y="4531493"/>
          <a:ext cx="1253587" cy="312371"/>
        </a:xfrm>
        <a:prstGeom prst="roundRect">
          <a:avLst>
            <a:gd name="adj" fmla="val 10000"/>
          </a:avLst>
        </a:prstGeom>
        <a:solidFill>
          <a:schemeClr val="accent4">
            <a:tint val="50000"/>
            <a:hueOff val="-3981281"/>
            <a:satOff val="22610"/>
            <a:lumOff val="179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EC64A76-37B4-4142-A1F6-A548F03586CF}">
      <dsp:nvSpPr>
        <dsp:cNvPr id="0" name=""/>
        <dsp:cNvSpPr/>
      </dsp:nvSpPr>
      <dsp:spPr>
        <a:xfrm>
          <a:off x="2062059" y="1580530"/>
          <a:ext cx="1214816" cy="1214816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РОССИЯ  </a:t>
          </a:r>
          <a:endParaRPr lang="ru-RU" sz="1200" b="1" kern="1200" dirty="0">
            <a:solidFill>
              <a:srgbClr val="FF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239965" y="1758436"/>
        <a:ext cx="859004" cy="859004"/>
      </dsp:txXfrm>
    </dsp:sp>
    <dsp:sp modelId="{F09CE215-45B6-4211-B412-24DB27122D80}">
      <dsp:nvSpPr>
        <dsp:cNvPr id="0" name=""/>
        <dsp:cNvSpPr/>
      </dsp:nvSpPr>
      <dsp:spPr>
        <a:xfrm rot="16200000">
          <a:off x="2541007" y="1138904"/>
          <a:ext cx="256921" cy="41303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700" kern="1200" dirty="0"/>
        </a:p>
      </dsp:txBody>
      <dsp:txXfrm>
        <a:off x="2579545" y="1260049"/>
        <a:ext cx="179845" cy="247823"/>
      </dsp:txXfrm>
    </dsp:sp>
    <dsp:sp modelId="{24C10880-4BC3-42FD-BC48-D48E24BD696C}">
      <dsp:nvSpPr>
        <dsp:cNvPr id="0" name=""/>
        <dsp:cNvSpPr/>
      </dsp:nvSpPr>
      <dsp:spPr>
        <a:xfrm>
          <a:off x="2122800" y="2437"/>
          <a:ext cx="1093334" cy="1093334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900" b="1" kern="1200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АВСТРАЛИЯ</a:t>
          </a:r>
          <a:endParaRPr lang="ru-RU" sz="900" b="1" kern="1200" dirty="0">
            <a:solidFill>
              <a:srgbClr val="0000FF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282915" y="162552"/>
        <a:ext cx="773104" cy="773104"/>
      </dsp:txXfrm>
    </dsp:sp>
    <dsp:sp modelId="{521CFC17-71F0-48D5-B741-AC14CEF88EB9}">
      <dsp:nvSpPr>
        <dsp:cNvPr id="0" name=""/>
        <dsp:cNvSpPr/>
      </dsp:nvSpPr>
      <dsp:spPr>
        <a:xfrm rot="19285714">
          <a:off x="3199712" y="1456119"/>
          <a:ext cx="256921" cy="41303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1655646"/>
            <a:satOff val="6635"/>
            <a:lumOff val="143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700" kern="1200" dirty="0"/>
        </a:p>
      </dsp:txBody>
      <dsp:txXfrm>
        <a:off x="3208120" y="1562754"/>
        <a:ext cx="179845" cy="247823"/>
      </dsp:txXfrm>
    </dsp:sp>
    <dsp:sp modelId="{40132DDB-52FC-4671-9DB0-2FE2DB912ACE}">
      <dsp:nvSpPr>
        <dsp:cNvPr id="0" name=""/>
        <dsp:cNvSpPr/>
      </dsp:nvSpPr>
      <dsp:spPr>
        <a:xfrm>
          <a:off x="3404092" y="619475"/>
          <a:ext cx="1093334" cy="1093334"/>
        </a:xfrm>
        <a:prstGeom prst="ellipse">
          <a:avLst/>
        </a:prstGeom>
        <a:solidFill>
          <a:schemeClr val="accent5">
            <a:hueOff val="-1655646"/>
            <a:satOff val="6635"/>
            <a:lumOff val="143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ФРАНЦИЯ</a:t>
          </a:r>
          <a:endParaRPr lang="ru-RU" sz="1100" b="1" kern="1200" dirty="0">
            <a:solidFill>
              <a:srgbClr val="0000FF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564207" y="779590"/>
        <a:ext cx="773104" cy="773104"/>
      </dsp:txXfrm>
    </dsp:sp>
    <dsp:sp modelId="{D3E743D6-1A90-4E09-AB4F-52965060BBA2}">
      <dsp:nvSpPr>
        <dsp:cNvPr id="0" name=""/>
        <dsp:cNvSpPr/>
      </dsp:nvSpPr>
      <dsp:spPr>
        <a:xfrm rot="771429">
          <a:off x="3362399" y="2168897"/>
          <a:ext cx="256921" cy="41303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3311292"/>
            <a:satOff val="13270"/>
            <a:lumOff val="287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700" kern="1200" dirty="0"/>
        </a:p>
      </dsp:txBody>
      <dsp:txXfrm>
        <a:off x="3363365" y="2242928"/>
        <a:ext cx="179845" cy="247823"/>
      </dsp:txXfrm>
    </dsp:sp>
    <dsp:sp modelId="{A99366A8-7D8F-46CC-9673-BD7CE601D083}">
      <dsp:nvSpPr>
        <dsp:cNvPr id="0" name=""/>
        <dsp:cNvSpPr/>
      </dsp:nvSpPr>
      <dsp:spPr>
        <a:xfrm>
          <a:off x="3720545" y="2005946"/>
          <a:ext cx="1093334" cy="1093334"/>
        </a:xfrm>
        <a:prstGeom prst="ellipse">
          <a:avLst/>
        </a:prstGeom>
        <a:solidFill>
          <a:schemeClr val="accent5">
            <a:hueOff val="-3311292"/>
            <a:satOff val="13270"/>
            <a:lumOff val="287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ИНДИЯ</a:t>
          </a:r>
          <a:endParaRPr lang="ru-RU" sz="1200" b="1" kern="1200" dirty="0">
            <a:solidFill>
              <a:srgbClr val="0000FF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880660" y="2166061"/>
        <a:ext cx="773104" cy="773104"/>
      </dsp:txXfrm>
    </dsp:sp>
    <dsp:sp modelId="{8C2A92DE-A816-4AD5-9750-89704AE3F58D}">
      <dsp:nvSpPr>
        <dsp:cNvPr id="0" name=""/>
        <dsp:cNvSpPr/>
      </dsp:nvSpPr>
      <dsp:spPr>
        <a:xfrm rot="3857143">
          <a:off x="2906561" y="2740500"/>
          <a:ext cx="256921" cy="41303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700" kern="1200" dirty="0"/>
        </a:p>
      </dsp:txBody>
      <dsp:txXfrm>
        <a:off x="2928378" y="2788385"/>
        <a:ext cx="179845" cy="247823"/>
      </dsp:txXfrm>
    </dsp:sp>
    <dsp:sp modelId="{D7A1D135-1875-4BD2-8BE1-6EF1A69078DA}">
      <dsp:nvSpPr>
        <dsp:cNvPr id="0" name=""/>
        <dsp:cNvSpPr/>
      </dsp:nvSpPr>
      <dsp:spPr>
        <a:xfrm>
          <a:off x="2833863" y="3117809"/>
          <a:ext cx="1093334" cy="1093334"/>
        </a:xfrm>
        <a:prstGeom prst="ellipse">
          <a:avLst/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США</a:t>
          </a:r>
          <a:endParaRPr lang="ru-RU" sz="1200" b="1" kern="1200" dirty="0">
            <a:solidFill>
              <a:srgbClr val="0000FF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993978" y="3277924"/>
        <a:ext cx="773104" cy="773104"/>
      </dsp:txXfrm>
    </dsp:sp>
    <dsp:sp modelId="{DE31F116-60A6-4C26-B10F-BF6CF6569FE4}">
      <dsp:nvSpPr>
        <dsp:cNvPr id="0" name=""/>
        <dsp:cNvSpPr/>
      </dsp:nvSpPr>
      <dsp:spPr>
        <a:xfrm rot="6942857">
          <a:off x="2175453" y="2740500"/>
          <a:ext cx="256921" cy="41303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6622584"/>
            <a:satOff val="26541"/>
            <a:lumOff val="575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700" kern="1200" dirty="0"/>
        </a:p>
      </dsp:txBody>
      <dsp:txXfrm rot="10800000">
        <a:off x="2230712" y="2788385"/>
        <a:ext cx="179845" cy="247823"/>
      </dsp:txXfrm>
    </dsp:sp>
    <dsp:sp modelId="{B66B6BAE-9A2C-4332-9A0F-D579808B7E93}">
      <dsp:nvSpPr>
        <dsp:cNvPr id="0" name=""/>
        <dsp:cNvSpPr/>
      </dsp:nvSpPr>
      <dsp:spPr>
        <a:xfrm>
          <a:off x="1411737" y="3117809"/>
          <a:ext cx="1093334" cy="1093334"/>
        </a:xfrm>
        <a:prstGeom prst="ellipse">
          <a:avLst/>
        </a:prstGeom>
        <a:solidFill>
          <a:schemeClr val="accent5">
            <a:hueOff val="-6622584"/>
            <a:satOff val="26541"/>
            <a:lumOff val="575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ЕГИПЕТ</a:t>
          </a:r>
          <a:endParaRPr lang="ru-RU" sz="1200" b="1" kern="1200" dirty="0">
            <a:solidFill>
              <a:srgbClr val="0000FF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571852" y="3277924"/>
        <a:ext cx="773104" cy="773104"/>
      </dsp:txXfrm>
    </dsp:sp>
    <dsp:sp modelId="{7EE22D3C-F0C2-44EB-8BE3-C916F30D247F}">
      <dsp:nvSpPr>
        <dsp:cNvPr id="0" name=""/>
        <dsp:cNvSpPr/>
      </dsp:nvSpPr>
      <dsp:spPr>
        <a:xfrm rot="10028571">
          <a:off x="1719614" y="2168897"/>
          <a:ext cx="256921" cy="41303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8278230"/>
            <a:satOff val="33176"/>
            <a:lumOff val="719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700" kern="1200" dirty="0"/>
        </a:p>
      </dsp:txBody>
      <dsp:txXfrm rot="10800000">
        <a:off x="1795724" y="2242928"/>
        <a:ext cx="179845" cy="247823"/>
      </dsp:txXfrm>
    </dsp:sp>
    <dsp:sp modelId="{326B511D-2FFA-44B7-B1FE-196CB8A0C7B1}">
      <dsp:nvSpPr>
        <dsp:cNvPr id="0" name=""/>
        <dsp:cNvSpPr/>
      </dsp:nvSpPr>
      <dsp:spPr>
        <a:xfrm>
          <a:off x="525055" y="2005946"/>
          <a:ext cx="1093334" cy="1093334"/>
        </a:xfrm>
        <a:prstGeom prst="ellipse">
          <a:avLst/>
        </a:prstGeom>
        <a:solidFill>
          <a:schemeClr val="accent5">
            <a:hueOff val="-8278230"/>
            <a:satOff val="33176"/>
            <a:lumOff val="719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ЯПОНИЯ</a:t>
          </a:r>
          <a:endParaRPr lang="ru-RU" sz="1200" b="1" kern="1200" dirty="0">
            <a:solidFill>
              <a:srgbClr val="0000FF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85170" y="2166061"/>
        <a:ext cx="773104" cy="773104"/>
      </dsp:txXfrm>
    </dsp:sp>
    <dsp:sp modelId="{CA019AC7-1AAF-4173-A98B-4D0FF3D5F39F}">
      <dsp:nvSpPr>
        <dsp:cNvPr id="0" name=""/>
        <dsp:cNvSpPr/>
      </dsp:nvSpPr>
      <dsp:spPr>
        <a:xfrm rot="13114286">
          <a:off x="1882301" y="1456119"/>
          <a:ext cx="256921" cy="41303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700" kern="1200" dirty="0"/>
        </a:p>
      </dsp:txBody>
      <dsp:txXfrm rot="10800000">
        <a:off x="1950969" y="1562754"/>
        <a:ext cx="179845" cy="247823"/>
      </dsp:txXfrm>
    </dsp:sp>
    <dsp:sp modelId="{CDB6AD72-954C-4CBA-B366-D04E05B93270}">
      <dsp:nvSpPr>
        <dsp:cNvPr id="0" name=""/>
        <dsp:cNvSpPr/>
      </dsp:nvSpPr>
      <dsp:spPr>
        <a:xfrm>
          <a:off x="841508" y="619475"/>
          <a:ext cx="1093334" cy="1093334"/>
        </a:xfrm>
        <a:prstGeom prst="ellipse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КИТАЙ</a:t>
          </a:r>
          <a:endParaRPr lang="ru-RU" sz="1200" b="1" kern="1200" dirty="0">
            <a:solidFill>
              <a:srgbClr val="0000FF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001623" y="779590"/>
        <a:ext cx="773104" cy="77310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4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C584B8-4327-49CF-9AC1-A4BF58547CB0}" type="datetimeFigureOut">
              <a:rPr lang="ru-RU" smtClean="0"/>
              <a:pPr/>
              <a:t>01.11.2021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64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64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BE4259-6460-4918-86CC-DACD42864AE4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695731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06669A-9433-4FA9-8AC1-02B275A3A6E6}" type="datetimeFigureOut">
              <a:rPr lang="ru-RU" smtClean="0"/>
              <a:pPr/>
              <a:t>01.11.2021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8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BC5159-5277-4F64-B755-02B81D77E1B1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641423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BC5159-5277-4F64-B755-02B81D77E1B1}" type="slidenum">
              <a:rPr lang="ru-RU" smtClean="0"/>
              <a:pPr/>
              <a:t>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244257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01.11.2021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01.11.2021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01.11.2021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01.11.2021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01.11.2021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01.11.2021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01.11.2021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01.11.2021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01.11.2021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01.11.2021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01.11.2021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F0"/>
            </a:gs>
            <a:gs pos="78000">
              <a:srgbClr val="FFFF00"/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01.11.2021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klk.pp.ru/uploads/posts/uz-v1.jpg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6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12" Type="http://schemas.openxmlformats.org/officeDocument/2006/relationships/image" Target="../media/image25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11" Type="http://schemas.openxmlformats.org/officeDocument/2006/relationships/image" Target="../media/image24.jpeg"/><Relationship Id="rId5" Type="http://schemas.openxmlformats.org/officeDocument/2006/relationships/image" Target="../media/image18.jpeg"/><Relationship Id="rId10" Type="http://schemas.openxmlformats.org/officeDocument/2006/relationships/image" Target="../media/image23.png"/><Relationship Id="rId4" Type="http://schemas.openxmlformats.org/officeDocument/2006/relationships/image" Target="../media/image17.jpeg"/><Relationship Id="rId9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Relationship Id="rId9" Type="http://schemas.openxmlformats.org/officeDocument/2006/relationships/image" Target="../media/image2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diagramLayout" Target="../diagrams/layout3.xml"/><Relationship Id="rId7" Type="http://schemas.openxmlformats.org/officeDocument/2006/relationships/image" Target="../media/image29.jpe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10" Type="http://schemas.openxmlformats.org/officeDocument/2006/relationships/image" Target="../media/image32.jpeg"/><Relationship Id="rId4" Type="http://schemas.openxmlformats.org/officeDocument/2006/relationships/diagramQuickStyle" Target="../diagrams/quickStyle3.xml"/><Relationship Id="rId9" Type="http://schemas.openxmlformats.org/officeDocument/2006/relationships/image" Target="../media/image3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diagramLayout" Target="../diagrams/layout4.xml"/><Relationship Id="rId7" Type="http://schemas.openxmlformats.org/officeDocument/2006/relationships/image" Target="../media/image33.jpeg"/><Relationship Id="rId12" Type="http://schemas.openxmlformats.org/officeDocument/2006/relationships/image" Target="../media/image38.jpe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11" Type="http://schemas.openxmlformats.org/officeDocument/2006/relationships/image" Target="../media/image37.jpeg"/><Relationship Id="rId5" Type="http://schemas.openxmlformats.org/officeDocument/2006/relationships/diagramColors" Target="../diagrams/colors4.xml"/><Relationship Id="rId10" Type="http://schemas.openxmlformats.org/officeDocument/2006/relationships/image" Target="../media/image36.jpeg"/><Relationship Id="rId4" Type="http://schemas.openxmlformats.org/officeDocument/2006/relationships/diagramQuickStyle" Target="../diagrams/quickStyle4.xml"/><Relationship Id="rId9" Type="http://schemas.openxmlformats.org/officeDocument/2006/relationships/image" Target="../media/image35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image" Target="../media/image40.jpeg"/><Relationship Id="rId7" Type="http://schemas.openxmlformats.org/officeDocument/2006/relationships/image" Target="../media/image44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1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jpeg"/><Relationship Id="rId3" Type="http://schemas.openxmlformats.org/officeDocument/2006/relationships/image" Target="../media/image47.png"/><Relationship Id="rId7" Type="http://schemas.openxmlformats.org/officeDocument/2006/relationships/image" Target="../media/image51.jpe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jpeg"/><Relationship Id="rId5" Type="http://schemas.openxmlformats.org/officeDocument/2006/relationships/image" Target="../media/image49.jpeg"/><Relationship Id="rId10" Type="http://schemas.openxmlformats.org/officeDocument/2006/relationships/image" Target="../media/image54.jpeg"/><Relationship Id="rId4" Type="http://schemas.openxmlformats.org/officeDocument/2006/relationships/image" Target="../media/image48.jpeg"/><Relationship Id="rId9" Type="http://schemas.openxmlformats.org/officeDocument/2006/relationships/image" Target="../media/image53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3" Type="http://schemas.openxmlformats.org/officeDocument/2006/relationships/diagramLayout" Target="../diagrams/layout5.xml"/><Relationship Id="rId7" Type="http://schemas.openxmlformats.org/officeDocument/2006/relationships/image" Target="../media/image55.pn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jpeg"/><Relationship Id="rId3" Type="http://schemas.openxmlformats.org/officeDocument/2006/relationships/image" Target="../media/image58.jpeg"/><Relationship Id="rId7" Type="http://schemas.openxmlformats.org/officeDocument/2006/relationships/image" Target="../media/image62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1.jpeg"/><Relationship Id="rId11" Type="http://schemas.openxmlformats.org/officeDocument/2006/relationships/image" Target="../media/image66.jpeg"/><Relationship Id="rId5" Type="http://schemas.openxmlformats.org/officeDocument/2006/relationships/image" Target="../media/image60.jpeg"/><Relationship Id="rId10" Type="http://schemas.openxmlformats.org/officeDocument/2006/relationships/image" Target="../media/image65.jpeg"/><Relationship Id="rId4" Type="http://schemas.openxmlformats.org/officeDocument/2006/relationships/image" Target="../media/image59.jpeg"/><Relationship Id="rId9" Type="http://schemas.openxmlformats.org/officeDocument/2006/relationships/image" Target="../media/image64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jpeg"/><Relationship Id="rId3" Type="http://schemas.openxmlformats.org/officeDocument/2006/relationships/image" Target="../media/image68.jpeg"/><Relationship Id="rId7" Type="http://schemas.openxmlformats.org/officeDocument/2006/relationships/image" Target="../media/image72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1.jpeg"/><Relationship Id="rId11" Type="http://schemas.openxmlformats.org/officeDocument/2006/relationships/image" Target="../media/image76.jpeg"/><Relationship Id="rId5" Type="http://schemas.openxmlformats.org/officeDocument/2006/relationships/image" Target="../media/image70.jpeg"/><Relationship Id="rId10" Type="http://schemas.openxmlformats.org/officeDocument/2006/relationships/image" Target="../media/image75.jpeg"/><Relationship Id="rId4" Type="http://schemas.openxmlformats.org/officeDocument/2006/relationships/image" Target="../media/image69.jpeg"/><Relationship Id="rId9" Type="http://schemas.openxmlformats.org/officeDocument/2006/relationships/image" Target="../media/image74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png"/><Relationship Id="rId13" Type="http://schemas.openxmlformats.org/officeDocument/2006/relationships/image" Target="../media/image83.jpeg"/><Relationship Id="rId3" Type="http://schemas.openxmlformats.org/officeDocument/2006/relationships/diagramLayout" Target="../diagrams/layout6.xml"/><Relationship Id="rId7" Type="http://schemas.openxmlformats.org/officeDocument/2006/relationships/image" Target="../media/image77.jpeg"/><Relationship Id="rId12" Type="http://schemas.openxmlformats.org/officeDocument/2006/relationships/image" Target="../media/image82.pn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11" Type="http://schemas.openxmlformats.org/officeDocument/2006/relationships/image" Target="../media/image81.png"/><Relationship Id="rId5" Type="http://schemas.openxmlformats.org/officeDocument/2006/relationships/diagramColors" Target="../diagrams/colors6.xml"/><Relationship Id="rId15" Type="http://schemas.openxmlformats.org/officeDocument/2006/relationships/image" Target="../media/image85.png"/><Relationship Id="rId10" Type="http://schemas.openxmlformats.org/officeDocument/2006/relationships/image" Target="../media/image80.png"/><Relationship Id="rId4" Type="http://schemas.openxmlformats.org/officeDocument/2006/relationships/diagramQuickStyle" Target="../diagrams/quickStyle6.xml"/><Relationship Id="rId9" Type="http://schemas.openxmlformats.org/officeDocument/2006/relationships/image" Target="../media/image79.png"/><Relationship Id="rId14" Type="http://schemas.openxmlformats.org/officeDocument/2006/relationships/image" Target="../media/image84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2.png"/><Relationship Id="rId13" Type="http://schemas.openxmlformats.org/officeDocument/2006/relationships/image" Target="../media/image97.jpeg"/><Relationship Id="rId3" Type="http://schemas.openxmlformats.org/officeDocument/2006/relationships/image" Target="../media/image87.jpeg"/><Relationship Id="rId7" Type="http://schemas.openxmlformats.org/officeDocument/2006/relationships/image" Target="../media/image91.png"/><Relationship Id="rId12" Type="http://schemas.openxmlformats.org/officeDocument/2006/relationships/image" Target="../media/image96.jpe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0.jpeg"/><Relationship Id="rId11" Type="http://schemas.openxmlformats.org/officeDocument/2006/relationships/image" Target="../media/image95.jpeg"/><Relationship Id="rId5" Type="http://schemas.openxmlformats.org/officeDocument/2006/relationships/image" Target="../media/image89.jpeg"/><Relationship Id="rId10" Type="http://schemas.openxmlformats.org/officeDocument/2006/relationships/image" Target="../media/image94.jpeg"/><Relationship Id="rId4" Type="http://schemas.openxmlformats.org/officeDocument/2006/relationships/image" Target="../media/image88.jpeg"/><Relationship Id="rId9" Type="http://schemas.openxmlformats.org/officeDocument/2006/relationships/image" Target="../media/image93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9.png"/><Relationship Id="rId3" Type="http://schemas.openxmlformats.org/officeDocument/2006/relationships/diagramLayout" Target="../diagrams/layout7.xml"/><Relationship Id="rId7" Type="http://schemas.openxmlformats.org/officeDocument/2006/relationships/image" Target="../media/image98.png"/><Relationship Id="rId12" Type="http://schemas.openxmlformats.org/officeDocument/2006/relationships/image" Target="../media/image103.jpeg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11" Type="http://schemas.openxmlformats.org/officeDocument/2006/relationships/image" Target="../media/image102.jpeg"/><Relationship Id="rId5" Type="http://schemas.openxmlformats.org/officeDocument/2006/relationships/diagramColors" Target="../diagrams/colors7.xml"/><Relationship Id="rId10" Type="http://schemas.openxmlformats.org/officeDocument/2006/relationships/image" Target="../media/image101.jpeg"/><Relationship Id="rId4" Type="http://schemas.openxmlformats.org/officeDocument/2006/relationships/diagramQuickStyle" Target="../diagrams/quickStyle7.xml"/><Relationship Id="rId9" Type="http://schemas.openxmlformats.org/officeDocument/2006/relationships/image" Target="../media/image100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0.jpeg"/><Relationship Id="rId3" Type="http://schemas.openxmlformats.org/officeDocument/2006/relationships/image" Target="../media/image105.jpeg"/><Relationship Id="rId7" Type="http://schemas.openxmlformats.org/officeDocument/2006/relationships/image" Target="../media/image109.jpeg"/><Relationship Id="rId2" Type="http://schemas.openxmlformats.org/officeDocument/2006/relationships/image" Target="../media/image10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8.jpeg"/><Relationship Id="rId11" Type="http://schemas.openxmlformats.org/officeDocument/2006/relationships/image" Target="../media/image113.png"/><Relationship Id="rId5" Type="http://schemas.openxmlformats.org/officeDocument/2006/relationships/image" Target="../media/image107.jpeg"/><Relationship Id="rId10" Type="http://schemas.openxmlformats.org/officeDocument/2006/relationships/image" Target="../media/image112.png"/><Relationship Id="rId4" Type="http://schemas.openxmlformats.org/officeDocument/2006/relationships/image" Target="../media/image106.jpeg"/><Relationship Id="rId9" Type="http://schemas.openxmlformats.org/officeDocument/2006/relationships/image" Target="../media/image11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png"/><Relationship Id="rId2" Type="http://schemas.openxmlformats.org/officeDocument/2006/relationships/image" Target="../media/image1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6.png"/></Relationships>
</file>

<file path=ppt/slides/_rels/slide2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8.xml"/><Relationship Id="rId13" Type="http://schemas.openxmlformats.org/officeDocument/2006/relationships/image" Target="../media/image123.jpeg"/><Relationship Id="rId3" Type="http://schemas.openxmlformats.org/officeDocument/2006/relationships/image" Target="../media/image118.jpeg"/><Relationship Id="rId7" Type="http://schemas.openxmlformats.org/officeDocument/2006/relationships/diagramColors" Target="../diagrams/colors8.xml"/><Relationship Id="rId12" Type="http://schemas.openxmlformats.org/officeDocument/2006/relationships/image" Target="../media/image122.jpeg"/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8.xml"/><Relationship Id="rId11" Type="http://schemas.openxmlformats.org/officeDocument/2006/relationships/image" Target="../media/image121.jpeg"/><Relationship Id="rId5" Type="http://schemas.openxmlformats.org/officeDocument/2006/relationships/diagramLayout" Target="../diagrams/layout8.xml"/><Relationship Id="rId15" Type="http://schemas.openxmlformats.org/officeDocument/2006/relationships/image" Target="../media/image125.png"/><Relationship Id="rId10" Type="http://schemas.openxmlformats.org/officeDocument/2006/relationships/image" Target="../media/image120.jpeg"/><Relationship Id="rId4" Type="http://schemas.openxmlformats.org/officeDocument/2006/relationships/diagramData" Target="../diagrams/data8.xml"/><Relationship Id="rId9" Type="http://schemas.openxmlformats.org/officeDocument/2006/relationships/image" Target="../media/image119.png"/><Relationship Id="rId14" Type="http://schemas.openxmlformats.org/officeDocument/2006/relationships/image" Target="../media/image124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7.png"/><Relationship Id="rId13" Type="http://schemas.openxmlformats.org/officeDocument/2006/relationships/image" Target="../media/image132.jpeg"/><Relationship Id="rId3" Type="http://schemas.openxmlformats.org/officeDocument/2006/relationships/diagramLayout" Target="../diagrams/layout9.xml"/><Relationship Id="rId7" Type="http://schemas.openxmlformats.org/officeDocument/2006/relationships/image" Target="../media/image126.png"/><Relationship Id="rId12" Type="http://schemas.openxmlformats.org/officeDocument/2006/relationships/image" Target="../media/image131.jpeg"/><Relationship Id="rId2" Type="http://schemas.openxmlformats.org/officeDocument/2006/relationships/diagramData" Target="../diagrams/data9.xml"/><Relationship Id="rId16" Type="http://schemas.openxmlformats.org/officeDocument/2006/relationships/image" Target="../media/image135.jpeg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11" Type="http://schemas.openxmlformats.org/officeDocument/2006/relationships/image" Target="../media/image130.jpeg"/><Relationship Id="rId5" Type="http://schemas.openxmlformats.org/officeDocument/2006/relationships/diagramColors" Target="../diagrams/colors9.xml"/><Relationship Id="rId15" Type="http://schemas.openxmlformats.org/officeDocument/2006/relationships/image" Target="../media/image134.jpeg"/><Relationship Id="rId10" Type="http://schemas.openxmlformats.org/officeDocument/2006/relationships/image" Target="../media/image129.jpeg"/><Relationship Id="rId4" Type="http://schemas.openxmlformats.org/officeDocument/2006/relationships/diagramQuickStyle" Target="../diagrams/quickStyle9.xml"/><Relationship Id="rId9" Type="http://schemas.openxmlformats.org/officeDocument/2006/relationships/image" Target="../media/image128.png"/><Relationship Id="rId14" Type="http://schemas.openxmlformats.org/officeDocument/2006/relationships/image" Target="../media/image13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6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9.png"/><Relationship Id="rId2" Type="http://schemas.openxmlformats.org/officeDocument/2006/relationships/image" Target="../media/image13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home\Pictures\Национальности\13953699_s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276872"/>
            <a:ext cx="4500148" cy="3983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home\Desktop\Узоры\Русские орнамента\78682000_r1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553535" y="2849679"/>
            <a:ext cx="6507494" cy="104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051720" y="404664"/>
            <a:ext cx="6048672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600" b="1" dirty="0" smtClean="0">
                <a:solidFill>
                  <a:srgbClr val="3A10B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Проект </a:t>
            </a:r>
          </a:p>
          <a:p>
            <a:pPr algn="ctr"/>
            <a:r>
              <a:rPr lang="ru-RU" sz="2600" b="1" dirty="0" smtClean="0">
                <a:solidFill>
                  <a:srgbClr val="3A10B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«Воспитание </a:t>
            </a:r>
            <a:r>
              <a:rPr lang="ru-RU" sz="2600" b="1" dirty="0">
                <a:solidFill>
                  <a:srgbClr val="3A10B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интереса и </a:t>
            </a:r>
            <a:r>
              <a:rPr lang="ru-RU" sz="2600" b="1" dirty="0" smtClean="0">
                <a:solidFill>
                  <a:srgbClr val="3A10B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уважения к культурам </a:t>
            </a:r>
            <a:r>
              <a:rPr lang="ru-RU" sz="2600" b="1" dirty="0">
                <a:solidFill>
                  <a:srgbClr val="3A10B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разных стран у </a:t>
            </a:r>
            <a:r>
              <a:rPr lang="ru-RU" sz="2600" b="1" dirty="0" smtClean="0">
                <a:solidFill>
                  <a:srgbClr val="3A10B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детей </a:t>
            </a:r>
            <a:r>
              <a:rPr lang="ru-RU" sz="2600" b="1" dirty="0">
                <a:solidFill>
                  <a:srgbClr val="3A10B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lang="ru-RU" sz="2600" b="1" dirty="0" smtClean="0">
                <a:solidFill>
                  <a:srgbClr val="3A10B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старшего дошкольного возраста»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6444208" y="4077072"/>
            <a:ext cx="230425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Автор 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проекта:</a:t>
            </a:r>
          </a:p>
          <a:p>
            <a:pPr algn="r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Старший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</a:t>
            </a:r>
            <a:r>
              <a:rPr lang="ru-RU" sz="1400" b="1" dirty="0" smtClean="0">
                <a:solidFill>
                  <a:srgbClr val="CC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Федоренко Н. В</a:t>
            </a: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4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923928" y="6381328"/>
            <a:ext cx="21008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Мирный</a:t>
            </a: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2736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116632"/>
            <a:ext cx="7283152" cy="360040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</a:t>
            </a:r>
            <a:endParaRPr lang="ru-RU" sz="3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9632" y="548680"/>
            <a:ext cx="7704856" cy="6192688"/>
          </a:xfrm>
        </p:spPr>
        <p:txBody>
          <a:bodyPr>
            <a:normAutofit fontScale="85000" lnSpcReduction="20000"/>
          </a:bodyPr>
          <a:lstStyle/>
          <a:p>
            <a:pPr marL="0" indent="0" algn="just">
              <a:buNone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Значительная миграция населения стран с разными традициями, языками, верованиями во всём мире приводит к росту психологической напряженности, конфликтам, столкновениям.</a:t>
            </a:r>
          </a:p>
          <a:p>
            <a:pPr marL="0" lvl="0" indent="0" algn="just">
              <a:buNone/>
            </a:pP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Многокультурное 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общество испытывает потребность в новом мировоззрении, направленном на интеграцию культур и народов с целью их дальнейшего сближения и духовного обогащения. </a:t>
            </a:r>
            <a:endParaRPr lang="ru-RU" sz="19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900" dirty="0" smtClean="0">
                <a:latin typeface="Times New Roman"/>
              </a:rPr>
              <a:t>	Современные </a:t>
            </a:r>
            <a:r>
              <a:rPr lang="ru-RU" sz="1900" dirty="0">
                <a:latin typeface="Times New Roman"/>
              </a:rPr>
              <a:t>педагогические </a:t>
            </a:r>
            <a:r>
              <a:rPr lang="ru-RU" sz="1900" dirty="0" smtClean="0">
                <a:latin typeface="Times New Roman"/>
              </a:rPr>
              <a:t>исследования вскрывают</a:t>
            </a:r>
            <a:r>
              <a:rPr lang="ru-RU" sz="1900" dirty="0">
                <a:latin typeface="Times New Roman"/>
              </a:rPr>
              <a:t> </a:t>
            </a:r>
            <a:r>
              <a:rPr lang="ru-RU" sz="1900" i="1" dirty="0">
                <a:latin typeface="Times New Roman"/>
              </a:rPr>
              <a:t>проблемы </a:t>
            </a:r>
            <a:r>
              <a:rPr lang="ru-RU" sz="1900" dirty="0">
                <a:latin typeface="Times New Roman"/>
              </a:rPr>
              <a:t>ознакомления детей </a:t>
            </a:r>
            <a:r>
              <a:rPr lang="ru-RU" sz="1900" dirty="0" smtClean="0">
                <a:latin typeface="Times New Roman"/>
              </a:rPr>
              <a:t>дошкольного возраста с </a:t>
            </a:r>
            <a:r>
              <a:rPr lang="ru-RU" sz="1900" dirty="0">
                <a:latin typeface="Times New Roman"/>
              </a:rPr>
              <a:t>культурой </a:t>
            </a:r>
            <a:r>
              <a:rPr lang="ru-RU" sz="1900" dirty="0" smtClean="0">
                <a:latin typeface="Times New Roman"/>
              </a:rPr>
              <a:t>разных народов мира</a:t>
            </a:r>
            <a:r>
              <a:rPr lang="ru-RU" sz="1900" dirty="0">
                <a:latin typeface="Times New Roman"/>
              </a:rPr>
              <a:t>:</a:t>
            </a:r>
          </a:p>
          <a:p>
            <a:pPr marL="228600">
              <a:buFont typeface="Wingdings" panose="05000000000000000000" pitchFamily="2" charset="2"/>
              <a:buChar char="Ø"/>
            </a:pPr>
            <a:r>
              <a:rPr lang="ru-RU" sz="1900" dirty="0">
                <a:latin typeface="Times New Roman"/>
              </a:rPr>
              <a:t>Н</a:t>
            </a:r>
            <a:r>
              <a:rPr lang="ru-RU" sz="1900" dirty="0" smtClean="0">
                <a:latin typeface="Times New Roman"/>
              </a:rPr>
              <a:t>едостаточная </a:t>
            </a:r>
            <a:r>
              <a:rPr lang="ru-RU" sz="1900" dirty="0">
                <a:latin typeface="Times New Roman"/>
              </a:rPr>
              <a:t>подготовленность педагогов </a:t>
            </a:r>
            <a:r>
              <a:rPr lang="ru-RU" sz="1900" dirty="0" smtClean="0">
                <a:latin typeface="Times New Roman"/>
              </a:rPr>
              <a:t>детского сада  </a:t>
            </a:r>
            <a:r>
              <a:rPr lang="ru-RU" sz="1900" dirty="0">
                <a:latin typeface="Times New Roman"/>
              </a:rPr>
              <a:t>в этой области </a:t>
            </a:r>
            <a:r>
              <a:rPr lang="ru-RU" sz="1900" dirty="0" smtClean="0">
                <a:latin typeface="Times New Roman"/>
              </a:rPr>
              <a:t>знаний.</a:t>
            </a:r>
            <a:endParaRPr lang="ru-RU" sz="1900" dirty="0">
              <a:latin typeface="Times New Roman"/>
            </a:endParaRPr>
          </a:p>
          <a:p>
            <a:pPr marL="228600">
              <a:buFont typeface="Wingdings" panose="05000000000000000000" pitchFamily="2" charset="2"/>
              <a:buChar char="Ø"/>
            </a:pPr>
            <a:r>
              <a:rPr lang="ru-RU" sz="1900" dirty="0">
                <a:latin typeface="Times New Roman"/>
              </a:rPr>
              <a:t>О</a:t>
            </a:r>
            <a:r>
              <a:rPr lang="ru-RU" sz="1900" dirty="0" smtClean="0">
                <a:latin typeface="Times New Roman"/>
              </a:rPr>
              <a:t>тсутствие </a:t>
            </a:r>
            <a:r>
              <a:rPr lang="ru-RU" sz="1900" dirty="0">
                <a:latin typeface="Times New Roman"/>
              </a:rPr>
              <a:t>заинтересованности педагогов в приобретении знаний о культуре народов </a:t>
            </a:r>
            <a:r>
              <a:rPr lang="ru-RU" sz="1900" dirty="0" smtClean="0">
                <a:latin typeface="Times New Roman"/>
              </a:rPr>
              <a:t>мира.</a:t>
            </a:r>
            <a:endParaRPr lang="ru-RU" sz="1900" dirty="0">
              <a:latin typeface="Times New Roman"/>
            </a:endParaRPr>
          </a:p>
          <a:p>
            <a:pPr marL="228600">
              <a:buFont typeface="Wingdings" panose="05000000000000000000" pitchFamily="2" charset="2"/>
              <a:buChar char="Ø"/>
            </a:pPr>
            <a:r>
              <a:rPr lang="ru-RU" sz="1900" dirty="0">
                <a:latin typeface="Times New Roman"/>
              </a:rPr>
              <a:t>И</a:t>
            </a:r>
            <a:r>
              <a:rPr lang="ru-RU" sz="1900" dirty="0" smtClean="0">
                <a:latin typeface="Times New Roman"/>
              </a:rPr>
              <a:t>сторические </a:t>
            </a:r>
            <a:r>
              <a:rPr lang="ru-RU" sz="1900" dirty="0">
                <a:latin typeface="Times New Roman"/>
              </a:rPr>
              <a:t>и культурологические сведения подаются детям недостаточно </a:t>
            </a:r>
            <a:r>
              <a:rPr lang="ru-RU" sz="1900" dirty="0" smtClean="0">
                <a:latin typeface="Times New Roman"/>
              </a:rPr>
              <a:t>разнообразно.</a:t>
            </a:r>
            <a:endParaRPr lang="ru-RU" sz="1900" dirty="0">
              <a:latin typeface="Times New Roman"/>
            </a:endParaRPr>
          </a:p>
          <a:p>
            <a:pPr marL="228600">
              <a:buFont typeface="Wingdings" panose="05000000000000000000" pitchFamily="2" charset="2"/>
              <a:buChar char="Ø"/>
            </a:pPr>
            <a:r>
              <a:rPr lang="ru-RU" sz="1900" dirty="0">
                <a:latin typeface="Times New Roman"/>
              </a:rPr>
              <a:t>Н</a:t>
            </a:r>
            <a:r>
              <a:rPr lang="ru-RU" sz="1900" dirty="0" smtClean="0">
                <a:latin typeface="Times New Roman"/>
              </a:rPr>
              <a:t>е </a:t>
            </a:r>
            <a:r>
              <a:rPr lang="ru-RU" sz="1900" dirty="0">
                <a:latin typeface="Times New Roman"/>
              </a:rPr>
              <a:t>в полной мере используются возможности музейной педагогики при ознакомлении дошкольников с культурой народов </a:t>
            </a:r>
            <a:r>
              <a:rPr lang="ru-RU" sz="1900" dirty="0" smtClean="0">
                <a:latin typeface="Times New Roman"/>
              </a:rPr>
              <a:t>мира.</a:t>
            </a:r>
            <a:endParaRPr lang="ru-RU" sz="1900" dirty="0">
              <a:latin typeface="Times New Roman"/>
            </a:endParaRPr>
          </a:p>
          <a:p>
            <a:pPr marL="228600">
              <a:buFont typeface="Wingdings" panose="05000000000000000000" pitchFamily="2" charset="2"/>
              <a:buChar char="Ø"/>
            </a:pPr>
            <a:r>
              <a:rPr lang="ru-RU" sz="1900" dirty="0">
                <a:latin typeface="Times New Roman"/>
              </a:rPr>
              <a:t>О</a:t>
            </a:r>
            <a:r>
              <a:rPr lang="ru-RU" sz="1900" dirty="0" smtClean="0">
                <a:latin typeface="Times New Roman"/>
              </a:rPr>
              <a:t>тсутствуют </a:t>
            </a:r>
            <a:r>
              <a:rPr lang="ru-RU" sz="1900" dirty="0">
                <a:latin typeface="Times New Roman"/>
              </a:rPr>
              <a:t>наглядные пособия и рекомендации по их созданию для оформления развивающей </a:t>
            </a:r>
            <a:r>
              <a:rPr lang="ru-RU" sz="1900" dirty="0" smtClean="0">
                <a:latin typeface="Times New Roman"/>
              </a:rPr>
              <a:t>предметно – пространственной среды детского сада.</a:t>
            </a:r>
            <a:endParaRPr lang="ru-RU" sz="1900" dirty="0">
              <a:latin typeface="Times New Roman"/>
            </a:endParaRPr>
          </a:p>
          <a:p>
            <a:pPr marL="228600">
              <a:buFont typeface="Wingdings" panose="05000000000000000000" pitchFamily="2" charset="2"/>
              <a:buChar char="Ø"/>
            </a:pPr>
            <a:r>
              <a:rPr lang="ru-RU" sz="1900" dirty="0">
                <a:latin typeface="Times New Roman"/>
              </a:rPr>
              <a:t>Н</a:t>
            </a:r>
            <a:r>
              <a:rPr lang="ru-RU" sz="1900" dirty="0" smtClean="0">
                <a:latin typeface="Times New Roman"/>
              </a:rPr>
              <a:t>едостаточное </a:t>
            </a:r>
            <a:r>
              <a:rPr lang="ru-RU" sz="1900" dirty="0">
                <a:latin typeface="Times New Roman"/>
              </a:rPr>
              <a:t>использование современных средств и методов обучения </a:t>
            </a:r>
            <a:r>
              <a:rPr lang="ru-RU" sz="1900" dirty="0" smtClean="0">
                <a:latin typeface="Times New Roman"/>
              </a:rPr>
              <a:t>дошкольников.</a:t>
            </a:r>
            <a:endParaRPr lang="ru-RU" sz="1900" dirty="0">
              <a:latin typeface="Times New Roman"/>
            </a:endParaRPr>
          </a:p>
          <a:p>
            <a:pPr marL="228600">
              <a:buFont typeface="Wingdings" panose="05000000000000000000" pitchFamily="2" charset="2"/>
              <a:buChar char="Ø"/>
            </a:pPr>
            <a:r>
              <a:rPr lang="ru-RU" sz="1900" dirty="0">
                <a:latin typeface="Times New Roman"/>
              </a:rPr>
              <a:t>О</a:t>
            </a:r>
            <a:r>
              <a:rPr lang="ru-RU" sz="1900" dirty="0" smtClean="0">
                <a:latin typeface="Times New Roman"/>
              </a:rPr>
              <a:t>тсутствует </a:t>
            </a:r>
            <a:r>
              <a:rPr lang="ru-RU" sz="1900" dirty="0">
                <a:latin typeface="Times New Roman"/>
              </a:rPr>
              <a:t>взаимосвязь в реализации поликультурного воспитания между родителями – детьми – педагогами</a:t>
            </a:r>
            <a:r>
              <a:rPr lang="ru-RU" sz="1900" dirty="0" smtClean="0">
                <a:latin typeface="Times New Roman"/>
              </a:rPr>
              <a:t>.</a:t>
            </a:r>
          </a:p>
          <a:p>
            <a:pPr marL="0" indent="0">
              <a:buNone/>
            </a:pP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Для 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дошкольников приобщение к культуре разных народов – это мир неизвестных ему вещей и ярких впечатлений. Если мир этот станет близким и понятным с детства, то у ребенка сформируется необходимость познания исторических сведений, высокая познавательная активность, желание ценить достоинства культур других народов, что, бесспорно, будет являться неотъемлемой чертой его духовного становления, </a:t>
            </a: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нравственного  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развития.</a:t>
            </a:r>
            <a:endParaRPr lang="ru-RU" sz="19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 descr="C:\Users\home\Desktop\Узоры\Фрация\depositphotos_19978171-stock-illustration-ornament-royal-lily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972" b="20906"/>
          <a:stretch/>
        </p:blipFill>
        <p:spPr bwMode="auto">
          <a:xfrm rot="5400000">
            <a:off x="-939866" y="1176437"/>
            <a:ext cx="3024339" cy="86409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 descr="C:\Users\home\Desktop\Узоры\Фрация\depositphotos_19978171-stock-illustration-ornament-royal-lily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972" b="20906"/>
          <a:stretch/>
        </p:blipFill>
        <p:spPr bwMode="auto">
          <a:xfrm rot="5400000">
            <a:off x="-939865" y="4200775"/>
            <a:ext cx="3024337" cy="86409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/>
          <a:srcRect b="78887"/>
          <a:stretch/>
        </p:blipFill>
        <p:spPr>
          <a:xfrm>
            <a:off x="140255" y="6144992"/>
            <a:ext cx="865707" cy="638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990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608" y="341276"/>
            <a:ext cx="7920880" cy="6120680"/>
          </a:xfrm>
        </p:spPr>
        <p:txBody>
          <a:bodyPr>
            <a:normAutofit fontScale="25000" lnSpcReduction="2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ru-RU" sz="11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Цель: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духовно – нравственной, творческой  личности 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через изучение 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традиций народов своей страны и других стран Мира, 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особенностей взаимодействия человека с природой в разных 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культурах,</a:t>
            </a:r>
            <a:r>
              <a:rPr lang="ru-RU" sz="6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воспитание  интереса и уважения к культурам разных стран, толерантности по отношению к людям других национальностей.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ru-RU" sz="11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</a:p>
          <a:p>
            <a:pPr>
              <a:lnSpc>
                <a:spcPct val="120000"/>
              </a:lnSpc>
            </a:pP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совершенствовать образовательную деятельность  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ознакомлению 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воспитанников 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национальными ценностями, как средством формирования нравственных 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ориентаций в 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полиэтнической среде на основе диалога 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6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помочь детям – представителям разных национальностей сблизить свои мировоззренческие, нравственные, эстетические взгляды, увидеть то общее в традициях, обычаях друг друга, что будет способствовать более глубокому 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взаимопониманию, 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независимо от их национальной 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принадлежности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6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ривить интерес и уважение к культурам, 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традициям и обычаям разных народов;</a:t>
            </a:r>
          </a:p>
          <a:p>
            <a:pPr>
              <a:lnSpc>
                <a:spcPct val="120000"/>
              </a:lnSpc>
            </a:pP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познакомить 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детей 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 странами и народами Мира, 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представителями разных 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национальностей,  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костюмами разных народов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lvl="0">
              <a:lnSpc>
                <a:spcPct val="120000"/>
              </a:lnSpc>
            </a:pPr>
            <a:r>
              <a:rPr lang="ru-RU" sz="6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воспитывать </a:t>
            </a:r>
            <a:r>
              <a:rPr lang="ru-RU" sz="6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детей толерантное отношение к людям </a:t>
            </a:r>
            <a:r>
              <a:rPr lang="ru-RU" sz="6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разных национальностей;</a:t>
            </a:r>
            <a:endParaRPr lang="ru-RU" sz="6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богащать социальные представления традиции группы, посредством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обычаев вежливости, традиций трапезы, сказок, особой музыки и звучания языка;</a:t>
            </a:r>
            <a:endParaRPr lang="ru-RU" sz="6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познакомить 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различными источниками получения 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информации.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6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endParaRPr lang="ru-RU" sz="6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20000"/>
              </a:lnSpc>
              <a:buNone/>
            </a:pPr>
            <a:endParaRPr lang="ru-RU" sz="35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buNone/>
            </a:pP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endParaRPr lang="ru-RU" dirty="0"/>
          </a:p>
        </p:txBody>
      </p:sp>
      <p:pic>
        <p:nvPicPr>
          <p:cNvPr id="6" name="Picture 1" descr="uz-v1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28" y="116632"/>
            <a:ext cx="900113" cy="65699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60718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30388" y="326877"/>
            <a:ext cx="6275040" cy="634082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Тип проекта, сроки реализации, участники</a:t>
            </a:r>
            <a:endParaRPr lang="ru-RU" sz="3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3002888295"/>
              </p:ext>
            </p:extLst>
          </p:nvPr>
        </p:nvGraphicFramePr>
        <p:xfrm>
          <a:off x="2483768" y="1600200"/>
          <a:ext cx="5568280" cy="40482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3" name="Рисунок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9512" y="116632"/>
            <a:ext cx="969348" cy="3121423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9512" y="3068960"/>
            <a:ext cx="969348" cy="3121423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9512" y="6120250"/>
            <a:ext cx="969348" cy="68890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838451" y="4509120"/>
            <a:ext cx="1133954" cy="2127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9764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23728" y="116632"/>
            <a:ext cx="6563072" cy="648072"/>
          </a:xfrm>
        </p:spPr>
        <p:txBody>
          <a:bodyPr>
            <a:noAutofit/>
          </a:bodyPr>
          <a:lstStyle/>
          <a:p>
            <a:r>
              <a:rPr lang="ru-RU" sz="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Этапы реализации</a:t>
            </a:r>
            <a:r>
              <a:rPr lang="ru-RU" sz="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2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9632" y="779472"/>
            <a:ext cx="7704856" cy="5328592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ru-RU" sz="24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Организационно - подготовительный </a:t>
            </a:r>
            <a:r>
              <a:rPr lang="ru-RU" sz="24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этап</a:t>
            </a:r>
            <a:r>
              <a:rPr lang="ru-RU" sz="24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Сбор информации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2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материала для создания мини – музеев, центров развития, лэпбуков, презентаций.</a:t>
            </a:r>
          </a:p>
          <a:p>
            <a:pPr marL="0" indent="0">
              <a:buNone/>
            </a:pPr>
            <a:endPara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 descr="C:\Users\home\Desktop\К презентации культура разных народов\Узоры\Украина\1422338570_ukrainian-ornaments-3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578" b="34740"/>
          <a:stretch/>
        </p:blipFill>
        <p:spPr bwMode="auto">
          <a:xfrm rot="5400000">
            <a:off x="-900608" y="1124744"/>
            <a:ext cx="3168352" cy="100811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Рисунок 4" descr="C:\Users\home\Desktop\К презентации культура разных народов\Узоры\Украина\1422338570_ukrainian-ornaments-3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578" b="34740"/>
          <a:stretch/>
        </p:blipFill>
        <p:spPr bwMode="auto">
          <a:xfrm rot="5400000">
            <a:off x="-900608" y="4149080"/>
            <a:ext cx="3168352" cy="100811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 descr="C:\Users\home\Desktop\К презентации культура разных народов\Узоры\Украина\1422338570_ukrainian-ornaments-3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578" r="77775" b="34740"/>
          <a:stretch/>
        </p:blipFill>
        <p:spPr bwMode="auto">
          <a:xfrm rot="5400000">
            <a:off x="331479" y="5941329"/>
            <a:ext cx="704178" cy="100811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Рисунок 2"/>
          <p:cNvPicPr>
            <a:picLocks noChangeAspect="1"/>
          </p:cNvPicPr>
          <p:nvPr/>
        </p:nvPicPr>
        <p:blipFill>
          <a:blip r:embed="rId3"/>
          <a:srcRect r="67924"/>
          <a:stretch>
            <a:fillRect/>
          </a:stretch>
        </p:blipFill>
        <p:spPr bwMode="auto">
          <a:xfrm>
            <a:off x="1835696" y="2435968"/>
            <a:ext cx="1741333" cy="1810017"/>
          </a:xfrm>
          <a:prstGeom prst="rect">
            <a:avLst/>
          </a:prstGeom>
          <a:noFill/>
          <a:ln w="76200">
            <a:solidFill>
              <a:schemeClr val="accent2">
                <a:lumMod val="60000"/>
                <a:lumOff val="40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Рисунок 2"/>
          <p:cNvPicPr>
            <a:picLocks noChangeAspect="1"/>
          </p:cNvPicPr>
          <p:nvPr/>
        </p:nvPicPr>
        <p:blipFill>
          <a:blip r:embed="rId3"/>
          <a:srcRect l="67223"/>
          <a:stretch>
            <a:fillRect/>
          </a:stretch>
        </p:blipFill>
        <p:spPr bwMode="auto">
          <a:xfrm>
            <a:off x="6948263" y="2459596"/>
            <a:ext cx="1800201" cy="1833499"/>
          </a:xfrm>
          <a:prstGeom prst="rect">
            <a:avLst/>
          </a:prstGeom>
          <a:noFill/>
          <a:ln w="76200">
            <a:solidFill>
              <a:schemeClr val="accent3">
                <a:lumMod val="60000"/>
                <a:lumOff val="40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20779" y="4420753"/>
            <a:ext cx="2504702" cy="1946413"/>
          </a:xfrm>
          <a:prstGeom prst="rect">
            <a:avLst/>
          </a:prstGeom>
          <a:ln w="76200">
            <a:solidFill>
              <a:schemeClr val="accent1">
                <a:lumMod val="40000"/>
                <a:lumOff val="60000"/>
              </a:schemeClr>
            </a:solidFill>
          </a:ln>
        </p:spPr>
      </p:pic>
      <p:sp>
        <p:nvSpPr>
          <p:cNvPr id="7" name="Облако 6"/>
          <p:cNvSpPr/>
          <p:nvPr/>
        </p:nvSpPr>
        <p:spPr>
          <a:xfrm>
            <a:off x="4000995" y="1959054"/>
            <a:ext cx="2232248" cy="2151252"/>
          </a:xfrm>
          <a:prstGeom prst="cloud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" name="Рисунок 11" descr="P:\К презентации культура разных народов\Национальности\costume-enfant-monde.jpg"/>
          <p:cNvPicPr/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" t="2039" r="59426" b="72642"/>
          <a:stretch/>
        </p:blipFill>
        <p:spPr bwMode="auto">
          <a:xfrm>
            <a:off x="4355976" y="2204864"/>
            <a:ext cx="1656184" cy="153931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4681450"/>
            <a:ext cx="1656184" cy="168571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9988" y="4681450"/>
            <a:ext cx="2401531" cy="1696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645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520" y="548680"/>
            <a:ext cx="7776960" cy="552792"/>
          </a:xfrm>
        </p:spPr>
        <p:txBody>
          <a:bodyPr>
            <a:noAutofit/>
          </a:bodyPr>
          <a:lstStyle/>
          <a:p>
            <a:pPr marL="342900" lvl="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Подбор методической и художественной литературы по теме проекта, видео фильмов, презентаций.</a:t>
            </a:r>
            <a:b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endParaRPr lang="ru-RU" sz="20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4505" y="1376033"/>
            <a:ext cx="2448272" cy="1939841"/>
          </a:xfrm>
        </p:spPr>
      </p:pic>
      <p:pic>
        <p:nvPicPr>
          <p:cNvPr id="1026" name="Picture 2" descr="H:\СЕМИНАР в д.с.11\К презентации культура разных народов\Узоры\Беларусь\1fe9b8581f86d9740d8c7d40f15baa6b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-40102" y="264238"/>
            <a:ext cx="1173510" cy="734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:\СЕМИНАР в д.с.11\К презентации культура разных народов\Узоры\Беларусь\1fe9b8581f86d9740d8c7d40f15baa6b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-40102" y="1419237"/>
            <a:ext cx="1173510" cy="734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:\СЕМИНАР в д.с.11\К презентации культура разных народов\Узоры\Беларусь\1fe9b8581f86d9740d8c7d40f15baa6b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-40102" y="2592747"/>
            <a:ext cx="1173510" cy="734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:\СЕМИНАР в д.с.11\К презентации культура разных народов\Узоры\Беларусь\1fe9b8581f86d9740d8c7d40f15baa6b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-40102" y="3777844"/>
            <a:ext cx="1173510" cy="734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:\СЕМИНАР в д.с.11\К презентации культура разных народов\Узоры\Беларусь\1fe9b8581f86d9740d8c7d40f15baa6b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-40102" y="4951354"/>
            <a:ext cx="1173510" cy="734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:\СЕМИНАР в д.с.11\К презентации культура разных народов\Узоры\Беларусь\1fe9b8581f86d9740d8c7d40f15baa6b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-40102" y="5736846"/>
            <a:ext cx="1173510" cy="734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1801" y="1165102"/>
            <a:ext cx="2664296" cy="1914103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1740" y="1172889"/>
            <a:ext cx="2541547" cy="1898527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4702985"/>
            <a:ext cx="3071192" cy="191269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1321" y="3229421"/>
            <a:ext cx="2876859" cy="1982244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417" y="3466090"/>
            <a:ext cx="2090323" cy="1450161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097875" y="3175836"/>
            <a:ext cx="1527009" cy="1145257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401552" y="3315874"/>
            <a:ext cx="1710254" cy="1282691"/>
          </a:xfrm>
          <a:prstGeom prst="rect">
            <a:avLst/>
          </a:prstGeom>
        </p:spPr>
      </p:pic>
      <p:pic>
        <p:nvPicPr>
          <p:cNvPr id="18" name="Рисунок 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32" b="18108"/>
          <a:stretch>
            <a:fillRect/>
          </a:stretch>
        </p:blipFill>
        <p:spPr bwMode="auto">
          <a:xfrm>
            <a:off x="1025504" y="5500848"/>
            <a:ext cx="1835652" cy="954001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>
            <a:glow rad="139700">
              <a:schemeClr val="accent5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9316" y="5066467"/>
            <a:ext cx="3235150" cy="1677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8722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274638"/>
            <a:ext cx="7632848" cy="778098"/>
          </a:xfrm>
        </p:spPr>
        <p:txBody>
          <a:bodyPr>
            <a:normAutofit fontScale="90000"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Анкетирование родителей</a:t>
            </a:r>
            <a:r>
              <a:rPr lang="ru-RU" sz="2700" b="1" dirty="0" smtClean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b="1" dirty="0" smtClean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b="1" dirty="0" smtClean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«Дети разных народов в нашем детском саду,</a:t>
            </a:r>
            <a:r>
              <a:rPr lang="ru-RU" sz="3200" dirty="0" smtClean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 smtClean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31640" y="1196752"/>
            <a:ext cx="7355160" cy="4958011"/>
          </a:xfrm>
        </p:spPr>
        <p:txBody>
          <a:bodyPr>
            <a:normAutofit/>
          </a:bodyPr>
          <a:lstStyle/>
          <a:p>
            <a:endPara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 descr="C:\Users\home\Desktop\Узоры\Японские орнаменты\00761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80528" y="476672"/>
            <a:ext cx="1728192" cy="1008112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home\Desktop\Узоры\Японские орнаменты\00761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85799" y="1869901"/>
            <a:ext cx="1728192" cy="1008112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C:\Users\home\Desktop\Узоры\Японские орнаменты\00761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80528" y="3284984"/>
            <a:ext cx="1728192" cy="1008112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C:\Users\home\Desktop\Узоры\Японские орнаменты\00761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68049" y="4679531"/>
            <a:ext cx="1728192" cy="10081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C:\Users\home\Desktop\Узоры\Японские орнаменты\00761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68049" y="5373216"/>
            <a:ext cx="1728192" cy="1008112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3617414515"/>
              </p:ext>
            </p:extLst>
          </p:nvPr>
        </p:nvGraphicFramePr>
        <p:xfrm>
          <a:off x="1749637" y="1488463"/>
          <a:ext cx="2736304" cy="43518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0090" y="1628800"/>
            <a:ext cx="3960440" cy="3960440"/>
          </a:xfrm>
          <a:prstGeom prst="rect">
            <a:avLst/>
          </a:prstGeom>
        </p:spPr>
      </p:pic>
      <p:sp>
        <p:nvSpPr>
          <p:cNvPr id="13" name="Блок-схема: узел 12"/>
          <p:cNvSpPr/>
          <p:nvPr/>
        </p:nvSpPr>
        <p:spPr>
          <a:xfrm>
            <a:off x="5626194" y="2549998"/>
            <a:ext cx="2088232" cy="2164479"/>
          </a:xfrm>
          <a:prstGeom prst="flowChartConnector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0189" y="2758626"/>
            <a:ext cx="1740242" cy="1768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3896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30480" y="312092"/>
            <a:ext cx="7427168" cy="864096"/>
          </a:xfrm>
        </p:spPr>
        <p:txBody>
          <a:bodyPr>
            <a:normAutofit fontScale="90000"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Заинтересовали детей, родителей и педагогов.</a:t>
            </a:r>
            <a:r>
              <a:rPr lang="ru-RU" sz="2700" b="1" dirty="0" smtClean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b="1" dirty="0" smtClean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b="1" dirty="0" smtClean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«Путешествие по странам наших детей,  родителей и педагогов»</a:t>
            </a:r>
            <a:r>
              <a:rPr lang="ru-RU" sz="27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28836684"/>
              </p:ext>
            </p:extLst>
          </p:nvPr>
        </p:nvGraphicFramePr>
        <p:xfrm>
          <a:off x="1397985" y="1052736"/>
          <a:ext cx="7128792" cy="58654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Рисунок 5" descr="C:\Users\home\Desktop\Узоры\Фрация\0_786d1_b4ea3779_XL.jpg"/>
          <p:cNvPicPr/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" t="50859" r="77717" b="24972"/>
          <a:stretch/>
        </p:blipFill>
        <p:spPr bwMode="auto">
          <a:xfrm>
            <a:off x="179512" y="33377"/>
            <a:ext cx="936104" cy="185821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6751" y="1891595"/>
            <a:ext cx="938865" cy="185944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0646" y="3749813"/>
            <a:ext cx="938865" cy="185944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4541" y="4797152"/>
            <a:ext cx="938865" cy="185944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1591" y="920937"/>
            <a:ext cx="1962755" cy="1838857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4928401"/>
            <a:ext cx="2593909" cy="1728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5633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188640"/>
            <a:ext cx="7704856" cy="936104"/>
          </a:xfrm>
        </p:spPr>
        <p:txBody>
          <a:bodyPr>
            <a:normAutofit fontScale="90000"/>
          </a:bodyPr>
          <a:lstStyle/>
          <a:p>
            <a:pPr marL="342900" lvl="0" indent="-342900" algn="l">
              <a:spcBef>
                <a:spcPct val="20000"/>
              </a:spcBef>
              <a:buFont typeface="Wingdings" panose="05000000000000000000" pitchFamily="2" charset="2"/>
              <a:buChar char="v"/>
            </a:pPr>
            <a:r>
              <a:rPr lang="ru-RU" sz="27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Основной </a:t>
            </a:r>
            <a:r>
              <a:rPr lang="ru-RU" sz="27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этап</a:t>
            </a:r>
            <a:r>
              <a:rPr lang="ru-RU" sz="27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br>
              <a:rPr lang="ru-RU" sz="27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</a:t>
            </a:r>
            <a:r>
              <a:rPr lang="ru-RU" sz="2700" b="1" dirty="0" smtClean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</a:t>
            </a:r>
            <a:r>
              <a:rPr lang="ru-RU" sz="2700" b="1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педагогами</a:t>
            </a:r>
            <a:r>
              <a:rPr lang="ru-RU" sz="2700" b="1" dirty="0" smtClean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700" dirty="0" smtClean="0">
                <a:solidFill>
                  <a:srgbClr val="0066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lang="ru-RU" sz="2700" dirty="0" smtClean="0">
                <a:solidFill>
                  <a:srgbClr val="0066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</a:t>
            </a:r>
            <a:r>
              <a:rPr lang="ru-RU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Разработка образовательных циклов</a:t>
            </a:r>
            <a:endParaRPr lang="ru-RU" sz="2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05557723"/>
              </p:ext>
            </p:extLst>
          </p:nvPr>
        </p:nvGraphicFramePr>
        <p:xfrm>
          <a:off x="1006271" y="1524481"/>
          <a:ext cx="7643192" cy="47133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050" name="Picture 2" descr="C:\Users\home\Desktop\Узоры\Дагестан\арбабаш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28435"/>
            <a:ext cx="817999" cy="1419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home\Desktop\Узоры\Дагестан\арбабаш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1414470"/>
            <a:ext cx="817999" cy="1419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home\Desktop\Узоры\Дагестан\арбабаш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50" y="2834184"/>
            <a:ext cx="817999" cy="1419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home\Desktop\Узоры\Дагестан\арбабаш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253899"/>
            <a:ext cx="817999" cy="1419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home\Desktop\Узоры\Дагестан\арбабаш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241"/>
          <a:stretch/>
        </p:blipFill>
        <p:spPr bwMode="auto">
          <a:xfrm>
            <a:off x="179550" y="5668852"/>
            <a:ext cx="817999" cy="1189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347864" y="2564904"/>
            <a:ext cx="2808312" cy="266429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344" y="4575326"/>
            <a:ext cx="1377719" cy="221363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1393389"/>
            <a:ext cx="1296144" cy="96945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1786" y="1393389"/>
            <a:ext cx="1152128" cy="92090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206" y="5085184"/>
            <a:ext cx="2430959" cy="1512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9931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87624" y="404665"/>
            <a:ext cx="7848872" cy="2952328"/>
          </a:xfrm>
        </p:spPr>
        <p:txBody>
          <a:bodyPr>
            <a:normAutofit lnSpcReduction="10000"/>
          </a:bodyPr>
          <a:lstStyle/>
          <a:p>
            <a:pPr lvl="0"/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картотеки </a:t>
            </a: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хороводных, народных, подвижных 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 разных стран и народов</a:t>
            </a: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/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Разработка проектов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«Образы животных в культурах разных народов</a:t>
            </a: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», «Волшебный цветок», 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«Многонациональный хоровод детей детского сада».</a:t>
            </a:r>
            <a:endParaRPr lang="ru-RU" sz="16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зготовление лэпбуков 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образовательным </a:t>
            </a: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циклам.</a:t>
            </a:r>
            <a:endParaRPr lang="ru-RU" sz="1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Введение новых активных методов </a:t>
            </a: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обучения в совместной, самостоятельной и непрерывной образовательной деятельности воспитанников: 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«Инфо – </a:t>
            </a: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Угадайка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», «Фруктовый сад</a:t>
            </a: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», </a:t>
            </a:r>
          </a:p>
          <a:p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игровых методов активизации познавательной деятельности  дошкольников: 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«Знакомство с игрушкой», «Любознательная Людмила», «Фруктовая корзина» и др. </a:t>
            </a:r>
          </a:p>
          <a:p>
            <a:pPr lvl="0"/>
            <a:endParaRPr lang="ru-RU" sz="1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endParaRPr lang="ru-RU" sz="16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endParaRPr lang="ru-RU" sz="1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endParaRPr lang="ru-RU" sz="16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endParaRPr lang="ru-RU" sz="1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endParaRPr lang="ru-RU" sz="1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2" descr="C:\Users\home\Desktop\Узоры\Русские орнамента\4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701506" y="922300"/>
            <a:ext cx="2592288" cy="974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home\Desktop\Узоры\Русские орнамента\4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701505" y="3445922"/>
            <a:ext cx="2592288" cy="974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home\Desktop\Узоры\Русские орнамента\4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136"/>
          <a:stretch/>
        </p:blipFill>
        <p:spPr bwMode="auto">
          <a:xfrm rot="16200000">
            <a:off x="-181292" y="5498509"/>
            <a:ext cx="1551862" cy="974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95" t="3374" b="12344"/>
          <a:stretch>
            <a:fillRect/>
          </a:stretch>
        </p:blipFill>
        <p:spPr bwMode="auto">
          <a:xfrm>
            <a:off x="1485855" y="3356993"/>
            <a:ext cx="2843332" cy="167234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>
            <a:glow rad="139700">
              <a:schemeClr val="accent5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5954" y="3232336"/>
            <a:ext cx="1525133" cy="2735556"/>
          </a:xfrm>
          <a:prstGeom prst="rect">
            <a:avLst/>
          </a:prstGeom>
        </p:spPr>
      </p:pic>
      <p:pic>
        <p:nvPicPr>
          <p:cNvPr id="12" name="Рисунок 11"/>
          <p:cNvPicPr/>
          <p:nvPr/>
        </p:nvPicPr>
        <p:blipFill>
          <a:blip r:embed="rId5"/>
          <a:stretch>
            <a:fillRect/>
          </a:stretch>
        </p:blipFill>
        <p:spPr>
          <a:xfrm>
            <a:off x="5832948" y="5338432"/>
            <a:ext cx="1835395" cy="125892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90795" y="5209712"/>
            <a:ext cx="1936078" cy="131563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35896" y="5209712"/>
            <a:ext cx="2075014" cy="148347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00731" y="3356993"/>
            <a:ext cx="2602924" cy="1739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8143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21779" y="203167"/>
            <a:ext cx="7848872" cy="6482333"/>
          </a:xfrm>
        </p:spPr>
        <p:txBody>
          <a:bodyPr>
            <a:normAutofit/>
          </a:bodyPr>
          <a:lstStyle/>
          <a:p>
            <a:pPr lvl="0"/>
            <a:r>
              <a:rPr lang="ru-RU" sz="2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Оформление мини – музеев, центров развития по культурам народов разных стран.</a:t>
            </a:r>
          </a:p>
          <a:p>
            <a:pPr lvl="0"/>
            <a:r>
              <a:rPr lang="ru-RU" sz="2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условий для совместной и самостоятельной деятельности воспитанников по теме проекта.</a:t>
            </a:r>
          </a:p>
          <a:p>
            <a:pPr lvl="0"/>
            <a:r>
              <a:rPr lang="ru-RU" sz="2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Оформление информационных полей, выставок.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578936" y="787059"/>
            <a:ext cx="2342760" cy="82586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511" y="1988840"/>
            <a:ext cx="829128" cy="234106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511" y="4329907"/>
            <a:ext cx="829128" cy="2341067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826" y="1988840"/>
            <a:ext cx="2605731" cy="201622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8401" y="2100331"/>
            <a:ext cx="2473825" cy="2073282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704"/>
          <a:stretch/>
        </p:blipFill>
        <p:spPr>
          <a:xfrm>
            <a:off x="1056734" y="5877272"/>
            <a:ext cx="2723177" cy="675544"/>
          </a:xfrm>
          <a:prstGeom prst="rect">
            <a:avLst/>
          </a:prstGeom>
        </p:spPr>
      </p:pic>
      <p:pic>
        <p:nvPicPr>
          <p:cNvPr id="17" name="Объект 3" descr="F:\ФОТО развивающ среда гр. Колокольч\SAM_2507.JPG"/>
          <p:cNvPicPr>
            <a:picLocks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70" t="11767" r="7627" b="11195"/>
          <a:stretch/>
        </p:blipFill>
        <p:spPr bwMode="auto">
          <a:xfrm>
            <a:off x="1202253" y="4173613"/>
            <a:ext cx="2264326" cy="1466992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Объект 3" descr="F:\ФОТО развивающ среда гр. Колокольч\SAM_2509.JPG"/>
          <p:cNvPicPr>
            <a:picLocks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20" t="7150" r="4273" b="12086"/>
          <a:stretch/>
        </p:blipFill>
        <p:spPr bwMode="auto">
          <a:xfrm>
            <a:off x="7208345" y="4307789"/>
            <a:ext cx="1888472" cy="1332816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Объект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1" y="2070413"/>
            <a:ext cx="2735561" cy="210320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013"/>
          <a:stretch/>
        </p:blipFill>
        <p:spPr>
          <a:xfrm>
            <a:off x="6776854" y="5877272"/>
            <a:ext cx="2315372" cy="738954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5172" y="4274629"/>
            <a:ext cx="3545470" cy="2341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8995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63688" y="188640"/>
            <a:ext cx="6923112" cy="679269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 smtClean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 воспитанниками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5856522"/>
              </p:ext>
            </p:extLst>
          </p:nvPr>
        </p:nvGraphicFramePr>
        <p:xfrm>
          <a:off x="2599408" y="1131275"/>
          <a:ext cx="6267938" cy="48834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Скругленный прямоугольник 2"/>
          <p:cNvSpPr/>
          <p:nvPr/>
        </p:nvSpPr>
        <p:spPr>
          <a:xfrm>
            <a:off x="1303264" y="1052736"/>
            <a:ext cx="2592288" cy="1391157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ПОЗНАВАТЕЛЬНОЕ РАВИТИЕ</a:t>
            </a:r>
            <a:endParaRPr lang="ru-RU" sz="16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1291362" y="2464260"/>
            <a:ext cx="2592288" cy="1108756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rgbClr val="0099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ХУДОЖЕСТВЕННО – ЭСТЕТИЧЕСКОЕ РАЗВИТИЕ</a:t>
            </a:r>
            <a:endParaRPr lang="ru-RU" sz="1400" b="1" dirty="0">
              <a:solidFill>
                <a:srgbClr val="0099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1291362" y="3401815"/>
            <a:ext cx="2592288" cy="643980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СОЦИОЛЬНО – КОММУНИКАТИВНОЕ РАЗВИТИЕ</a:t>
            </a:r>
            <a:endParaRPr lang="ru-RU" sz="1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1312946" y="4032885"/>
            <a:ext cx="2572924" cy="936104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РЕЧЕВОЕ РАЗВИТИЕ</a:t>
            </a:r>
            <a:endParaRPr lang="ru-RU" sz="16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322628" y="4941168"/>
            <a:ext cx="2558545" cy="643981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CC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ФИЗИЧЕСКОЕ РАЗВИТИЕ</a:t>
            </a:r>
            <a:endParaRPr lang="ru-RU" sz="1600" b="1" dirty="0">
              <a:solidFill>
                <a:srgbClr val="CC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16-конечная звезда 14"/>
          <p:cNvSpPr/>
          <p:nvPr/>
        </p:nvSpPr>
        <p:spPr>
          <a:xfrm>
            <a:off x="2987824" y="5513141"/>
            <a:ext cx="504056" cy="504056"/>
          </a:xfrm>
          <a:prstGeom prst="star16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9654" y="35011"/>
            <a:ext cx="798956" cy="1665797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3868" y="1700808"/>
            <a:ext cx="804742" cy="1664352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3868" y="3366605"/>
            <a:ext cx="804742" cy="1664352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3868" y="5030957"/>
            <a:ext cx="804742" cy="1664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5771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9638" y="2035135"/>
            <a:ext cx="2246805" cy="2044961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4149080"/>
            <a:ext cx="1984780" cy="229255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7994" y="4487310"/>
            <a:ext cx="2592288" cy="173178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0367" y="4576756"/>
            <a:ext cx="2834895" cy="188581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188640"/>
            <a:ext cx="2660090" cy="1773393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2789953"/>
            <a:ext cx="2122879" cy="171356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8496" y="152021"/>
            <a:ext cx="2787440" cy="185971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0338" y="2355353"/>
            <a:ext cx="2520280" cy="1680187"/>
          </a:xfrm>
          <a:prstGeom prst="rect">
            <a:avLst/>
          </a:prstGeom>
        </p:spPr>
      </p:pic>
      <p:pic>
        <p:nvPicPr>
          <p:cNvPr id="1027" name="Picture 3" descr="H:\СЕМИНАР в д.с.11\К презентации культура разных народов\Узоры\Греция\or6_2f1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00440" y="524575"/>
            <a:ext cx="1754755" cy="938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" descr="H:\СЕМИНАР в д.с.11\К презентации культура разных народов\Узоры\Греция\or6_2f1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00440" y="2279330"/>
            <a:ext cx="1754755" cy="938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" descr="H:\СЕМИНАР в д.с.11\К презентации культура разных народов\Узоры\Греция\or6_2f1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00441" y="4034085"/>
            <a:ext cx="1754755" cy="938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3" descr="H:\СЕМИНАР в д.с.11\К презентации культура разных народов\Узоры\Греция\or6_2f1.jpg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966"/>
          <a:stretch/>
        </p:blipFill>
        <p:spPr bwMode="auto">
          <a:xfrm rot="5400000">
            <a:off x="-134033" y="5622434"/>
            <a:ext cx="1421943" cy="938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2659" y="188640"/>
            <a:ext cx="1765544" cy="2465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7508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274638"/>
            <a:ext cx="7427168" cy="922114"/>
          </a:xfrm>
        </p:spPr>
        <p:txBody>
          <a:bodyPr>
            <a:noAutofit/>
          </a:bodyPr>
          <a:lstStyle/>
          <a:p>
            <a:pPr marL="342900" lvl="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Организация детских выставок </a:t>
            </a:r>
            <a:r>
              <a:rPr lang="ru-RU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и</a:t>
            </a:r>
            <a:br>
              <a:rPr lang="ru-RU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совместных выставок детей  с родителями.</a:t>
            </a:r>
            <a:b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endParaRPr lang="ru-RU" sz="20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5186" y="1132561"/>
            <a:ext cx="2661827" cy="160169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4726" y="1149469"/>
            <a:ext cx="2488271" cy="1492963"/>
          </a:xfrm>
          <a:prstGeom prst="rect">
            <a:avLst/>
          </a:prstGeom>
        </p:spPr>
      </p:pic>
      <p:pic>
        <p:nvPicPr>
          <p:cNvPr id="8" name="Рисунок 7" descr="C:\Users\home\Desktop\Узоры\Индия\58946227_1273672243_009.jpg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365" b="62149"/>
          <a:stretch/>
        </p:blipFill>
        <p:spPr bwMode="auto">
          <a:xfrm rot="5400000">
            <a:off x="-2700809" y="2996953"/>
            <a:ext cx="6552730" cy="79208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925" y="2941681"/>
            <a:ext cx="2577514" cy="155687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1960" y="4862425"/>
            <a:ext cx="2631847" cy="1585964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925" y="4805278"/>
            <a:ext cx="2188018" cy="164101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2929" y="2929175"/>
            <a:ext cx="2447522" cy="175058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3533" y="4831464"/>
            <a:ext cx="2871039" cy="1913673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4572" y="2794140"/>
            <a:ext cx="2828425" cy="1885616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6982" y="1132561"/>
            <a:ext cx="2599609" cy="1725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8201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274638"/>
            <a:ext cx="8064896" cy="778098"/>
          </a:xfrm>
        </p:spPr>
        <p:txBody>
          <a:bodyPr>
            <a:noAutofit/>
          </a:bodyPr>
          <a:lstStyle/>
          <a:p>
            <a:pPr lvl="0"/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</a:t>
            </a: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традиций в соответствии с </a:t>
            </a:r>
            <a:r>
              <a:rPr lang="ru-RU" sz="2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выбранным</a:t>
            </a:r>
            <a:br>
              <a:rPr lang="ru-RU" sz="2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образовательным циклом.</a:t>
            </a:r>
            <a:r>
              <a:rPr lang="ru-RU" sz="2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04399704"/>
              </p:ext>
            </p:extLst>
          </p:nvPr>
        </p:nvGraphicFramePr>
        <p:xfrm>
          <a:off x="1223628" y="1196752"/>
          <a:ext cx="7128792" cy="48574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9" name="Рисунок 8" descr="C:\Users\home\Desktop\Узоры\Индия\58946235_1273672292_012.jpg"/>
          <p:cNvPicPr/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" t="-285" r="1330" b="82308"/>
          <a:stretch/>
        </p:blipFill>
        <p:spPr bwMode="auto">
          <a:xfrm rot="5400000">
            <a:off x="-1116633" y="1340768"/>
            <a:ext cx="3240360" cy="64807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Рисунок 9" descr="C:\Users\home\Desktop\Узоры\Индия\58946235_1273672292_012.jpg"/>
          <p:cNvPicPr/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68" t="-285" r="1329" b="82308"/>
          <a:stretch/>
        </p:blipFill>
        <p:spPr bwMode="auto">
          <a:xfrm rot="5400000">
            <a:off x="-1079614" y="4538431"/>
            <a:ext cx="3166324" cy="64807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Рисунок 10" descr="C:\Users\home\Desktop\Узоры\Индия\58946235_1273672292_012.jpg"/>
          <p:cNvPicPr/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321" t="-285" r="1330" b="82308"/>
          <a:stretch/>
        </p:blipFill>
        <p:spPr bwMode="auto">
          <a:xfrm rot="5400000">
            <a:off x="182452" y="6131128"/>
            <a:ext cx="642191" cy="64807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985901" y="160062"/>
            <a:ext cx="1021070" cy="1529295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9077" y="4509120"/>
            <a:ext cx="1656184" cy="2189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986" y="861591"/>
            <a:ext cx="699177" cy="16064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7108" y="3124288"/>
            <a:ext cx="1398813" cy="10247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7" y="1168911"/>
            <a:ext cx="1494761" cy="10359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986" y="4712685"/>
            <a:ext cx="2759926" cy="1839950"/>
          </a:xfrm>
          <a:prstGeom prst="rect">
            <a:avLst/>
          </a:prstGeom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629313"/>
            <a:ext cx="1225674" cy="16335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5489390"/>
            <a:ext cx="864096" cy="12987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41744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4509120"/>
            <a:ext cx="1436882" cy="2169817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1966" y="4928102"/>
            <a:ext cx="1313126" cy="175083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55148"/>
            <a:ext cx="1890902" cy="209521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5113547"/>
            <a:ext cx="2136699" cy="156539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3214" y="4998285"/>
            <a:ext cx="2720507" cy="168065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75839" y="344296"/>
            <a:ext cx="1356686" cy="789999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75839" y="1471015"/>
            <a:ext cx="1356686" cy="789999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75838" y="2597736"/>
            <a:ext cx="1356686" cy="789999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75839" y="3730337"/>
            <a:ext cx="1356686" cy="789999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75839" y="4864472"/>
            <a:ext cx="1356686" cy="789999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07"/>
          <a:stretch/>
        </p:blipFill>
        <p:spPr>
          <a:xfrm rot="16200000">
            <a:off x="-50297" y="5879393"/>
            <a:ext cx="1105602" cy="78999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5176" y="125525"/>
            <a:ext cx="2467314" cy="2626871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1256" y="2250359"/>
            <a:ext cx="2311753" cy="261205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2525290"/>
            <a:ext cx="1990206" cy="184340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2785239"/>
            <a:ext cx="2848015" cy="2083928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5203" y="131221"/>
            <a:ext cx="2926310" cy="1967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3253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274638"/>
            <a:ext cx="7211144" cy="634082"/>
          </a:xfrm>
        </p:spPr>
        <p:txBody>
          <a:bodyPr>
            <a:noAutofit/>
          </a:bodyPr>
          <a:lstStyle/>
          <a:p>
            <a:pPr lvl="0"/>
            <a:r>
              <a:rPr lang="ru-RU" sz="2400" b="1" dirty="0" smtClean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Взаимодействие с семьей</a:t>
            </a:r>
            <a:endParaRPr lang="ru-RU" sz="2400" b="1" dirty="0">
              <a:solidFill>
                <a:srgbClr val="00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17289007"/>
              </p:ext>
            </p:extLst>
          </p:nvPr>
        </p:nvGraphicFramePr>
        <p:xfrm>
          <a:off x="1691680" y="690568"/>
          <a:ext cx="6480720" cy="44253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Рисунок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9512" y="14271"/>
            <a:ext cx="801935" cy="226260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6705" y="2276873"/>
            <a:ext cx="804742" cy="226790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6705" y="4539475"/>
            <a:ext cx="804742" cy="226790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6609" y="4447357"/>
            <a:ext cx="2291985" cy="229198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5021312"/>
            <a:ext cx="2622688" cy="174845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5128319"/>
            <a:ext cx="2472641" cy="158417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6609" y="2571627"/>
            <a:ext cx="2080044" cy="1605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9493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23936" y="116632"/>
            <a:ext cx="7499176" cy="706090"/>
          </a:xfrm>
        </p:spPr>
        <p:txBody>
          <a:bodyPr>
            <a:normAutofit fontScale="90000"/>
          </a:bodyPr>
          <a:lstStyle/>
          <a:p>
            <a:pPr lvl="0"/>
            <a:r>
              <a:rPr lang="ru-RU" sz="2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b="1" dirty="0" smtClean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Итоговое мероприятие </a:t>
            </a:r>
            <a:r>
              <a:rPr lang="ru-RU" sz="2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(на промежуточном этапе) :</a:t>
            </a:r>
            <a:br>
              <a:rPr lang="ru-RU" sz="2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Ассамблея </a:t>
            </a:r>
            <a:r>
              <a:rPr lang="ru-RU" sz="1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«Дети разных народов» с участием </a:t>
            </a:r>
            <a:r>
              <a:rPr lang="ru-RU" sz="1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детей, родителей и педагогов детского сада  </a:t>
            </a:r>
            <a:r>
              <a:rPr lang="ru-RU" sz="1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разных национальностей. </a:t>
            </a: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1996" y="844816"/>
            <a:ext cx="1621455" cy="18819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043608" y="6169741"/>
            <a:ext cx="784887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Заключительный </a:t>
            </a:r>
            <a:r>
              <a:rPr lang="ru-RU" sz="20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этап: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галла - концерт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«Мы такие разные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», «Дружат люди всей Земли».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3936" y="914864"/>
            <a:ext cx="2892648" cy="163066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0149" y="2614175"/>
            <a:ext cx="2555474" cy="185280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023" r="11322"/>
          <a:stretch/>
        </p:blipFill>
        <p:spPr>
          <a:xfrm>
            <a:off x="4331875" y="1177999"/>
            <a:ext cx="1998651" cy="2287902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8802" y="4280612"/>
            <a:ext cx="2824844" cy="193950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29293" y="232773"/>
            <a:ext cx="1252488" cy="819485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29" r="5033"/>
          <a:stretch/>
        </p:blipFill>
        <p:spPr>
          <a:xfrm rot="16200000">
            <a:off x="56891" y="1327071"/>
            <a:ext cx="1080122" cy="819485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29" r="5033"/>
          <a:stretch/>
        </p:blipFill>
        <p:spPr>
          <a:xfrm rot="16200000">
            <a:off x="58841" y="2407193"/>
            <a:ext cx="1080122" cy="819485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29" r="5033"/>
          <a:stretch/>
        </p:blipFill>
        <p:spPr>
          <a:xfrm rot="16200000">
            <a:off x="56889" y="3487316"/>
            <a:ext cx="1080122" cy="819485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29" r="5033"/>
          <a:stretch/>
        </p:blipFill>
        <p:spPr>
          <a:xfrm rot="16200000">
            <a:off x="56889" y="4567439"/>
            <a:ext cx="1080122" cy="819485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29" r="5033"/>
          <a:stretch/>
        </p:blipFill>
        <p:spPr>
          <a:xfrm rot="16200000">
            <a:off x="56888" y="5647563"/>
            <a:ext cx="1080122" cy="81948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1633" y="4110320"/>
            <a:ext cx="1356674" cy="210706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6599" y="3284585"/>
            <a:ext cx="1786528" cy="172459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437448" y="4282884"/>
            <a:ext cx="2530553" cy="1921738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662586" y="2962069"/>
            <a:ext cx="2201114" cy="1007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92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1015" y="44624"/>
            <a:ext cx="8229600" cy="864096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Промежуточные результаты</a:t>
            </a:r>
            <a:r>
              <a:rPr lang="ru-RU" sz="4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4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79027" y="908720"/>
            <a:ext cx="7317208" cy="4929411"/>
          </a:xfrm>
        </p:spPr>
        <p:txBody>
          <a:bodyPr>
            <a:normAutofit fontScale="92500" lnSpcReduction="10000"/>
          </a:bodyPr>
          <a:lstStyle/>
          <a:p>
            <a:pPr lvl="0">
              <a:buFont typeface="Wingdings" panose="05000000000000000000" pitchFamily="2" charset="2"/>
              <a:buChar char="Ø"/>
            </a:pPr>
            <a:r>
              <a:rPr lang="ru-RU" sz="17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7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результате проведенной работы </a:t>
            </a:r>
            <a:r>
              <a:rPr lang="ru-RU" sz="17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sz="1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детей</a:t>
            </a:r>
            <a:r>
              <a:rPr lang="ru-RU" sz="17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lvl="0"/>
            <a:r>
              <a:rPr lang="ru-RU" sz="17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изменились </a:t>
            </a:r>
            <a:r>
              <a:rPr lang="ru-RU" sz="17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взаимоотношения внутри детского коллектива, в общении со </a:t>
            </a:r>
            <a:r>
              <a:rPr lang="ru-RU" sz="17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взрослыми;</a:t>
            </a:r>
          </a:p>
          <a:p>
            <a:pPr lvl="0"/>
            <a:r>
              <a:rPr lang="ru-RU" sz="17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меньше </a:t>
            </a:r>
            <a:r>
              <a:rPr lang="ru-RU" sz="17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стало конфликтных ситуаций в группах детского </a:t>
            </a:r>
            <a:r>
              <a:rPr lang="ru-RU" sz="17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сада </a:t>
            </a:r>
            <a:r>
              <a:rPr lang="ru-RU" sz="17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между детьми разных </a:t>
            </a:r>
            <a:r>
              <a:rPr lang="ru-RU" sz="17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национальностей;</a:t>
            </a:r>
          </a:p>
          <a:p>
            <a:pPr lvl="0"/>
            <a:r>
              <a:rPr lang="ru-RU" sz="17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стали проявляться  терпимость,  внимание,  доброта </a:t>
            </a:r>
            <a:r>
              <a:rPr lang="ru-RU" sz="17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 окружающим людям, </a:t>
            </a:r>
            <a:r>
              <a:rPr lang="ru-RU" sz="17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развились способности  </a:t>
            </a:r>
            <a:r>
              <a:rPr lang="ru-RU" sz="17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выражать свое мнение, уважая мнение других,  </a:t>
            </a:r>
            <a:r>
              <a:rPr lang="ru-RU" sz="17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стремление  </a:t>
            </a:r>
            <a:r>
              <a:rPr lang="ru-RU" sz="17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находить выход из </a:t>
            </a:r>
            <a:r>
              <a:rPr lang="ru-RU" sz="17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конфликтных ситуаций </a:t>
            </a:r>
            <a:r>
              <a:rPr lang="ru-RU" sz="17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мирным </a:t>
            </a:r>
            <a:r>
              <a:rPr lang="ru-RU" sz="17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путем</a:t>
            </a:r>
            <a:r>
              <a:rPr lang="ru-RU" sz="17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17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17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расширились  </a:t>
            </a:r>
            <a:r>
              <a:rPr lang="ru-RU" sz="17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знания </a:t>
            </a:r>
            <a:r>
              <a:rPr lang="ru-RU" sz="17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воспитанников о стране России, о разных республиках, о национальных традициях и обычаях разных народов;</a:t>
            </a:r>
          </a:p>
          <a:p>
            <a:pPr lvl="0"/>
            <a:r>
              <a:rPr lang="ru-RU" sz="17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сформировалась адекватная оценка людей других национальностей в зависимости от их нравственных качеств, а не особенностей </a:t>
            </a:r>
            <a:r>
              <a:rPr lang="ru-RU" sz="17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внешности.</a:t>
            </a:r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ru-RU" sz="17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17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овысился </a:t>
            </a:r>
            <a:r>
              <a:rPr lang="ru-RU" sz="17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уровень  профессиональной компетентности </a:t>
            </a:r>
            <a:r>
              <a:rPr lang="ru-RU" sz="17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педагогов</a:t>
            </a:r>
            <a:r>
              <a:rPr lang="ru-RU" sz="17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при организации развивающей </a:t>
            </a:r>
            <a:r>
              <a:rPr lang="ru-RU" sz="17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предметно - пространственной </a:t>
            </a:r>
            <a:r>
              <a:rPr lang="ru-RU" sz="17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среды для ознакомления воспитанников с культурами </a:t>
            </a:r>
            <a:r>
              <a:rPr lang="ru-RU" sz="17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разных народов.</a:t>
            </a:r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ru-RU" sz="17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sz="1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одители</a:t>
            </a:r>
            <a:r>
              <a:rPr lang="ru-RU" sz="17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стали более толерантно  относиться  </a:t>
            </a:r>
            <a:r>
              <a:rPr lang="ru-RU" sz="17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 людям разных </a:t>
            </a:r>
            <a:r>
              <a:rPr lang="ru-RU" sz="17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национальностей.</a:t>
            </a:r>
            <a:endParaRPr lang="ru-RU" sz="17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ru-RU" sz="1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Дети, родители и педагоги </a:t>
            </a:r>
            <a:r>
              <a:rPr lang="ru-RU" sz="17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приняли активное участие </a:t>
            </a:r>
          </a:p>
          <a:p>
            <a:pPr marL="0" lvl="0" indent="0" algn="just">
              <a:buNone/>
            </a:pPr>
            <a:r>
              <a:rPr lang="ru-RU" sz="17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во всех мероприятиях, проводимых по данной теме. </a:t>
            </a:r>
            <a:endParaRPr lang="ru-RU" sz="17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ru-RU" sz="2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0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432874" y="4845067"/>
            <a:ext cx="2572919" cy="183643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512" y="44624"/>
            <a:ext cx="865707" cy="577341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9142" y="5229200"/>
            <a:ext cx="865707" cy="1371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039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6341" y="4905295"/>
            <a:ext cx="1057278" cy="185222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871" y="2846243"/>
            <a:ext cx="1188832" cy="211216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10847" y="49370"/>
            <a:ext cx="6923112" cy="634082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Наши </a:t>
            </a:r>
            <a:r>
              <a:rPr lang="ru-RU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перспективы</a:t>
            </a:r>
            <a:endParaRPr lang="ru-RU" sz="3200" b="1" dirty="0">
              <a:solidFill>
                <a:srgbClr val="C00000"/>
              </a:solidFill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77338189"/>
              </p:ext>
            </p:extLst>
          </p:nvPr>
        </p:nvGraphicFramePr>
        <p:xfrm>
          <a:off x="1705120" y="966592"/>
          <a:ext cx="6395272" cy="45369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6" name="Стрелка вниз 5"/>
          <p:cNvSpPr/>
          <p:nvPr/>
        </p:nvSpPr>
        <p:spPr>
          <a:xfrm>
            <a:off x="4708586" y="613611"/>
            <a:ext cx="251572" cy="352981"/>
          </a:xfrm>
          <a:prstGeom prst="downArrow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white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7504" y="14562"/>
            <a:ext cx="865707" cy="377984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7503" y="3049393"/>
            <a:ext cx="865707" cy="377984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10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6357" y="2846243"/>
            <a:ext cx="1199995" cy="207566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1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2833" y="4894490"/>
            <a:ext cx="947984" cy="1844824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5543" y="4882373"/>
            <a:ext cx="919516" cy="1820896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3934" y="4929671"/>
            <a:ext cx="993552" cy="1774461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4" cstate="print">
            <a:clrChange>
              <a:clrFrom>
                <a:srgbClr val="FBFDF8"/>
              </a:clrFrom>
              <a:clrTo>
                <a:srgbClr val="FBFDF8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0887" y="4929671"/>
            <a:ext cx="1065163" cy="1767174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7190" y="4921909"/>
            <a:ext cx="998971" cy="1835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3791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274638"/>
            <a:ext cx="7427168" cy="693685"/>
          </a:xfrm>
        </p:spPr>
        <p:txBody>
          <a:bodyPr>
            <a:noAutofit/>
          </a:bodyPr>
          <a:lstStyle/>
          <a:p>
            <a:r>
              <a:rPr lang="ru-RU" sz="2000" b="1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Путешествие по </a:t>
            </a:r>
            <a:r>
              <a:rPr lang="ru-RU" sz="2000" b="1" dirty="0" smtClean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другим странам Мира и континентам</a:t>
            </a:r>
            <a:br>
              <a:rPr lang="ru-RU" sz="2000" b="1" dirty="0" smtClean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(в перспективе)</a:t>
            </a:r>
            <a:endParaRPr lang="ru-RU" sz="2000" b="1" dirty="0">
              <a:solidFill>
                <a:srgbClr val="006600"/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54654224"/>
              </p:ext>
            </p:extLst>
          </p:nvPr>
        </p:nvGraphicFramePr>
        <p:xfrm>
          <a:off x="3275856" y="1772816"/>
          <a:ext cx="5338936" cy="42135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Рисунок 2"/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288260" y="4725144"/>
            <a:ext cx="1696946" cy="158775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2158" y="830613"/>
            <a:ext cx="2011372" cy="188440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21154" y="79973"/>
            <a:ext cx="792549" cy="158509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18415" y="1666173"/>
            <a:ext cx="792549" cy="158509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15676" y="3222218"/>
            <a:ext cx="792549" cy="158509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12937" y="4807315"/>
            <a:ext cx="792549" cy="1585097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1525178"/>
            <a:ext cx="898138" cy="1156572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0122" y="1664352"/>
            <a:ext cx="1323123" cy="881737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2376" y="5455847"/>
            <a:ext cx="1306488" cy="979866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7855" y="3570680"/>
            <a:ext cx="1256001" cy="855337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1698" y="3501008"/>
            <a:ext cx="1074333" cy="716580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6835" y="1387156"/>
            <a:ext cx="947019" cy="738078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8862" y="5643651"/>
            <a:ext cx="1505254" cy="935408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9"/>
          <a:srcRect b="52341"/>
          <a:stretch/>
        </p:blipFill>
        <p:spPr>
          <a:xfrm>
            <a:off x="112937" y="5986398"/>
            <a:ext cx="792549" cy="755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8392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274638"/>
            <a:ext cx="7499176" cy="706090"/>
          </a:xfrm>
        </p:spPr>
        <p:txBody>
          <a:bodyPr>
            <a:normAutofit fontScale="90000"/>
          </a:bodyPr>
          <a:lstStyle/>
          <a:p>
            <a:r>
              <a:rPr lang="ru-RU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Предполагаемые итоги </a:t>
            </a:r>
            <a:r>
              <a:rPr lang="ru-RU" sz="3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реализации проекта</a:t>
            </a:r>
            <a:endParaRPr lang="ru-RU" sz="32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27629" y="1209316"/>
            <a:ext cx="7776864" cy="3196951"/>
          </a:xfrm>
        </p:spPr>
        <p:txBody>
          <a:bodyPr>
            <a:normAutofit fontScale="92500" lnSpcReduction="20000"/>
          </a:bodyPr>
          <a:lstStyle/>
          <a:p>
            <a:pPr lvl="0">
              <a:buFont typeface="Wingdings" panose="05000000000000000000" pitchFamily="2" charset="2"/>
              <a:buChar char="v"/>
            </a:pPr>
            <a:r>
              <a:rPr lang="ru-RU" sz="17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представления о многообразии стран и народов на планете Земля, о разнообразии традиций и обычаев в нашей стране и в других странах.</a:t>
            </a:r>
          </a:p>
          <a:p>
            <a:pPr lvl="0">
              <a:buFont typeface="Wingdings" panose="05000000000000000000" pitchFamily="2" charset="2"/>
              <a:buChar char="v"/>
            </a:pPr>
            <a:r>
              <a:rPr lang="ru-RU" sz="17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Воспитание доброжелательных отношений между детьми разных национальностей в разных странах Мира.</a:t>
            </a:r>
          </a:p>
          <a:p>
            <a:pPr lvl="0">
              <a:buFont typeface="Wingdings" panose="05000000000000000000" pitchFamily="2" charset="2"/>
              <a:buChar char="v"/>
            </a:pPr>
            <a:r>
              <a:rPr lang="ru-RU" sz="17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Воспитание чувства </a:t>
            </a:r>
            <a:r>
              <a:rPr lang="ru-RU" sz="17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гордости за свой народ, за свою Родину, желания сохранить и приумножить культурное наследие своей страны.</a:t>
            </a:r>
          </a:p>
          <a:p>
            <a:pPr lvl="0">
              <a:buFont typeface="Wingdings" panose="05000000000000000000" pitchFamily="2" charset="2"/>
              <a:buChar char="v"/>
            </a:pPr>
            <a:r>
              <a:rPr lang="ru-RU" sz="17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</a:t>
            </a:r>
            <a:r>
              <a:rPr lang="ru-RU" sz="17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понимания того, что </a:t>
            </a:r>
            <a:r>
              <a:rPr lang="ru-RU" sz="17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 люди должны </a:t>
            </a:r>
            <a:r>
              <a:rPr lang="ru-RU" sz="17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жить в мире и согласии друг с другом.</a:t>
            </a:r>
          </a:p>
          <a:p>
            <a:pPr lvl="0">
              <a:buFont typeface="Wingdings" panose="05000000000000000000" pitchFamily="2" charset="2"/>
              <a:buChar char="v"/>
            </a:pPr>
            <a:r>
              <a:rPr lang="ru-RU" sz="17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Расширение </a:t>
            </a:r>
            <a:r>
              <a:rPr lang="ru-RU" sz="17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знаний о культурах разных </a:t>
            </a:r>
            <a:r>
              <a:rPr lang="ru-RU" sz="17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стран </a:t>
            </a:r>
            <a:r>
              <a:rPr lang="ru-RU" sz="17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народов.</a:t>
            </a:r>
          </a:p>
          <a:p>
            <a:pPr lvl="0">
              <a:buFont typeface="Wingdings" panose="05000000000000000000" pitchFamily="2" charset="2"/>
              <a:buChar char="v"/>
            </a:pPr>
            <a:r>
              <a:rPr lang="ru-RU" sz="17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у педагогов, родителей и воспитанников толерантности по отношению к людям разных национальностей</a:t>
            </a:r>
            <a:r>
              <a:rPr lang="ru-RU" sz="17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>
              <a:buFont typeface="Wingdings" panose="05000000000000000000" pitchFamily="2" charset="2"/>
              <a:buChar char="v"/>
            </a:pPr>
            <a:r>
              <a:rPr lang="ru-RU" sz="17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в детском саду атмосферы взаимопонимания и комфорта.</a:t>
            </a:r>
          </a:p>
          <a:p>
            <a:pPr lvl="0">
              <a:buFont typeface="Wingdings" panose="05000000000000000000" pitchFamily="2" charset="2"/>
              <a:buChar char="v"/>
            </a:pPr>
            <a:r>
              <a:rPr lang="ru-RU" sz="17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культурного уровня педагогов детского сада</a:t>
            </a:r>
            <a:r>
              <a:rPr lang="ru-RU" sz="17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ru-RU" sz="1400" dirty="0"/>
          </a:p>
        </p:txBody>
      </p:sp>
      <p:pic>
        <p:nvPicPr>
          <p:cNvPr id="4" name="Рисунок 3" descr="C:\Users\home\Desktop\К презентации культура разных народов\Узоры\Украина\1422338570_ukrainian-ornaments-3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585" b="9578"/>
          <a:stretch/>
        </p:blipFill>
        <p:spPr bwMode="auto">
          <a:xfrm rot="5400000">
            <a:off x="-1235586" y="1449047"/>
            <a:ext cx="3747135" cy="91694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Рисунок 4" descr="C:\Users\home\Desktop\К презентации культура разных народов\Узоры\Украина\1422338570_ukrainian-ornaments-3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585" b="9578"/>
          <a:stretch/>
        </p:blipFill>
        <p:spPr bwMode="auto">
          <a:xfrm rot="5400000">
            <a:off x="-1235587" y="4495280"/>
            <a:ext cx="3747135" cy="91694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 descr="P:\К презентации культура разных народов\Национальности\costume-enfant-monde.jpg"/>
          <p:cNvPicPr/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98" t="34455" r="5887" b="40658"/>
          <a:stretch/>
        </p:blipFill>
        <p:spPr bwMode="auto">
          <a:xfrm>
            <a:off x="1403648" y="4797152"/>
            <a:ext cx="3384376" cy="149698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52120" y="4406267"/>
            <a:ext cx="2534590" cy="2039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2002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151" y="24933"/>
            <a:ext cx="951058" cy="306655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151" y="3091487"/>
            <a:ext cx="951058" cy="306655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3151" y="6162233"/>
            <a:ext cx="951058" cy="646232"/>
          </a:xfrm>
          <a:prstGeom prst="rect">
            <a:avLst/>
          </a:prstGeom>
        </p:spPr>
      </p:pic>
      <p:pic>
        <p:nvPicPr>
          <p:cNvPr id="9" name="Picture 2" descr="C:\Users\home\Desktop\Национальности\monde-nature-enfants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620688"/>
            <a:ext cx="2952328" cy="279129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sp>
        <p:nvSpPr>
          <p:cNvPr id="2" name="Прямоугольник 1"/>
          <p:cNvSpPr/>
          <p:nvPr/>
        </p:nvSpPr>
        <p:spPr>
          <a:xfrm>
            <a:off x="1187624" y="4005064"/>
            <a:ext cx="662473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2609B7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«Пусть будет мир</a:t>
            </a:r>
          </a:p>
          <a:p>
            <a:pPr algn="ctr"/>
            <a:r>
              <a:rPr lang="ru-RU" sz="3600" b="1" dirty="0">
                <a:solidFill>
                  <a:srgbClr val="2609B7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ru-RU" sz="3600" b="1" dirty="0" smtClean="0">
                <a:solidFill>
                  <a:srgbClr val="2609B7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                         на всей Планете, </a:t>
            </a:r>
          </a:p>
          <a:p>
            <a:pPr algn="ctr"/>
            <a:r>
              <a:rPr lang="ru-RU" sz="3600" b="1" dirty="0" smtClean="0">
                <a:solidFill>
                  <a:srgbClr val="2609B7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Пусть будут счастливы</a:t>
            </a:r>
          </a:p>
          <a:p>
            <a:pPr algn="ctr"/>
            <a:r>
              <a:rPr lang="ru-RU" sz="3600" b="1" dirty="0">
                <a:solidFill>
                  <a:srgbClr val="2609B7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ru-RU" sz="3600" b="1" dirty="0" smtClean="0">
                <a:solidFill>
                  <a:srgbClr val="2609B7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                                   все дети!»</a:t>
            </a:r>
            <a:endParaRPr lang="ru-RU" sz="3600" b="1" dirty="0">
              <a:solidFill>
                <a:srgbClr val="2609B7"/>
              </a:solidFill>
              <a:latin typeface="Monotype Corsiva" panose="03010101010201010101" pitchFamily="66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1022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8670</TotalTime>
  <Words>1295</Words>
  <Application>Microsoft Office PowerPoint</Application>
  <PresentationFormat>Экран (4:3)</PresentationFormat>
  <Paragraphs>203</Paragraphs>
  <Slides>23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9" baseType="lpstr">
      <vt:lpstr>Arial</vt:lpstr>
      <vt:lpstr>Calibri</vt:lpstr>
      <vt:lpstr>Monotype Corsiva</vt:lpstr>
      <vt:lpstr>Times New Roman</vt:lpstr>
      <vt:lpstr>Wingdings</vt:lpstr>
      <vt:lpstr>Тема Office</vt:lpstr>
      <vt:lpstr>Презентация PowerPoint</vt:lpstr>
      <vt:lpstr>Актуальность</vt:lpstr>
      <vt:lpstr>Презентация PowerPoint</vt:lpstr>
      <vt:lpstr>Тип проекта, сроки реализации, участники</vt:lpstr>
      <vt:lpstr>    Этапы реализации  </vt:lpstr>
      <vt:lpstr>Подбор методической и художественной литературы по теме проекта, видео фильмов, презентаций. </vt:lpstr>
      <vt:lpstr>Анкетирование родителей «Дети разных народов в нашем детском саду, </vt:lpstr>
      <vt:lpstr>Заинтересовали детей, родителей и педагогов. «Путешествие по странам наших детей,  родителей и педагогов» </vt:lpstr>
      <vt:lpstr>Основной этап:                          Работа с педагогами:                          Разработка образовательных циклов</vt:lpstr>
      <vt:lpstr>Презентация PowerPoint</vt:lpstr>
      <vt:lpstr>Презентация PowerPoint</vt:lpstr>
      <vt:lpstr> Работа с воспитанниками </vt:lpstr>
      <vt:lpstr>Презентация PowerPoint</vt:lpstr>
      <vt:lpstr> Организация детских выставок и  совместных выставок детей  с родителями. </vt:lpstr>
      <vt:lpstr>  Проведение традиций в соответствии с выбранным  образовательным циклом. </vt:lpstr>
      <vt:lpstr>Презентация PowerPoint</vt:lpstr>
      <vt:lpstr>Взаимодействие с семьей</vt:lpstr>
      <vt:lpstr> Итоговое мероприятие (на промежуточном этапе) :  Ассамблея «Дети разных народов» с участием детей, родителей и педагогов детского сада  разных национальностей.  </vt:lpstr>
      <vt:lpstr>Промежуточные результаты:</vt:lpstr>
      <vt:lpstr>Наши перспективы</vt:lpstr>
      <vt:lpstr>Путешествие по другим странам Мира и континентам  (в перспективе)</vt:lpstr>
      <vt:lpstr>Предполагаемые итоги  реализации проекта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Организация предметно – пространственной среды в условиях внедрения ФГОС ДО  в д/с №14 гр.«Колокольчик»</dc:title>
  <dc:creator>home</dc:creator>
  <cp:lastModifiedBy>Home</cp:lastModifiedBy>
  <cp:revision>668</cp:revision>
  <cp:lastPrinted>2017-03-07T07:11:48Z</cp:lastPrinted>
  <dcterms:created xsi:type="dcterms:W3CDTF">2014-08-30T11:16:00Z</dcterms:created>
  <dcterms:modified xsi:type="dcterms:W3CDTF">2021-11-01T08:30:33Z</dcterms:modified>
</cp:coreProperties>
</file>