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68" r:id="rId2"/>
    <p:sldId id="266" r:id="rId3"/>
    <p:sldId id="262" r:id="rId4"/>
    <p:sldId id="270" r:id="rId5"/>
    <p:sldId id="258" r:id="rId6"/>
    <p:sldId id="261" r:id="rId7"/>
    <p:sldId id="271" r:id="rId8"/>
    <p:sldId id="272" r:id="rId9"/>
    <p:sldId id="263" r:id="rId10"/>
    <p:sldId id="267" r:id="rId11"/>
    <p:sldId id="275" r:id="rId12"/>
    <p:sldId id="276" r:id="rId13"/>
    <p:sldId id="277" r:id="rId14"/>
    <p:sldId id="274" r:id="rId15"/>
    <p:sldId id="265" r:id="rId16"/>
    <p:sldId id="259" r:id="rId17"/>
    <p:sldId id="273" r:id="rId18"/>
    <p:sldId id="278" r:id="rId19"/>
    <p:sldId id="257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0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C55A02-F458-4EEA-B5E8-E3609002171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5BAB66-7FAD-4F2F-BC6A-2D1F9294FF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7756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5BAB66-7FAD-4F2F-BC6A-2D1F9294FF33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8030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1309-0E26-428C-B80C-206BBF38D1F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1457E-2AD1-479B-9E2A-1E2A5F762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088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1309-0E26-428C-B80C-206BBF38D1F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1457E-2AD1-479B-9E2A-1E2A5F762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6934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1309-0E26-428C-B80C-206BBF38D1F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1457E-2AD1-479B-9E2A-1E2A5F762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3252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1309-0E26-428C-B80C-206BBF38D1F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1457E-2AD1-479B-9E2A-1E2A5F762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388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1309-0E26-428C-B80C-206BBF38D1F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1457E-2AD1-479B-9E2A-1E2A5F762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57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1309-0E26-428C-B80C-206BBF38D1F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1457E-2AD1-479B-9E2A-1E2A5F762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112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1309-0E26-428C-B80C-206BBF38D1F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1457E-2AD1-479B-9E2A-1E2A5F762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908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1309-0E26-428C-B80C-206BBF38D1F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1457E-2AD1-479B-9E2A-1E2A5F762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8017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1309-0E26-428C-B80C-206BBF38D1F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1457E-2AD1-479B-9E2A-1E2A5F762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74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1309-0E26-428C-B80C-206BBF38D1F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1457E-2AD1-479B-9E2A-1E2A5F762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78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71309-0E26-428C-B80C-206BBF38D1F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31457E-2AD1-479B-9E2A-1E2A5F762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8694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71309-0E26-428C-B80C-206BBF38D1F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1457E-2AD1-479B-9E2A-1E2A5F7624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1704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1.png"/><Relationship Id="rId7" Type="http://schemas.openxmlformats.org/officeDocument/2006/relationships/image" Target="../media/image4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1074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77910" y="1806030"/>
            <a:ext cx="774438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Представление опыта работы : «</a:t>
            </a:r>
            <a:r>
              <a:rPr lang="ru-RU" sz="16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</a:t>
            </a: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средство творческого развития дошкольников</a:t>
            </a:r>
            <a:r>
              <a:rPr lang="ru-RU" dirty="0" smtClean="0">
                <a:solidFill>
                  <a:srgbClr val="0070C0"/>
                </a:solidFill>
              </a:rPr>
              <a:t>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43608" y="603021"/>
            <a:ext cx="72478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учреждение  детский сад № 45 «Карамелька</a:t>
            </a:r>
            <a:r>
              <a:rPr lang="ru-RU" b="1" dirty="0" smtClean="0">
                <a:solidFill>
                  <a:srgbClr val="0070C0"/>
                </a:solidFill>
              </a:rPr>
              <a:t>»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68144" y="4581128"/>
            <a:ext cx="275415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Провела:</a:t>
            </a:r>
          </a:p>
          <a:p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1 </a:t>
            </a:r>
            <a:r>
              <a:rPr lang="ru-RU" sz="1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</a:t>
            </a:r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.к</a:t>
            </a:r>
          </a:p>
          <a:p>
            <a:r>
              <a:rPr lang="ru-RU" sz="1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Каипова</a:t>
            </a:r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Альбина  </a:t>
            </a:r>
            <a:r>
              <a:rPr lang="ru-RU" sz="1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Арслановна</a:t>
            </a:r>
            <a:endParaRPr lang="ru-RU" sz="1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77948" y="6237312"/>
            <a:ext cx="14814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Одинцово 2021г</a:t>
            </a:r>
            <a:endParaRPr lang="ru-RU" sz="1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95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1074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404664"/>
            <a:ext cx="82809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>
                <a:solidFill>
                  <a:srgbClr val="0070C0"/>
                </a:solidFill>
              </a:rPr>
              <a:t>Цель</a:t>
            </a:r>
            <a:r>
              <a:rPr lang="ru-RU" sz="1600" b="1" dirty="0">
                <a:solidFill>
                  <a:srgbClr val="0070C0"/>
                </a:solidFill>
              </a:rPr>
              <a:t>: </a:t>
            </a:r>
            <a:r>
              <a:rPr lang="ru-RU" dirty="0">
                <a:solidFill>
                  <a:srgbClr val="0070C0"/>
                </a:solidFill>
              </a:rPr>
              <a:t>формировать у педагогов представление об одном из видов декоративно-прикладного искусства - </a:t>
            </a:r>
            <a:r>
              <a:rPr lang="ru-RU" dirty="0" err="1">
                <a:solidFill>
                  <a:srgbClr val="0070C0"/>
                </a:solidFill>
              </a:rPr>
              <a:t>квиллинге</a:t>
            </a:r>
            <a:r>
              <a:rPr lang="ru-RU" dirty="0">
                <a:solidFill>
                  <a:srgbClr val="0070C0"/>
                </a:solidFill>
              </a:rPr>
              <a:t>, как средстве развития творчества детей дошкольного возраста.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516142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Цель для воспитанников: </a:t>
            </a:r>
            <a:r>
              <a:rPr lang="ru-RU" dirty="0">
                <a:solidFill>
                  <a:srgbClr val="0070C0"/>
                </a:solidFill>
              </a:rPr>
              <a:t>Развитие сенсорных способностей путем скручивания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29599" y="2060848"/>
            <a:ext cx="68407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Задачи: </a:t>
            </a:r>
            <a:r>
              <a:rPr lang="ru-RU" dirty="0" smtClean="0">
                <a:solidFill>
                  <a:srgbClr val="0070C0"/>
                </a:solidFill>
              </a:rPr>
              <a:t>познакомить </a:t>
            </a:r>
            <a:r>
              <a:rPr lang="ru-RU" dirty="0">
                <a:solidFill>
                  <a:srgbClr val="0070C0"/>
                </a:solidFill>
              </a:rPr>
              <a:t>со специальными знаниями и практическими умениями в области работы с бумагой;</a:t>
            </a:r>
          </a:p>
          <a:p>
            <a:r>
              <a:rPr lang="ru-RU" dirty="0">
                <a:solidFill>
                  <a:srgbClr val="0070C0"/>
                </a:solidFill>
              </a:rPr>
              <a:t>научить на практике создавать простейшие фигуры из </a:t>
            </a:r>
            <a:r>
              <a:rPr lang="ru-RU" dirty="0" err="1">
                <a:solidFill>
                  <a:srgbClr val="0070C0"/>
                </a:solidFill>
              </a:rPr>
              <a:t>квиллинга</a:t>
            </a:r>
            <a:r>
              <a:rPr lang="ru-RU" dirty="0">
                <a:solidFill>
                  <a:srgbClr val="0070C0"/>
                </a:solidFill>
              </a:rPr>
              <a:t>;</a:t>
            </a:r>
          </a:p>
          <a:p>
            <a:r>
              <a:rPr lang="ru-RU" dirty="0">
                <a:solidFill>
                  <a:srgbClr val="0070C0"/>
                </a:solidFill>
              </a:rPr>
              <a:t>показать возможности </a:t>
            </a:r>
            <a:r>
              <a:rPr lang="ru-RU" dirty="0" err="1">
                <a:solidFill>
                  <a:srgbClr val="0070C0"/>
                </a:solidFill>
              </a:rPr>
              <a:t>квиллинга</a:t>
            </a:r>
            <a:r>
              <a:rPr lang="ru-RU" dirty="0">
                <a:solidFill>
                  <a:srgbClr val="0070C0"/>
                </a:solidFill>
              </a:rPr>
              <a:t> для развития творческих способностей детей.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907704" y="4005064"/>
            <a:ext cx="71877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Задача для воспитанников: </a:t>
            </a:r>
            <a:r>
              <a:rPr lang="ru-RU" dirty="0">
                <a:solidFill>
                  <a:srgbClr val="0070C0"/>
                </a:solidFill>
              </a:rPr>
              <a:t>познакомить детей с основными понятиями и базовыми формами </a:t>
            </a:r>
            <a:r>
              <a:rPr lang="ru-RU" dirty="0" err="1">
                <a:solidFill>
                  <a:srgbClr val="0070C0"/>
                </a:solidFill>
              </a:rPr>
              <a:t>квиллинга</a:t>
            </a:r>
            <a:r>
              <a:rPr lang="ru-RU" dirty="0">
                <a:solidFill>
                  <a:srgbClr val="0070C0"/>
                </a:solidFill>
              </a:rPr>
              <a:t>. Обучать различным приемам работы с бумагой.</a:t>
            </a:r>
          </a:p>
          <a:p>
            <a:r>
              <a:rPr lang="ru-RU" dirty="0">
                <a:solidFill>
                  <a:srgbClr val="0070C0"/>
                </a:solidFill>
              </a:rPr>
              <a:t> Формировать умения следовать устным инструкциям.</a:t>
            </a:r>
          </a:p>
          <a:p>
            <a:r>
              <a:rPr lang="ru-RU" dirty="0">
                <a:solidFill>
                  <a:srgbClr val="0070C0"/>
                </a:solidFill>
              </a:rPr>
              <a:t>Знакомить детей с основными геометрическими понятиями: круг, квадрат, треугольник, угол, сторона, вершина и т.д. Обогащать словарь ребенка специальными терминами.</a:t>
            </a:r>
          </a:p>
          <a:p>
            <a:r>
              <a:rPr lang="ru-RU" dirty="0">
                <a:solidFill>
                  <a:srgbClr val="0070C0"/>
                </a:solidFill>
              </a:rPr>
              <a:t>Создавать композиции с изделиями, выполненными в технике </a:t>
            </a:r>
            <a:r>
              <a:rPr lang="ru-RU" dirty="0" err="1">
                <a:solidFill>
                  <a:srgbClr val="0070C0"/>
                </a:solidFill>
              </a:rPr>
              <a:t>квиллинга</a:t>
            </a:r>
            <a:r>
              <a:rPr lang="ru-RU" dirty="0">
                <a:solidFill>
                  <a:srgbClr val="0070C0"/>
                </a:solidFill>
              </a:rPr>
              <a:t>.</a:t>
            </a:r>
          </a:p>
          <a:p>
            <a:r>
              <a:rPr lang="ru-RU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879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1074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188040"/>
            <a:ext cx="77768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Современная история  появление техники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9" t="58642" r="30886" b="5756"/>
          <a:stretch/>
        </p:blipFill>
        <p:spPr bwMode="auto">
          <a:xfrm>
            <a:off x="2339752" y="3933056"/>
            <a:ext cx="4738724" cy="18029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3" name="Прямоугольник 2"/>
          <p:cNvSpPr/>
          <p:nvPr/>
        </p:nvSpPr>
        <p:spPr>
          <a:xfrm>
            <a:off x="2123728" y="1196752"/>
            <a:ext cx="509431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Дословно «</a:t>
            </a:r>
            <a:r>
              <a:rPr lang="ru-RU" sz="1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с английского переводится, как птичье перо. Именно с помощью него в древности накручивали бумажные полоски. Говоря современным языком, «</a:t>
            </a:r>
            <a:r>
              <a:rPr lang="ru-RU" sz="1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– это скручивание бумажных полосок для создания с помощью них плоских или объемных композиций.</a:t>
            </a:r>
          </a:p>
          <a:p>
            <a:pPr lvl="0"/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точно зародилось это искусство не известно. Одни источники утверждают, что в средние века в Европе. По другим данным «</a:t>
            </a:r>
            <a:r>
              <a:rPr lang="ru-RU" sz="1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появился то ли на Ближнем Востоке, то ли в Древнем Египте. Позже на какое-то время про него совсем забыли. И только в конце прошлого века вспомнили про этот необычный способ украшений из бумаги.</a:t>
            </a:r>
            <a:endParaRPr lang="ru-RU" sz="1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772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59832" y="404664"/>
            <a:ext cx="4608512" cy="36928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3" name="Прямоугольник 2"/>
          <p:cNvSpPr/>
          <p:nvPr/>
        </p:nvSpPr>
        <p:spPr>
          <a:xfrm>
            <a:off x="2483768" y="4293096"/>
            <a:ext cx="6408712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абота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обучению детей </a:t>
            </a:r>
            <a:r>
              <a:rPr lang="ru-RU" sz="1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квиллингу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позволяет решать ряд важных задач в развитии ребенка в самых различных направлениях: конструкторское мышление, художественно-эстетический вкус, образное и пространственное мышление. Все это необходимо современному человеку, чтобы осознать себя гармонично развитой личностью. Создавая свой мир из бумаги, ребенок готовится стать созидателем доброго мира.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9742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квилинг\P80800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613" y="1143000"/>
            <a:ext cx="3152775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7487" cy="681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9" t="5561" r="4544" b="11493"/>
          <a:stretch/>
        </p:blipFill>
        <p:spPr bwMode="auto">
          <a:xfrm>
            <a:off x="2587924" y="1406106"/>
            <a:ext cx="5486401" cy="3925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175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6920"/>
            <a:ext cx="91074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476672"/>
            <a:ext cx="89454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699792" y="864059"/>
            <a:ext cx="15937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10767" y="864059"/>
            <a:ext cx="1750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квиллинга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99792" y="5773908"/>
            <a:ext cx="56497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полоски бумаги;</a:t>
            </a:r>
          </a:p>
          <a:p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 для их кручения;</a:t>
            </a:r>
          </a:p>
          <a:p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клей ПВА;</a:t>
            </a:r>
          </a:p>
          <a:p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ножницы. Приспособления для закрутки </a:t>
            </a:r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лент, </a:t>
            </a:r>
            <a:endParaRPr lang="ru-RU" sz="1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910" y="1340768"/>
            <a:ext cx="239938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243" y="1340768"/>
            <a:ext cx="1774677" cy="2034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789" y="3548002"/>
            <a:ext cx="2560348" cy="2049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036603" y="6327906"/>
            <a:ext cx="17787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бумага </a:t>
            </a:r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квиллинга</a:t>
            </a:r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6772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1074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C:\Users\2A31~1\AppData\Local\Temp\Rar$DIa5304.39081\20211108_15345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6" t="26402" r="18855" b="19653"/>
          <a:stretch/>
        </p:blipFill>
        <p:spPr bwMode="auto">
          <a:xfrm>
            <a:off x="2195735" y="2110083"/>
            <a:ext cx="2033276" cy="16297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2A31~1\AppData\Local\Temp\Rar$DIa5304.9394\20211108_15363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9" y="2110083"/>
            <a:ext cx="2075722" cy="15567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2A31~1\AppData\Local\Temp\Rar$DIa5304.36028\20211108_15400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9098" r="12022" b="11136"/>
          <a:stretch/>
        </p:blipFill>
        <p:spPr bwMode="auto">
          <a:xfrm>
            <a:off x="5519597" y="4293096"/>
            <a:ext cx="2246870" cy="1606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2A31~1\AppData\Local\Temp\Rar$DIa5304.45225\20211108_15405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5" y="4293096"/>
            <a:ext cx="2033276" cy="15249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4602" y="332656"/>
            <a:ext cx="79208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0070C0"/>
                </a:solidFill>
              </a:rPr>
              <a:t>1.</a:t>
            </a:r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Знакомить </a:t>
            </a:r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 основными геометрическими понятиями: круг, квадрат, треугольник, угол, сторона, вершина и т  </a:t>
            </a:r>
          </a:p>
          <a:p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2.Развивает  </a:t>
            </a:r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внимание, память, логическое мышление и пространственное воображения.</a:t>
            </a:r>
          </a:p>
          <a:p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Развивает </a:t>
            </a:r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мелкую моторику рук и глазомер.</a:t>
            </a:r>
          </a:p>
          <a:p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Научит </a:t>
            </a:r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следовать устным инструкциям, читать и зарисовывать схемы</a:t>
            </a:r>
          </a:p>
          <a:p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изделий; создавать изделия </a:t>
            </a:r>
            <a:r>
              <a:rPr lang="ru-RU" sz="1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квиллинга</a:t>
            </a:r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пользуясь инструкционными</a:t>
            </a:r>
          </a:p>
          <a:p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картами и схемами;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8349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8" y="0"/>
            <a:ext cx="91074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23728" y="404664"/>
            <a:ext cx="54726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Аппликация в технике </a:t>
            </a:r>
            <a:r>
              <a:rPr lang="ru-RU" sz="1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</a:t>
            </a:r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детей. «Цветы».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979712" y="822191"/>
            <a:ext cx="69127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Научились  </a:t>
            </a:r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делать объемную аппликацию из бумажных полос</a:t>
            </a:r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Развивали  </a:t>
            </a:r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внимание, творческий подход, мелкую </a:t>
            </a:r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моторику</a:t>
            </a:r>
            <a:endParaRPr lang="ru-RU" sz="1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рук, глазомер, эстетический вкус</a:t>
            </a:r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Воспитывали  </a:t>
            </a:r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терпение, усидчивость, аккуратность</a:t>
            </a:r>
            <a:r>
              <a:rPr lang="ru-RU" sz="1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11960" y="256386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Цветные полоски бумаги, немного терпения и умения, и вот перед вами очень интересные изделия.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7" r="13170"/>
          <a:stretch/>
        </p:blipFill>
        <p:spPr bwMode="auto">
          <a:xfrm>
            <a:off x="2771800" y="3717032"/>
            <a:ext cx="3360490" cy="2456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0920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" y="-33916"/>
            <a:ext cx="910850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332656"/>
            <a:ext cx="89289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хочу познакомить вас с техникой «</a:t>
            </a:r>
            <a:r>
              <a:rPr lang="ru-RU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Квиллинг»на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примере 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изготовления  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поделки  «осеннее дерево».  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этого нам понадобятся следующие материалы и инструменты:</a:t>
            </a:r>
            <a:r>
              <a:rPr lang="ru-RU" b="1" dirty="0">
                <a:solidFill>
                  <a:srgbClr val="0070C0"/>
                </a:solidFill>
              </a:rPr>
              <a:t>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26" t="15883" r="14438" b="15913"/>
          <a:stretch/>
        </p:blipFill>
        <p:spPr bwMode="auto">
          <a:xfrm>
            <a:off x="5650302" y="1988840"/>
            <a:ext cx="2053087" cy="15134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4" t="8642" r="16322" b="8642"/>
          <a:stretch/>
        </p:blipFill>
        <p:spPr bwMode="auto">
          <a:xfrm>
            <a:off x="2339752" y="1988840"/>
            <a:ext cx="2016224" cy="16168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2" t="14701" r="12093" b="14252"/>
          <a:stretch/>
        </p:blipFill>
        <p:spPr bwMode="auto">
          <a:xfrm>
            <a:off x="2349468" y="4236573"/>
            <a:ext cx="2288910" cy="15843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35896" y="3789038"/>
            <a:ext cx="13230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полоски </a:t>
            </a:r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бумаги</a:t>
            </a:r>
            <a:endParaRPr lang="ru-RU" sz="1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06481" y="3789037"/>
            <a:ext cx="8787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клей </a:t>
            </a:r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ПВА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59832" y="6021288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ожницы</a:t>
            </a:r>
            <a:r>
              <a:rPr lang="ru-RU" sz="1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Приспособления для закрутки лент, </a:t>
            </a:r>
          </a:p>
        </p:txBody>
      </p:sp>
      <p:pic>
        <p:nvPicPr>
          <p:cNvPr id="8194" name="Picture 2" descr="C:\Users\2A31~1\AppData\Local\Temp\Rar$DIa5304.34547\20211110_154959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41" t="16005" r="34866" b="14093"/>
          <a:stretch/>
        </p:blipFill>
        <p:spPr bwMode="auto">
          <a:xfrm>
            <a:off x="6156176" y="4066037"/>
            <a:ext cx="1872208" cy="1794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32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1074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476672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Сенсорное развитие детей при работе с бумагой для </a:t>
            </a:r>
            <a:r>
              <a:rPr lang="ru-RU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квиллинга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1030" name="Picture 6" descr="C:\Users\2A31~1\AppData\Local\Temp\Rar$DIa3796.39495\20210908_1707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314893"/>
            <a:ext cx="1872208" cy="13435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031" name="Picture 7" descr="C:\Users\2A31~1\AppData\Local\Temp\Rar$DIa3796.40500\20210908_17092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1" r="4874" b="23718"/>
          <a:stretch/>
        </p:blipFill>
        <p:spPr bwMode="auto">
          <a:xfrm>
            <a:off x="5580112" y="1252494"/>
            <a:ext cx="1944216" cy="13516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032" name="Picture 8" descr="C:\Users\2A31~1\AppData\Local\Temp\Rar$DIa3796.40891\20210908_17110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042917"/>
            <a:ext cx="2016224" cy="1414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033" name="Picture 9" descr="C:\Users\2A31~1\AppData\Local\Temp\Rar$DIa3796.41793\20210908_171414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t="26976" r="9560" b="7357"/>
          <a:stretch/>
        </p:blipFill>
        <p:spPr bwMode="auto">
          <a:xfrm>
            <a:off x="2597277" y="4916236"/>
            <a:ext cx="2010727" cy="15898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1034" name="Picture 10" descr="C:\Users\2A31~1\AppData\Local\Temp\Rar$DIa3796.42619\20210908_171809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00" t="35000" r="6738" b="10193"/>
          <a:stretch/>
        </p:blipFill>
        <p:spPr bwMode="auto">
          <a:xfrm>
            <a:off x="5772485" y="4869160"/>
            <a:ext cx="2160240" cy="1582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411048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7638" y="31215"/>
            <a:ext cx="108416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55666" y="332656"/>
            <a:ext cx="806489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речи</a:t>
            </a:r>
          </a:p>
          <a:p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Обогащать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словарь ребенка специальными терминами.</a:t>
            </a:r>
          </a:p>
          <a:p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Кропотливая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полосками бумаги развивает у ребенка усидчивость, внимание, зрительную память, образное мышление и речь(стихи, пословицы, сказки, </a:t>
            </a:r>
            <a:r>
              <a:rPr lang="ru-RU" sz="1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потешки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составление описательных рассказов, обыгрывание и </a:t>
            </a:r>
            <a:r>
              <a:rPr lang="ru-RU" sz="1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т.д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)</a:t>
            </a:r>
          </a:p>
          <a:p>
            <a:endParaRPr lang="ru-RU" dirty="0"/>
          </a:p>
        </p:txBody>
      </p:sp>
      <p:pic>
        <p:nvPicPr>
          <p:cNvPr id="4099" name="Picture 3" descr="C:\Users\2A31~1\AppData\Local\Temp\Rar$DIa5304.26826\20211110_15433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5" t="30600" r="20999" b="13780"/>
          <a:stretch/>
        </p:blipFill>
        <p:spPr bwMode="auto">
          <a:xfrm>
            <a:off x="2051720" y="2348880"/>
            <a:ext cx="1608773" cy="1074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2A31~1\AppData\Local\Temp\Rar$DIa5304.37827\20211110_1546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398075"/>
            <a:ext cx="1344149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2A31~1\AppData\Local\Temp\Rar$DIa5304.44774\20211110_15464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492896"/>
            <a:ext cx="144016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2A31~1\AppData\Local\Temp\Rar$DIa5304.2803\20211110_15495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/>
          <a:stretch/>
        </p:blipFill>
        <p:spPr bwMode="auto">
          <a:xfrm>
            <a:off x="3879832" y="2385863"/>
            <a:ext cx="1347822" cy="1074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2A31~1\AppData\Local\Temp\Rar$DIa5304.24512\20211110_155235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5" t="10792" r="5692"/>
          <a:stretch/>
        </p:blipFill>
        <p:spPr bwMode="auto">
          <a:xfrm>
            <a:off x="2051720" y="4149080"/>
            <a:ext cx="2502023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2A31~1\AppData\Local\Temp\Rar$DIa5304.32256\20211110_155244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23" t="8349" r="40866" b="70815"/>
          <a:stretch/>
        </p:blipFill>
        <p:spPr bwMode="auto">
          <a:xfrm>
            <a:off x="5076056" y="4149080"/>
            <a:ext cx="3111939" cy="1687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82754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1074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260648"/>
            <a:ext cx="82809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Конструирование , аппликация</a:t>
            </a:r>
          </a:p>
          <a:p>
            <a:endParaRPr lang="ru-RU" sz="1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1.Создавать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композиции с изделиями, выполненными в технике плоскостного и объемного </a:t>
            </a:r>
            <a:r>
              <a:rPr lang="ru-RU" sz="1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квиллинга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2.Развивать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художественный вкус, творческие способности и фантазии детей.</a:t>
            </a:r>
          </a:p>
          <a:p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3.овладевают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нетрадиционными способами создания </a:t>
            </a:r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композиций  из </a:t>
            </a:r>
            <a:r>
              <a:rPr lang="ru-RU" sz="1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квиллинга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4.развиты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сенсорные способности,</a:t>
            </a:r>
          </a:p>
          <a:p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5.композиционные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навыки, координация рук, мелкая моторика.</a:t>
            </a:r>
          </a:p>
          <a:p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6.Развитие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творческих способностей у дошкольников </a:t>
            </a:r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средствами  </a:t>
            </a:r>
            <a:r>
              <a:rPr lang="ru-RU" sz="14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квиллинга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 рамках художественного конструирования из бумаги.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3075" name="Picture 3" descr="C:\Users\2A31~1\AppData\Local\Temp\Rar$DIa5304.10416\20211111_14213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7" t="8799" r="4347" b="13286"/>
          <a:stretch/>
        </p:blipFill>
        <p:spPr bwMode="auto">
          <a:xfrm>
            <a:off x="2207568" y="2350924"/>
            <a:ext cx="2363638" cy="2083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2A31~1\AppData\Local\Temp\Rar$DIa5304.17440\20211111_14155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25" t="10411" r="8222" b="8868"/>
          <a:stretch/>
        </p:blipFill>
        <p:spPr bwMode="auto">
          <a:xfrm rot="10800000">
            <a:off x="5580112" y="2302268"/>
            <a:ext cx="2592288" cy="2151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30250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1074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6790" y="188640"/>
            <a:ext cx="74888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Окружающий мир</a:t>
            </a:r>
          </a:p>
          <a:p>
            <a:r>
              <a:rPr lang="ru-RU" sz="1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Дошкольный возраст характеризуется</a:t>
            </a:r>
          </a:p>
          <a:p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возрастающей познавательной активностью, интересом к окружающему</a:t>
            </a:r>
          </a:p>
          <a:p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миру, стремлением к наблюдению, сравнению, способностью детей</a:t>
            </a:r>
          </a:p>
          <a:p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осознавать поставленные перед ними цели.</a:t>
            </a:r>
          </a:p>
          <a:p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ознакомление со свойствами бумаги- </a:t>
            </a:r>
            <a:r>
              <a:rPr lang="ru-RU" sz="1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гладкая,бархатистая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ребристая;</a:t>
            </a:r>
          </a:p>
          <a:p>
            <a:r>
              <a:rPr lang="ru-RU" sz="1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ознкомление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окружающим миром- животный, растительный;</a:t>
            </a:r>
          </a:p>
          <a:p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природные явления)</a:t>
            </a:r>
          </a:p>
        </p:txBody>
      </p:sp>
      <p:pic>
        <p:nvPicPr>
          <p:cNvPr id="6147" name="Picture 3" descr="C:\Users\2A31~1\AppData\Local\Temp\Rar$DIa5304.30612\20211111_14092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35" r="2570" b="12129"/>
          <a:stretch/>
        </p:blipFill>
        <p:spPr bwMode="auto">
          <a:xfrm>
            <a:off x="2195736" y="2544793"/>
            <a:ext cx="2808546" cy="1676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2A31~1\AppData\Local\Temp\Rar$DIa5304.38723\20211111_14091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4" t="8856" r="15643" b="11986"/>
          <a:stretch/>
        </p:blipFill>
        <p:spPr bwMode="auto">
          <a:xfrm>
            <a:off x="5693433" y="2475781"/>
            <a:ext cx="2294627" cy="174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83806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78" y="16475"/>
            <a:ext cx="91074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260648"/>
            <a:ext cx="7776864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родителями:</a:t>
            </a:r>
          </a:p>
          <a:p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-консультации</a:t>
            </a:r>
          </a:p>
          <a:p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беседы, </a:t>
            </a:r>
          </a:p>
          <a:p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</a:t>
            </a:r>
          </a:p>
          <a:p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</a:t>
            </a:r>
          </a:p>
          <a:p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оснащенность уголков материалом- помощь родителей </a:t>
            </a:r>
          </a:p>
          <a:p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родителей к работе в технике «</a:t>
            </a:r>
            <a:r>
              <a:rPr lang="ru-RU" sz="1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123" name="Picture 3" descr="C:\Users\2A31~1\AppData\Local\Temp\Rar$DIa5304.29913\20211109_17072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78" r="28297"/>
          <a:stretch/>
        </p:blipFill>
        <p:spPr bwMode="auto">
          <a:xfrm>
            <a:off x="2339752" y="1988840"/>
            <a:ext cx="1948028" cy="20336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2A31~1\AppData\Local\Temp\Rar$DIa5304.18997\20211111_08411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1" t="-8926" r="17025" b="15993"/>
          <a:stretch/>
        </p:blipFill>
        <p:spPr bwMode="auto">
          <a:xfrm>
            <a:off x="5652748" y="1700808"/>
            <a:ext cx="2268582" cy="2244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2A31~1\AppData\Local\Temp\Rar$DIa5304.34546\20211110_10553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2" t="17162" r="12520" b="11757"/>
          <a:stretch/>
        </p:blipFill>
        <p:spPr bwMode="auto">
          <a:xfrm rot="5400000">
            <a:off x="2098474" y="4534376"/>
            <a:ext cx="2430584" cy="19480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2A31~1\AppData\Local\Temp\Rar$DIa5304.47781\20211110_105548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2" t="11327" r="9607" b="7732"/>
          <a:stretch/>
        </p:blipFill>
        <p:spPr bwMode="auto">
          <a:xfrm rot="5400000">
            <a:off x="5574717" y="4586523"/>
            <a:ext cx="2424643" cy="18377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76516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8" y="29471"/>
            <a:ext cx="910850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1074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8640"/>
            <a:ext cx="7138987" cy="95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 descr="E:\квилинг\detsad-157555-1403850061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2" t="4327" r="8227" b="-160"/>
          <a:stretch/>
        </p:blipFill>
        <p:spPr bwMode="auto">
          <a:xfrm>
            <a:off x="2242839" y="3216718"/>
            <a:ext cx="2178087" cy="1584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4098" name="Picture 2" descr="C:\Users\2A31~1\AppData\Local\Temp\Rar$DIa3796.49122\20210910_155428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95" t="17310" r="18912" b="22829"/>
          <a:stretch/>
        </p:blipFill>
        <p:spPr bwMode="auto">
          <a:xfrm rot="5400000">
            <a:off x="2683874" y="5101102"/>
            <a:ext cx="1734752" cy="15589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4099" name="Picture 3" descr="C:\Users\2A31~1\AppData\Local\Temp\Rar$DIa3796.48364\20210910_160619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41" t="12214" r="5686" b="8680"/>
          <a:stretch/>
        </p:blipFill>
        <p:spPr bwMode="auto">
          <a:xfrm>
            <a:off x="5436096" y="5119309"/>
            <a:ext cx="2219047" cy="15224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839" y="1268761"/>
            <a:ext cx="1897114" cy="16679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37" t="7707" r="2819" b="5657"/>
          <a:stretch/>
        </p:blipFill>
        <p:spPr bwMode="auto">
          <a:xfrm>
            <a:off x="4978773" y="1282089"/>
            <a:ext cx="2232248" cy="16546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4040" y="3112540"/>
            <a:ext cx="2036981" cy="16883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349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3"/>
            <a:ext cx="9108504" cy="6813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07434" y="620687"/>
            <a:ext cx="37103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работ по «</a:t>
            </a:r>
            <a:r>
              <a:rPr lang="ru-RU" sz="20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923" y="1104876"/>
            <a:ext cx="2075513" cy="2756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383300"/>
            <a:ext cx="1843951" cy="2016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367769"/>
            <a:ext cx="2192229" cy="1656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 descr="https://im0-tub-ru.yandex.net/i?id=3e81f1a34512091daa6cd9d4ac7ccfa6-l&amp;n=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241691"/>
            <a:ext cx="1843951" cy="18439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258079"/>
            <a:ext cx="2088232" cy="20142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97" t="12603" r="14808" b="11416"/>
          <a:stretch/>
        </p:blipFill>
        <p:spPr bwMode="auto">
          <a:xfrm>
            <a:off x="4093545" y="1415515"/>
            <a:ext cx="2364447" cy="20215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001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1074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538" y="1819275"/>
            <a:ext cx="4097337" cy="321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43608" y="612845"/>
            <a:ext cx="70567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Заниматься </a:t>
            </a:r>
            <a:r>
              <a:rPr lang="ru-RU" sz="1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квиллингом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могут не только взрослые, но и дети. </a:t>
            </a:r>
            <a:r>
              <a:rPr lang="ru-RU" sz="1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открывает детям путь к творчеству, развивает фантазию и художественные возможности. Примечательно то, что </a:t>
            </a:r>
            <a:r>
              <a:rPr lang="ru-RU" sz="1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квиллингом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удовольствием занимаются и мальчики, и девочки.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93583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1340768"/>
            <a:ext cx="65527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«</a:t>
            </a:r>
            <a:r>
              <a:rPr lang="ru-RU" sz="12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квиллингом</a:t>
            </a:r>
            <a:r>
              <a:rPr lang="ru-RU" sz="1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стало для меня не просто увлечением, но и возможностью реализовать свои творческие идеи по оформлению интерьера нашего дошкольного учреждения. Очень хотелось украсить холл детского сада яркими цветочными панно, чтобы у всех входящих создавалось хорошее, позитивное настроение. Например, триптих "Цветочный мир для "Алёнки" – это своеобразная визитка дошкольного учреждения - как "Алёнка" окружена хороводом из цветочков, так и мы, взрослые, окружаем наших малышей заботой и вниманием.</a:t>
            </a:r>
          </a:p>
          <a:p>
            <a:endParaRPr lang="ru-RU" sz="1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Моя увлеченность «</a:t>
            </a:r>
            <a:r>
              <a:rPr lang="ru-RU" sz="12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квиллингом</a:t>
            </a:r>
            <a:r>
              <a:rPr lang="ru-RU" sz="1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плавно передалась и детям нашей 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226"/>
            <a:ext cx="91074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811" y="692696"/>
            <a:ext cx="6572250" cy="196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273" y="2852936"/>
            <a:ext cx="3456384" cy="26544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47626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910850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052736"/>
            <a:ext cx="6626225" cy="127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101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788</Words>
  <Application>Microsoft Office PowerPoint</Application>
  <PresentationFormat>Экран (4:3)</PresentationFormat>
  <Paragraphs>81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Заур Каипов</dc:creator>
  <cp:lastModifiedBy>Заур Каипов</cp:lastModifiedBy>
  <cp:revision>45</cp:revision>
  <dcterms:created xsi:type="dcterms:W3CDTF">2020-11-23T18:51:39Z</dcterms:created>
  <dcterms:modified xsi:type="dcterms:W3CDTF">2021-11-11T17:09:11Z</dcterms:modified>
</cp:coreProperties>
</file>