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8" autoAdjust="0"/>
  </p:normalViewPr>
  <p:slideViewPr>
    <p:cSldViewPr>
      <p:cViewPr>
        <p:scale>
          <a:sx n="84" d="100"/>
          <a:sy n="84" d="100"/>
        </p:scale>
        <p:origin x="-744" y="-49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11.05.2024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11.05.2024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11.05.2024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11.05.2024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11.05.2024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11.05.2024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11.05.2024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11.05.2024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6.jpeg"/><Relationship Id="rId12" Type="http://schemas.openxmlformats.org/officeDocument/2006/relationships/image" Target="../media/image11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31640" y="260648"/>
            <a:ext cx="697325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/>
              <a:t>Интерактивная игра </a:t>
            </a:r>
            <a:br>
              <a:rPr lang="ru-RU" sz="2800" dirty="0" smtClean="0"/>
            </a:br>
            <a:r>
              <a:rPr lang="ru-RU" sz="2800" dirty="0" smtClean="0"/>
              <a:t>«Достопримечательности моего города»</a:t>
            </a:r>
            <a:endParaRPr lang="ru-RU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389776" y="1979546"/>
            <a:ext cx="88569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Цель: расширение представления детей о достопримечательностях города Дзержинска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45760" y="2708920"/>
            <a:ext cx="90010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Задачи: </a:t>
            </a:r>
            <a:br>
              <a:rPr lang="ru-RU" dirty="0" smtClean="0"/>
            </a:br>
            <a:r>
              <a:rPr lang="ru-RU" i="1" dirty="0" smtClean="0"/>
              <a:t>Обучающие:</a:t>
            </a:r>
          </a:p>
          <a:p>
            <a:r>
              <a:rPr lang="ru-RU" dirty="0" smtClean="0"/>
              <a:t>-  расширить </a:t>
            </a:r>
            <a:r>
              <a:rPr lang="ru-RU" dirty="0"/>
              <a:t>детей о достопримечательностях города </a:t>
            </a:r>
            <a:r>
              <a:rPr lang="ru-RU" dirty="0" smtClean="0"/>
              <a:t>Дзержинска</a:t>
            </a:r>
            <a:r>
              <a:rPr lang="en-US" dirty="0" smtClean="0"/>
              <a:t>;</a:t>
            </a:r>
            <a:endParaRPr lang="ru-RU" dirty="0"/>
          </a:p>
          <a:p>
            <a:r>
              <a:rPr lang="ru-RU" dirty="0" smtClean="0"/>
              <a:t>- формировать умение у детей к самостоятельному выполнению правил</a:t>
            </a:r>
            <a:r>
              <a:rPr lang="en-US" dirty="0" smtClean="0"/>
              <a:t>;</a:t>
            </a:r>
            <a:endParaRPr lang="ru-RU" dirty="0" smtClean="0"/>
          </a:p>
          <a:p>
            <a:r>
              <a:rPr lang="ru-RU" i="1" dirty="0" smtClean="0"/>
              <a:t>Развивающие:</a:t>
            </a:r>
            <a:endParaRPr lang="en-US" i="1" dirty="0" smtClean="0"/>
          </a:p>
          <a:p>
            <a:r>
              <a:rPr lang="en-US" dirty="0"/>
              <a:t>-</a:t>
            </a:r>
            <a:r>
              <a:rPr lang="ru-RU" dirty="0" smtClean="0"/>
              <a:t> развивать умение вести диалог</a:t>
            </a:r>
            <a:r>
              <a:rPr lang="en-US" dirty="0" smtClean="0"/>
              <a:t>;</a:t>
            </a:r>
            <a:endParaRPr lang="ru-RU" dirty="0" smtClean="0"/>
          </a:p>
          <a:p>
            <a:r>
              <a:rPr lang="en-US" dirty="0" smtClean="0"/>
              <a:t>- </a:t>
            </a:r>
            <a:r>
              <a:rPr lang="ru-RU" dirty="0" smtClean="0"/>
              <a:t>формировать интерес к культурным и памятным местам города</a:t>
            </a:r>
            <a:r>
              <a:rPr lang="en-US" dirty="0" smtClean="0"/>
              <a:t>;</a:t>
            </a:r>
            <a:endParaRPr lang="ru-RU" dirty="0" smtClean="0"/>
          </a:p>
          <a:p>
            <a:r>
              <a:rPr lang="ru-RU" dirty="0" smtClean="0"/>
              <a:t>- развивать логическое мышление, внимание и память</a:t>
            </a:r>
            <a:r>
              <a:rPr lang="en-US" dirty="0" smtClean="0"/>
              <a:t>;</a:t>
            </a:r>
            <a:endParaRPr lang="ru-RU" dirty="0" smtClean="0"/>
          </a:p>
          <a:p>
            <a:r>
              <a:rPr lang="ru-RU" i="1" dirty="0" smtClean="0"/>
              <a:t>Воспитательные: </a:t>
            </a:r>
            <a:endParaRPr lang="en-US" i="1" dirty="0" smtClean="0"/>
          </a:p>
          <a:p>
            <a:r>
              <a:rPr lang="ru-RU" smtClean="0"/>
              <a:t>- воспитывать </a:t>
            </a:r>
            <a:r>
              <a:rPr lang="ru-RU" dirty="0" smtClean="0"/>
              <a:t>чувство гордости за своих земляков</a:t>
            </a:r>
            <a:r>
              <a:rPr lang="en-US" dirty="0" smtClean="0"/>
              <a:t>;</a:t>
            </a:r>
            <a:endParaRPr lang="ru-RU" dirty="0" smtClean="0"/>
          </a:p>
          <a:p>
            <a:r>
              <a:rPr lang="ru-RU" dirty="0" smtClean="0"/>
              <a:t>-  воспитывать интерес к достопримечательностям малой Родины.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734181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игра\ДДТ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37" y="44625"/>
            <a:ext cx="3028603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esktop\игра\кук.театр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0" y="1556792"/>
            <a:ext cx="3086122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ser\Desktop\игра\радуга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0" y="3284984"/>
            <a:ext cx="3086122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ser\Desktop\игра\фок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43" y="5013176"/>
            <a:ext cx="3119264" cy="1745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user\Desktop\игра\ддт1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1148" y="3140968"/>
            <a:ext cx="3143672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user\Desktop\игра\кук.театр !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9569" y="73993"/>
            <a:ext cx="3155292" cy="143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user\Desktop\игра\радуга !.jpe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9528" y="4889507"/>
            <a:ext cx="3155292" cy="1869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user\Desktop\игра\фок!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2832" y="1664804"/>
            <a:ext cx="3143672" cy="1368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трелка вправо 1"/>
          <p:cNvSpPr/>
          <p:nvPr/>
        </p:nvSpPr>
        <p:spPr>
          <a:xfrm rot="19252130">
            <a:off x="2883894" y="1552122"/>
            <a:ext cx="3192959" cy="3490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 rot="2923634">
            <a:off x="2710243" y="2277750"/>
            <a:ext cx="3731226" cy="3490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 rot="18213840">
            <a:off x="2150238" y="4335748"/>
            <a:ext cx="4615842" cy="3490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право 12"/>
          <p:cNvSpPr/>
          <p:nvPr/>
        </p:nvSpPr>
        <p:spPr>
          <a:xfrm rot="2302075">
            <a:off x="2836111" y="4853198"/>
            <a:ext cx="3304465" cy="41324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3347864" y="6529871"/>
            <a:ext cx="304800" cy="304800"/>
          </a:xfrm>
          <a:prstGeom prst="rect">
            <a:avLst/>
          </a:prstGeom>
        </p:spPr>
      </p:pic>
      <p:pic>
        <p:nvPicPr>
          <p:cNvPr id="6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3658308" y="6529871"/>
            <a:ext cx="304800" cy="304800"/>
          </a:xfrm>
          <a:prstGeom prst="rect">
            <a:avLst/>
          </a:prstGeom>
        </p:spPr>
      </p:pic>
      <p:pic>
        <p:nvPicPr>
          <p:cNvPr id="7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3973445" y="6529871"/>
            <a:ext cx="308656" cy="308656"/>
          </a:xfrm>
          <a:prstGeom prst="rect">
            <a:avLst/>
          </a:prstGeom>
        </p:spPr>
      </p:pic>
      <p:pic>
        <p:nvPicPr>
          <p:cNvPr id="8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4336952" y="6551686"/>
            <a:ext cx="286841" cy="286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789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474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474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474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6" dur="474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  <p:audio>
              <p:cMediaNode vol="8000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6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 animBg="1"/>
      <p:bldP spid="11" grpId="0" animBg="1"/>
      <p:bldP spid="12" grpId="0" animBg="1"/>
      <p:bldP spid="13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10</TotalTime>
  <Words>13</Words>
  <Application>Microsoft Office PowerPoint</Application>
  <PresentationFormat>Экран (4:3)</PresentationFormat>
  <Paragraphs>12</Paragraphs>
  <Slides>2</Slides>
  <Notes>0</Notes>
  <HiddenSlides>0</HiddenSlides>
  <MMClips>4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3" baseType="lpstr">
      <vt:lpstr>Трек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Матвеева Юлия Игорев</dc:creator>
  <cp:lastModifiedBy>user</cp:lastModifiedBy>
  <cp:revision>4</cp:revision>
  <dcterms:created xsi:type="dcterms:W3CDTF">2024-04-21T11:58:42Z</dcterms:created>
  <dcterms:modified xsi:type="dcterms:W3CDTF">2024-05-11T16:26:23Z</dcterms:modified>
</cp:coreProperties>
</file>