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64" r:id="rId3"/>
    <p:sldId id="258" r:id="rId4"/>
    <p:sldId id="265" r:id="rId5"/>
    <p:sldId id="259" r:id="rId6"/>
    <p:sldId id="263" r:id="rId7"/>
    <p:sldId id="260" r:id="rId8"/>
    <p:sldId id="266" r:id="rId9"/>
    <p:sldId id="261" r:id="rId10"/>
    <p:sldId id="269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E83469-A344-420E-B5A9-7AF263C88BAB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A6F1C-BA34-48A7-85E5-40222C887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912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A6F1C-BA34-48A7-85E5-40222C8879B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353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656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198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530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55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949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29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61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9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976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988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621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C4853-F719-4FBE-A2EB-CE56E4ABB1F1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E0BA5-B74D-4CA5-B5F5-B98B752C0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275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6.png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12" Type="http://schemas.microsoft.com/office/2007/relationships/hdphoto" Target="../media/hdphoto4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openxmlformats.org/officeDocument/2006/relationships/image" Target="../media/image1.jpe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microsoft.com/office/2007/relationships/hdphoto" Target="../media/hdphoto2.wdp"/><Relationship Id="rId4" Type="http://schemas.openxmlformats.org/officeDocument/2006/relationships/image" Target="../media/image1.jpeg"/><Relationship Id="rId9" Type="http://schemas.openxmlformats.org/officeDocument/2006/relationships/image" Target="../media/image9.png"/><Relationship Id="rId1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image" Target="../media/image13.jpeg"/><Relationship Id="rId9" Type="http://schemas.openxmlformats.org/officeDocument/2006/relationships/image" Target="../media/image16.png"/><Relationship Id="rId1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image" Target="../media/image20.png"/><Relationship Id="rId12" Type="http://schemas.microsoft.com/office/2007/relationships/hdphoto" Target="../media/hdphoto9.wdp"/><Relationship Id="rId2" Type="http://schemas.openxmlformats.org/officeDocument/2006/relationships/audio" Target="../media/audio1.wav"/><Relationship Id="rId16" Type="http://schemas.microsoft.com/office/2007/relationships/hdphoto" Target="../media/hdphoto11.wdp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21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10" Type="http://schemas.microsoft.com/office/2007/relationships/hdphoto" Target="../media/hdphoto3.wdp"/><Relationship Id="rId4" Type="http://schemas.openxmlformats.org/officeDocument/2006/relationships/image" Target="../media/image13.jpeg"/><Relationship Id="rId9" Type="http://schemas.openxmlformats.org/officeDocument/2006/relationships/image" Target="../media/image12.png"/><Relationship Id="rId14" Type="http://schemas.microsoft.com/office/2007/relationships/hdphoto" Target="../media/hdphoto10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26.png"/><Relationship Id="rId12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28.png"/><Relationship Id="rId5" Type="http://schemas.openxmlformats.org/officeDocument/2006/relationships/image" Target="../media/image25.png"/><Relationship Id="rId15" Type="http://schemas.microsoft.com/office/2007/relationships/hdphoto" Target="../media/hdphoto13.wdp"/><Relationship Id="rId10" Type="http://schemas.microsoft.com/office/2007/relationships/hdphoto" Target="../media/hdphoto4.wdp"/><Relationship Id="rId4" Type="http://schemas.openxmlformats.org/officeDocument/2006/relationships/image" Target="../media/image24.jpe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15.wdp"/><Relationship Id="rId3" Type="http://schemas.openxmlformats.org/officeDocument/2006/relationships/audio" Target="../media/audio2.wav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microsoft.com/office/2007/relationships/hdphoto" Target="../media/hdphoto14.wdp"/><Relationship Id="rId5" Type="http://schemas.openxmlformats.org/officeDocument/2006/relationships/image" Target="../media/image25.png"/><Relationship Id="rId15" Type="http://schemas.microsoft.com/office/2007/relationships/hdphoto" Target="../media/hdphoto4.wdp"/><Relationship Id="rId10" Type="http://schemas.openxmlformats.org/officeDocument/2006/relationships/image" Target="../media/image33.png"/><Relationship Id="rId4" Type="http://schemas.openxmlformats.org/officeDocument/2006/relationships/image" Target="../media/image24.jpeg"/><Relationship Id="rId9" Type="http://schemas.openxmlformats.org/officeDocument/2006/relationships/image" Target="../media/image32.png"/><Relationship Id="rId1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microsoft.com/office/2007/relationships/hdphoto" Target="../media/hdphoto3.wdp"/><Relationship Id="rId3" Type="http://schemas.openxmlformats.org/officeDocument/2006/relationships/audio" Target="../media/audio2.wav"/><Relationship Id="rId7" Type="http://schemas.microsoft.com/office/2007/relationships/hdphoto" Target="../media/hdphoto17.wdp"/><Relationship Id="rId12" Type="http://schemas.openxmlformats.org/officeDocument/2006/relationships/image" Target="../media/image40.png"/><Relationship Id="rId2" Type="http://schemas.openxmlformats.org/officeDocument/2006/relationships/audio" Target="../media/audio1.wav"/><Relationship Id="rId16" Type="http://schemas.microsoft.com/office/2007/relationships/hdphoto" Target="../media/hdphoto18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microsoft.com/office/2007/relationships/hdphoto" Target="../media/hdphoto4.wdp"/><Relationship Id="rId5" Type="http://schemas.microsoft.com/office/2007/relationships/hdphoto" Target="../media/hdphoto16.wdp"/><Relationship Id="rId15" Type="http://schemas.openxmlformats.org/officeDocument/2006/relationships/image" Target="../media/image42.png"/><Relationship Id="rId10" Type="http://schemas.openxmlformats.org/officeDocument/2006/relationships/image" Target="../media/image39.png"/><Relationship Id="rId4" Type="http://schemas.openxmlformats.org/officeDocument/2006/relationships/image" Target="../media/image36.jpeg"/><Relationship Id="rId9" Type="http://schemas.microsoft.com/office/2007/relationships/hdphoto" Target="../media/hdphoto2.wdp"/><Relationship Id="rId1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microsoft.com/office/2007/relationships/hdphoto" Target="../media/hdphoto17.wdp"/><Relationship Id="rId12" Type="http://schemas.openxmlformats.org/officeDocument/2006/relationships/image" Target="../media/image45.png"/><Relationship Id="rId17" Type="http://schemas.microsoft.com/office/2007/relationships/hdphoto" Target="../media/hdphoto21.wdp"/><Relationship Id="rId2" Type="http://schemas.openxmlformats.org/officeDocument/2006/relationships/audio" Target="../media/audio1.wav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microsoft.com/office/2007/relationships/hdphoto" Target="../media/hdphoto19.wdp"/><Relationship Id="rId5" Type="http://schemas.microsoft.com/office/2007/relationships/hdphoto" Target="../media/hdphoto16.wdp"/><Relationship Id="rId15" Type="http://schemas.microsoft.com/office/2007/relationships/hdphoto" Target="../media/hdphoto20.wdp"/><Relationship Id="rId10" Type="http://schemas.openxmlformats.org/officeDocument/2006/relationships/image" Target="../media/image44.png"/><Relationship Id="rId4" Type="http://schemas.openxmlformats.org/officeDocument/2006/relationships/image" Target="../media/image36.jpeg"/><Relationship Id="rId9" Type="http://schemas.microsoft.com/office/2007/relationships/hdphoto" Target="../media/hdphoto3.wdp"/><Relationship Id="rId1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15.wdp"/><Relationship Id="rId3" Type="http://schemas.openxmlformats.org/officeDocument/2006/relationships/audio" Target="../media/audio2.wav"/><Relationship Id="rId7" Type="http://schemas.openxmlformats.org/officeDocument/2006/relationships/image" Target="../media/image50.png"/><Relationship Id="rId12" Type="http://schemas.openxmlformats.org/officeDocument/2006/relationships/image" Target="../media/image3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11" Type="http://schemas.microsoft.com/office/2007/relationships/hdphoto" Target="../media/hdphoto2.wdp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image" Target="../media/image48.jpeg"/><Relationship Id="rId9" Type="http://schemas.openxmlformats.org/officeDocument/2006/relationships/image" Target="../media/image51.png"/><Relationship Id="rId1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microsoft.com/office/2007/relationships/hdphoto" Target="../media/hdphoto25.wdp"/><Relationship Id="rId3" Type="http://schemas.openxmlformats.org/officeDocument/2006/relationships/audio" Target="../media/audio1.wav"/><Relationship Id="rId7" Type="http://schemas.microsoft.com/office/2007/relationships/hdphoto" Target="../media/hdphoto22.wdp"/><Relationship Id="rId12" Type="http://schemas.openxmlformats.org/officeDocument/2006/relationships/image" Target="../media/image55.png"/><Relationship Id="rId17" Type="http://schemas.microsoft.com/office/2007/relationships/hdphoto" Target="../media/hdphoto27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microsoft.com/office/2007/relationships/hdphoto" Target="../media/hdphoto24.wdp"/><Relationship Id="rId5" Type="http://schemas.openxmlformats.org/officeDocument/2006/relationships/image" Target="../media/image48.jpeg"/><Relationship Id="rId15" Type="http://schemas.microsoft.com/office/2007/relationships/hdphoto" Target="../media/hdphoto26.wdp"/><Relationship Id="rId10" Type="http://schemas.openxmlformats.org/officeDocument/2006/relationships/image" Target="../media/image54.png"/><Relationship Id="rId4" Type="http://schemas.openxmlformats.org/officeDocument/2006/relationships/audio" Target="../media/audio2.wav"/><Relationship Id="rId9" Type="http://schemas.microsoft.com/office/2007/relationships/hdphoto" Target="../media/hdphoto23.wdp"/><Relationship Id="rId1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6.png"/><Relationship Id="rId3" Type="http://schemas.openxmlformats.org/officeDocument/2006/relationships/audio" Target="../media/audio1.wav"/><Relationship Id="rId7" Type="http://schemas.openxmlformats.org/officeDocument/2006/relationships/image" Target="../media/image60.png"/><Relationship Id="rId12" Type="http://schemas.microsoft.com/office/2007/relationships/hdphoto" Target="../media/hdphoto29.wdp"/><Relationship Id="rId2" Type="http://schemas.openxmlformats.org/officeDocument/2006/relationships/audio" Target="../media/audio2.wav"/><Relationship Id="rId16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8.wdp"/><Relationship Id="rId11" Type="http://schemas.openxmlformats.org/officeDocument/2006/relationships/image" Target="../media/image62.png"/><Relationship Id="rId5" Type="http://schemas.openxmlformats.org/officeDocument/2006/relationships/image" Target="../media/image59.png"/><Relationship Id="rId15" Type="http://schemas.openxmlformats.org/officeDocument/2006/relationships/image" Target="../media/image63.png"/><Relationship Id="rId10" Type="http://schemas.microsoft.com/office/2007/relationships/hdphoto" Target="../media/hdphoto2.wdp"/><Relationship Id="rId4" Type="http://schemas.openxmlformats.org/officeDocument/2006/relationships/image" Target="../media/image58.jpeg"/><Relationship Id="rId9" Type="http://schemas.openxmlformats.org/officeDocument/2006/relationships/image" Target="../media/image61.png"/><Relationship Id="rId1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64.png"/><Relationship Id="rId12" Type="http://schemas.openxmlformats.org/officeDocument/2006/relationships/image" Target="../media/image6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8.wdp"/><Relationship Id="rId11" Type="http://schemas.microsoft.com/office/2007/relationships/hdphoto" Target="../media/hdphoto31.wdp"/><Relationship Id="rId5" Type="http://schemas.openxmlformats.org/officeDocument/2006/relationships/image" Target="../media/image59.png"/><Relationship Id="rId10" Type="http://schemas.openxmlformats.org/officeDocument/2006/relationships/image" Target="../media/image67.png"/><Relationship Id="rId4" Type="http://schemas.openxmlformats.org/officeDocument/2006/relationships/image" Target="../media/image58.jpeg"/><Relationship Id="rId9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cdn.hipwallpaper.com/i/5/30/ejXPQ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0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5313" l="18785" r="86188">
                        <a14:foregroundMark x1="45488" y1="19531" x2="46409" y2="17057"/>
                        <a14:foregroundMark x1="55433" y1="17969" x2="52670" y2="1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13" t="2881" r="13194" b="4463"/>
          <a:stretch/>
        </p:blipFill>
        <p:spPr bwMode="auto">
          <a:xfrm>
            <a:off x="6435090" y="937260"/>
            <a:ext cx="2530475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261569" y="51502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6 (1)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214" b="42839" l="68324" r="96685">
                        <a14:foregroundMark x1="74770" y1="38151" x2="76427" y2="37760"/>
                        <a14:foregroundMark x1="72192" y1="39453" x2="80663" y2="3645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90" t="26847" r="2777" b="57109"/>
          <a:stretch/>
        </p:blipFill>
        <p:spPr bwMode="auto">
          <a:xfrm>
            <a:off x="1626235" y="4577080"/>
            <a:ext cx="1701800" cy="1348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ownloads\IMG_7717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8438" b="70052" l="73849" r="96133">
                        <a14:foregroundMark x1="77716" y1="49870" x2="81215" y2="52604"/>
                        <a14:foregroundMark x1="78085" y1="67448" x2="85083" y2="67969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018" t="48181" r="3866" b="30215"/>
          <a:stretch/>
        </p:blipFill>
        <p:spPr bwMode="auto">
          <a:xfrm>
            <a:off x="5430803" y="4679314"/>
            <a:ext cx="1314450" cy="1816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Downloads\IMG_7715.JPG"/>
          <p:cNvPicPr/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3438" b="89974" l="69245" r="97606">
                        <a14:foregroundMark x1="91529" y1="77474" x2="95028" y2="79427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680" t="73122" r="1923" b="9859"/>
          <a:stretch/>
        </p:blipFill>
        <p:spPr bwMode="auto">
          <a:xfrm>
            <a:off x="2123689" y="5587364"/>
            <a:ext cx="1687830" cy="14306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User\Downloads\IMG_7716 (1)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8698" b="68099" l="35175" r="64641">
                        <a14:foregroundMark x1="41621" y1="60286" x2="53223" y2="63932"/>
                        <a14:foregroundMark x1="39595" y1="59505" x2="42541" y2="63802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70" t="48496" r="34616" b="31561"/>
          <a:stretch/>
        </p:blipFill>
        <p:spPr bwMode="auto">
          <a:xfrm>
            <a:off x="0" y="5200650"/>
            <a:ext cx="1778000" cy="1676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ownloads\IMG_7717.JPG"/>
          <p:cNvPicPr/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2396" b="93490" l="34254" r="65009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02" t="72518" r="34401" b="6784"/>
          <a:stretch/>
        </p:blipFill>
        <p:spPr bwMode="auto">
          <a:xfrm>
            <a:off x="3980180" y="5036186"/>
            <a:ext cx="1668780" cy="18103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076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45 -0.02662 C -0.06389 -0.0368 -0.06406 -0.04722 -0.0677 -0.05671 C -0.06788 -0.05926 -0.06944 -0.07616 -0.07014 -0.07986 C -0.07152 -0.08657 -0.07517 -0.1 -0.07517 -0.09977 C -0.07673 -0.12407 -0.07552 -0.1125 -0.07899 -0.13657 C -0.07934 -0.13935 -0.0802 -0.14491 -0.0802 -0.14468 C -0.07934 -0.1706 -0.07899 -0.19537 -0.07014 -0.21829 C -0.06875 -0.22824 -0.06441 -0.23935 -0.05885 -0.24653 C -0.05642 -0.26366 -0.05989 -0.2456 -0.0526 -0.26505 C -0.05139 -0.26829 -0.05156 -0.27199 -0.05017 -0.275 C -0.04687 -0.28264 -0.03889 -0.29653 -0.03889 -0.2963 C -0.03489 -0.31343 -0.02586 -0.32569 -0.01649 -0.33819 C -0.01024 -0.34653 -0.00711 -0.3581 -0.00139 -0.36667 C 0.00348 -0.37384 0.01025 -0.3794 0.01615 -0.38495 C 0.02483 -0.39329 0.0257 -0.39954 0.03611 -0.40486 C 0.0415 -0.4125 0.05105 -0.41528 0.05851 -0.41991 C 0.09289 -0.44097 0.12396 -0.43796 0.16355 -0.44005 C 0.16389 -0.44005 0.18125 -0.44282 0.1823 -0.44329 C 0.18455 -0.44421 0.18629 -0.44699 0.18855 -0.44838 C 0.19098 -0.44977 0.19358 -0.45046 0.19601 -0.45162 C 0.20278 -0.46018 0.20226 -0.47338 0.20226 -0.48495 " pathEditMode="relative" rAng="0" ptsTypes="ffffffffffffffffffff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22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6.66667E-6 C 0.00191 -0.01759 0.00191 -0.0361 0.00503 -0.05323 C 0.00417 -0.10509 0.00382 -0.15624 -0.00503 -0.20671 C -0.00747 -0.22036 -0.0066 -0.24073 -0.01007 -0.25161 C -0.01649 -0.27222 -0.0217 -0.29513 -0.02622 -0.31666 C -0.02934 -0.33147 -0.03003 -0.3493 -0.03507 -0.36319 C -0.03785 -0.37083 -0.04271 -0.37708 -0.04497 -0.38495 C -0.04878 -0.39814 -0.05122 -0.40995 -0.06007 -0.4199 C -0.07135 -0.43263 -0.08247 -0.45022 -0.09618 -0.45833 C -0.1 -0.46064 -0.10382 -0.46226 -0.10747 -0.46504 C -0.11267 -0.46897 -0.11701 -0.47546 -0.12257 -0.47823 C -0.15295 -0.49374 -0.18385 -0.50277 -0.21493 -0.51504 C -0.22708 -0.5199 -0.23906 -0.5287 -0.25122 -0.53333 C -0.26319 -0.53772 -0.27639 -0.53934 -0.28872 -0.54166 C -0.32795 -0.5405 -0.34236 -0.54143 -0.37378 -0.52823 C -0.37674 -0.52569 -0.37882 -0.52314 -0.38125 -0.5199 " pathEditMode="relative" ptsTypes="fffffffffffffffA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7 0.025 C -0.0125 0.00487 -0.01077 -0.01689 -0.01493 -0.03657 C -0.01597 -0.04189 -0.01875 -0.04629 -0.01997 -0.05162 C -0.02257 -0.06319 -0.02743 -0.08657 -0.02743 -0.08634 C -0.02865 -0.11111 -0.02882 -0.12546 -0.0375 -0.14652 C -0.04115 -0.16921 -0.04583 -0.19166 -0.05243 -0.21319 C -0.05677 -0.22754 -0.06441 -0.23981 -0.06997 -0.25324 C -0.07361 -0.26226 -0.07517 -0.27268 -0.07882 -0.28148 C -0.08108 -0.28703 -0.0849 -0.2912 -0.0875 -0.29652 C -0.08958 -0.30069 -0.09028 -0.30601 -0.09254 -0.30995 C -0.11702 -0.35439 -0.10122 -0.31921 -0.11493 -0.34652 C -0.12361 -0.36388 -0.1349 -0.378 -0.14375 -0.3949 C -0.15122 -0.40925 -0.15781 -0.42476 -0.16754 -0.43657 C -0.18281 -0.45509 -0.19809 -0.47361 -0.21372 -0.49166 C -0.22413 -0.5037 -0.23577 -0.51342 -0.24618 -0.525 C -0.25903 -0.53935 -0.27257 -0.55462 -0.28507 -0.5699 C -0.29184 -0.57824 -0.29844 -0.59259 -0.30747 -0.59652 C -0.31163 -0.60208 -0.3158 -0.60763 -0.31997 -0.61319 " pathEditMode="relative" rAng="0" ptsTypes="fffffffffffffffff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3" y="-3192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cdn.hipwallpaper.com/i/5/30/ejXPQ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0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5313" l="18785" r="86188">
                        <a14:foregroundMark x1="45488" y1="19531" x2="46409" y2="17057"/>
                        <a14:foregroundMark x1="55433" y1="17969" x2="52670" y2="1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13" t="2881" r="13194" b="4463"/>
          <a:stretch/>
        </p:blipFill>
        <p:spPr bwMode="auto">
          <a:xfrm>
            <a:off x="6435090" y="777240"/>
            <a:ext cx="2530475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261569" y="51502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https://www.freememorygame.com/upload/summerclothes/970-9708181_how-to-draw-skirt-miniskirt.pn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119" b="95058" l="21220" r="806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62" t="5942" r="20330" b="5682"/>
          <a:stretch/>
        </p:blipFill>
        <p:spPr bwMode="auto">
          <a:xfrm>
            <a:off x="4843428" y="4854574"/>
            <a:ext cx="1689100" cy="18840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User\Downloads\IMG_7716 (1)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8698" b="68620" l="921" r="31860">
                        <a14:foregroundMark x1="20258" y1="52344" x2="9024" y2="57422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6" t="48963" r="69231" b="30944"/>
          <a:stretch/>
        </p:blipFill>
        <p:spPr bwMode="auto">
          <a:xfrm>
            <a:off x="3593362" y="5379720"/>
            <a:ext cx="1250066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://cliparts.co/cliparts/pco/doX/pcodoXecE.jp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548" l="1055" r="984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7481"/>
            <a:ext cx="2392680" cy="1620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User\Downloads\IMG_7717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21" b="21745" l="921" r="32413">
                        <a14:foregroundMark x1="16390" y1="11719" x2="18785" y2="1237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" t="1209" r="67735" b="78245"/>
          <a:stretch/>
        </p:blipFill>
        <p:spPr bwMode="auto">
          <a:xfrm>
            <a:off x="2437958" y="5238748"/>
            <a:ext cx="1385956" cy="14998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User\Downloads\IMG_7717.JPG"/>
          <p:cNvPicPr/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72396" b="90495" l="1289" r="32044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" t="72818" r="67735" b="8751"/>
          <a:stretch/>
        </p:blipFill>
        <p:spPr bwMode="auto">
          <a:xfrm>
            <a:off x="6435090" y="5370830"/>
            <a:ext cx="1816100" cy="1549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43136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C 0.0033 -0.00046 0.00695 0.00023 0.01007 -0.00162 C 0.01458 -0.0044 0.01563 -0.01829 0.01632 -0.02176 C 0.01754 -0.0287 0.02101 -0.03472 0.02257 -0.04167 C 0.02587 -0.05718 0.0276 -0.07315 0.03125 -0.08843 C 0.03038 -0.10509 0.0309 -0.12199 0.02882 -0.13843 C 0.02795 -0.14583 0.01667 -0.16968 0.01389 -0.18009 C 0.01181 -0.20857 0.00451 -0.24028 -0.00365 -0.26667 C -0.01007 -0.28704 -0.01979 -0.30625 -0.02621 -0.32662 C -0.02847 -0.33357 -0.02899 -0.34144 -0.03125 -0.34838 C -0.03646 -0.36482 -0.04097 -0.36921 -0.0474 -0.38495 C -0.06059 -0.41736 -0.07205 -0.44468 -0.08871 -0.475 C -0.09236 -0.48171 -0.09549 -0.48935 -0.1 -0.49514 C -0.13229 -0.53634 -0.16476 -0.57245 -0.20365 -0.60162 C -0.21146 -0.60741 -0.22153 -0.60787 -0.22986 -0.61181 C -0.25069 -0.62176 -0.27187 -0.63032 -0.29375 -0.63495 C -0.30365 -0.63958 -0.3118 -0.64051 -0.3224 -0.64167 C -0.33246 -0.64051 -0.34253 -0.64051 -0.35243 -0.63843 C -0.35833 -0.63704 -0.36632 -0.62824 -0.37118 -0.625 C -0.3842 -0.61644 -0.39722 -0.60787 -0.4099 -0.59838 C -0.4191 -0.59167 -0.42847 -0.59028 -0.43611 -0.58009 C -0.43871 -0.5706 -0.44514 -0.56944 -0.45121 -0.56505 C -0.45469 -0.5625 -0.46111 -0.55671 -0.46111 -0.55671 C -0.4651 -0.54884 -0.47014 -0.54745 -0.47621 -0.54329 C -0.47656 -0.54306 -0.48264 -0.53704 -0.48368 -0.53843 C -0.4849 -0.54005 -0.48368 -0.54282 -0.48368 -0.54514 " pathEditMode="relative" ptsTypes="ffffffff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0.00024 C -0.00469 -0.01805 -0.00139 -0.0037 -5.55556E-6 -0.04791 C 0.00086 -0.07476 0.00225 -0.09768 0.01128 -0.12106 C 0.01267 -0.13194 0.02031 -0.15162 0.02621 -0.15949 C 0.02829 -0.16782 0.03038 -0.17615 0.03246 -0.18449 C 0.03315 -0.18726 0.03524 -0.18865 0.03628 -0.1912 C 0.03906 -0.19768 0.04166 -0.20416 0.04374 -0.21111 C 0.04861 -0.22777 0.05399 -0.2456 0.06249 -0.25949 C 0.06736 -0.27615 0.07795 -0.28888 0.08628 -0.30277 C 0.08993 -0.30879 0.09149 -0.31666 0.09496 -0.32291 C 0.10763 -0.34606 0.11649 -0.37199 0.13003 -0.39444 C 0.13385 -0.40069 0.1342 -0.40694 0.13871 -0.41273 C 0.14027 -0.42152 0.14444 -0.42638 0.14739 -0.43449 C 0.15017 -0.44189 0.15347 -0.44884 0.15624 -0.45625 C 0.15729 -0.45902 0.15729 -0.46226 0.15868 -0.46458 C 0.17482 -0.49143 0.16527 -0.47338 0.18003 -0.48773 C 0.18836 -0.49583 0.1967 -0.50416 0.20503 -0.51273 C 0.2177 -0.52569 0.22708 -0.53958 0.24114 -0.54953 C 0.24687 -0.56018 0.25277 -0.55833 0.26128 -0.56273 C 0.26545 -0.56481 0.27378 -0.56944 0.27378 -0.56944 C 0.29687 -0.59351 0.33576 -0.59606 0.36371 -0.59606 " pathEditMode="relative" ptsTypes="fffffffff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92593E-6 C 0.0026 -0.00902 4.16667E-6 -0.01712 -0.00365 -0.02499 C -0.00677 -0.04652 -0.00208 -0.02245 -0.00868 -0.03819 C -0.0099 -0.0412 -0.0099 -0.04513 -0.01111 -0.04814 C -0.01233 -0.05138 -0.01476 -0.05346 -0.01615 -0.05647 C -0.01892 -0.06249 -0.02118 -0.06874 -0.02361 -0.07499 C -0.02465 -0.07754 -0.025 -0.08078 -0.02621 -0.08333 C -0.02847 -0.08842 -0.03368 -0.09814 -0.03368 -0.09814 C -0.03628 -0.10948 -0.0408 -0.11874 -0.04375 -0.12985 C -0.04514 -0.1412 -0.04774 -0.15208 -0.05 -0.16319 C -0.05226 -0.18842 -0.05365 -0.21342 -0.05746 -0.23819 C -0.05781 -0.28541 -0.05764 -0.33263 -0.05868 -0.37985 C -0.05885 -0.38772 -0.06111 -0.40323 -0.06111 -0.40323 C -0.06302 -0.47407 -0.06007 -0.43379 -0.06371 -0.46157 C -0.06493 -0.47083 -0.07118 -0.48819 -0.07118 -0.48819 C -0.07257 -0.49721 -0.07535 -0.50462 -0.07743 -0.51319 C -0.07899 -0.5199 -0.08246 -0.53333 -0.08246 -0.53333 C -0.08351 -0.54282 -0.08507 -0.54791 -0.0875 -0.55647 C -0.08924 -0.57661 -0.09184 -0.57962 -0.1 -0.59652 C -0.10208 -0.60092 -0.10625 -0.60995 -0.10625 -0.60995 C -0.10764 -0.61782 -0.11076 -0.62291 -0.11371 -0.62985 C -0.11615 -0.63564 -0.11632 -0.6405 -0.11996 -0.6449 C -0.12222 -0.65416 -0.12552 -0.66134 -0.12865 -0.6699 C -0.13003 -0.67916 -0.13073 -0.68402 -0.1349 -0.69166 C -0.13646 -0.69814 -0.1375 -0.70462 -0.1375 -0.71157 " pathEditMode="relative" ptsTypes="fffffffffffffffff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pbs.twimg.com/media/DUECzKcW0AEkxeb.jpg: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" y="0"/>
            <a:ext cx="92125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7786" l="23941" r="74954">
                        <a14:foregroundMark x1="49908" y1="19141" x2="52118" y2="21745"/>
                        <a14:foregroundMark x1="59300" y1="18099" x2="60037" y2="22135"/>
                        <a14:foregroundMark x1="52118" y1="27734" x2="53959" y2="28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208" t="2399" r="24479" b="2208"/>
          <a:stretch/>
        </p:blipFill>
        <p:spPr bwMode="auto">
          <a:xfrm>
            <a:off x="1188720" y="1383030"/>
            <a:ext cx="155448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Выноска-облако 6"/>
          <p:cNvSpPr/>
          <p:nvPr/>
        </p:nvSpPr>
        <p:spPr>
          <a:xfrm rot="21385496">
            <a:off x="3070050" y="-2105"/>
            <a:ext cx="5330109" cy="3508366"/>
          </a:xfrm>
          <a:prstGeom prst="cloudCallout">
            <a:avLst>
              <a:gd name="adj1" fmla="val -57531"/>
              <a:gd name="adj2" fmla="val 1754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C:\Users\User\Downloads\IMG_7717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7396" b="69141" l="40884" r="57643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812" t="47892" r="42094" b="30353"/>
          <a:stretch/>
        </p:blipFill>
        <p:spPr bwMode="auto">
          <a:xfrm>
            <a:off x="7584440" y="4812030"/>
            <a:ext cx="1016000" cy="1828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ownloads\IMG_7717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21" b="22266" l="72192" r="95580">
                        <a14:foregroundMark x1="79374" y1="8073" x2="76243" y2="7682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796" t="893" r="3845" b="77351"/>
          <a:stretch/>
        </p:blipFill>
        <p:spPr bwMode="auto">
          <a:xfrm>
            <a:off x="2354580" y="4888230"/>
            <a:ext cx="1447800" cy="1828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Downloads\IMG_7717.JPG"/>
          <p:cNvPicPr/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349" b="44792" l="70350" r="98527">
                        <a14:foregroundMark x1="84715" y1="32422" x2="84715" y2="32422"/>
                        <a14:foregroundMark x1="86188" y1="31771" x2="86188" y2="31771"/>
                        <a14:foregroundMark x1="85820" y1="33333" x2="85820" y2="33333"/>
                        <a14:foregroundMark x1="85635" y1="32682" x2="85635" y2="32682"/>
                        <a14:foregroundMark x1="83794" y1="33203" x2="83794" y2="33203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300" t="24763" r="1281" b="54388"/>
          <a:stretch/>
        </p:blipFill>
        <p:spPr bwMode="auto">
          <a:xfrm>
            <a:off x="5788444" y="4850130"/>
            <a:ext cx="1689100" cy="1752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User\Downloads\IMG_7716 (1).JPG"/>
          <p:cNvPicPr/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2396" b="91276" l="1105" r="32781"/>
                    </a14:imgEffect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6" t="72667" r="67735" b="8599"/>
          <a:stretch/>
        </p:blipFill>
        <p:spPr bwMode="auto">
          <a:xfrm>
            <a:off x="525780" y="5283200"/>
            <a:ext cx="1828800" cy="1574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User\Downloads\IMG_7715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72526" b="91797" l="67587" r="98527">
                        <a14:foregroundMark x1="92081" y1="77734" x2="93554" y2="7994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949" t="73122" r="1923" b="8446"/>
          <a:stretch/>
        </p:blipFill>
        <p:spPr bwMode="auto">
          <a:xfrm rot="16200000">
            <a:off x="3863197" y="4913630"/>
            <a:ext cx="1790700" cy="1549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544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4329 C -0.00191 0.00695 -0.00121 -0.02268 0.00365 -0.05671 C 0.00504 -0.0831 0.00625 -0.10925 0.0099 -0.13518 C 0.01146 -0.15833 0.01233 -0.18125 0.01736 -0.20347 C 0.02101 -0.24814 0.03108 -0.28842 0.04358 -0.33009 C 0.04497 -0.33495 0.04549 -0.3405 0.0474 -0.34513 C 0.05695 -0.36828 0.06927 -0.3905 0.08229 -0.41018 C 0.0941 -0.42824 0.10313 -0.44351 0.12118 -0.45023 C 0.13681 -0.46388 0.15538 -0.47175 0.17361 -0.47685 C 0.19479 -0.48958 0.21667 -0.49074 0.23854 -0.50023 C 0.24531 -0.50324 0.25191 -0.5074 0.25868 -0.51018 C 0.26632 -0.51342 0.27448 -0.51527 0.28229 -0.51851 C 0.28802 -0.52083 0.29983 -0.52523 0.29983 -0.525 C 0.30104 -0.52638 0.30226 -0.52754 0.30365 -0.52847 C 0.30573 -0.52986 0.30799 -0.53032 0.3099 -0.53171 C 0.31893 -0.53842 0.31077 -0.53541 0.31979 -0.54004 C 0.3257 -0.54305 0.33247 -0.54421 0.33854 -0.54675 C 0.3434 -0.55324 0.34722 -0.553 0.35365 -0.55509 C 0.35816 -0.5581 0.36302 -0.55995 0.36736 -0.56342 C 0.37709 -0.57129 0.36997 -0.56828 0.37743 -0.57337 C 0.38386 -0.57777 0.38264 -0.57222 0.39115 -0.58356 C 0.39531 -0.58912 0.3967 -0.59398 0.39983 -0.60023 C 0.40347 -0.6074 0.40955 -0.61412 0.41493 -0.61851 C 0.4184 -0.62569 0.41684 -0.62847 0.4224 -0.63356 C 0.42275 -0.63518 0.42309 -0.6368 0.42361 -0.63842 C 0.42431 -0.64027 0.42552 -0.64166 0.42604 -0.64351 C 0.43056 -0.65925 0.42431 -0.6456 0.42986 -0.65671 C 0.43281 -0.66944 0.429 -0.65231 0.43229 -0.67685 C 0.43281 -0.68125 0.4349 -0.69004 0.4349 -0.68981 " pathEditMode="relative" rAng="0" ptsTypes="ffffffffffffffffffffffffffff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27" y="-36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3495 C 0.02274 0.01041 0.0092 -0.01134 0.00139 -0.03171 C -0.00851 -0.05787 -0.00816 -0.08472 -0.01372 -0.11158 C -0.01268 -0.14584 -0.01181 -0.1794 -0.00243 -0.21158 C -0.00035 -0.23171 0.00086 -0.25162 0.00382 -0.27153 C 0.0026 -0.33634 0.00364 -0.39607 -0.00608 -0.45834 C -0.00677 -0.46875 -0.00747 -0.48773 -0.0099 -0.49838 C -0.01146 -0.50533 -0.01441 -0.51158 -0.01615 -0.51829 C -0.02361 -0.54838 -0.0224 -0.56065 -0.03611 -0.5882 C -0.03855 -0.59329 -0.0415 -0.59792 -0.04358 -0.60324 C -0.04966 -0.61945 -0.04636 -0.62176 -0.05486 -0.63496 C -0.06997 -0.65834 -0.05799 -0.63195 -0.06997 -0.65486 C -0.07344 -0.66158 -0.07552 -0.66736 -0.07986 -0.67338 C -0.08021 -0.675 -0.08108 -0.67986 -0.08108 -0.67824 C -0.08108 -0.67546 -0.08108 -0.67222 -0.07986 -0.66991 C -0.07882 -0.66759 -0.07657 -0.66667 -0.07483 -0.66505 C -0.07223 -0.65394 -0.0757 -0.66621 -0.06997 -0.65486 C -0.06563 -0.6463 -0.06129 -0.63773 -0.05608 -0.62986 C -0.05365 -0.62593 -0.05105 -0.62222 -0.04861 -0.61829 C -0.04757 -0.61667 -0.04757 -0.61389 -0.04618 -0.6132 C -0.04306 -0.61181 -0.03941 -0.6132 -0.03611 -0.6132 " pathEditMode="relative" rAng="0" ptsTypes="ffffffffffffffffffffA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0" y="-357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6.93889E-18 C 0.00225 -0.01597 -0.00278 -0.02291 -0.00886 -0.03657 C -0.01441 -0.04907 -0.02066 -0.06203 -0.02761 -0.07338 C -0.03021 -0.07777 -0.03386 -0.08055 -0.03629 -0.08518 C -0.0408 -0.09282 -0.04462 -0.10185 -0.04879 -0.10995 C -0.05035 -0.11319 -0.05313 -0.11412 -0.05504 -0.11689 C -0.05955 -0.12291 -0.06337 -0.12986 -0.06754 -0.13657 C -0.07119 -0.14259 -0.07275 -0.15046 -0.07622 -0.15671 C -0.08299 -0.16898 -0.09046 -0.18125 -0.09757 -0.19328 C -0.10504 -0.20601 -0.11407 -0.21736 -0.12136 -0.22986 C -0.13421 -0.25162 -0.14497 -0.27708 -0.16007 -0.29652 C -0.16216 -0.30787 -0.1658 -0.31759 -0.17136 -0.32662 C -0.17501 -0.35185 -0.18941 -0.37129 -0.19636 -0.3949 C -0.20938 -0.43865 -0.21945 -0.48472 -0.23629 -0.52662 C -0.24289 -0.54328 -0.25244 -0.56736 -0.26129 -0.58333 C -0.2658 -0.59143 -0.27379 -0.59838 -0.27379 -0.60833 " pathEditMode="relative" ptsTypes="fffffffffffffff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pbs.twimg.com/media/DUECzKcW0AEkxeb.jpg: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" y="0"/>
            <a:ext cx="92125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7786" l="23941" r="74954">
                        <a14:foregroundMark x1="49908" y1="19141" x2="52118" y2="21745"/>
                        <a14:foregroundMark x1="59300" y1="18099" x2="60037" y2="22135"/>
                        <a14:foregroundMark x1="52118" y1="27734" x2="53959" y2="28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208" t="2399" r="24479" b="2208"/>
          <a:stretch/>
        </p:blipFill>
        <p:spPr bwMode="auto">
          <a:xfrm>
            <a:off x="1188720" y="1383030"/>
            <a:ext cx="155448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Выноска-облако 6"/>
          <p:cNvSpPr/>
          <p:nvPr/>
        </p:nvSpPr>
        <p:spPr>
          <a:xfrm rot="21385496">
            <a:off x="3264362" y="-2106"/>
            <a:ext cx="5330109" cy="3508366"/>
          </a:xfrm>
          <a:prstGeom prst="cloudCallout">
            <a:avLst>
              <a:gd name="adj1" fmla="val -58133"/>
              <a:gd name="adj2" fmla="val 1651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https://fs00.infourok.ru/images/doc/186/212880/hello_html_m5693d1d1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89" b="98209" l="9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4991100"/>
            <a:ext cx="1962785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User\Downloads\IMG_7717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2396" b="90495" l="1289" r="32044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" t="72818" r="67735" b="8751"/>
          <a:stretch/>
        </p:blipFill>
        <p:spPr bwMode="auto">
          <a:xfrm>
            <a:off x="1835150" y="5370830"/>
            <a:ext cx="1816100" cy="1549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cdn2.vectorstock.com/i/1000x1000/56/41/classic-men-shoes-vector-18045641.jpg"/>
          <p:cNvPicPr/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84615" l="11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923" b="18051"/>
          <a:stretch/>
        </p:blipFill>
        <p:spPr bwMode="auto">
          <a:xfrm>
            <a:off x="6778427" y="5867400"/>
            <a:ext cx="1725930" cy="8763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i.pinimg.com/originals/b4/1e/ad/b41ead97f35605dd068cd029619eebd4.jpg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95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417" y="4497069"/>
            <a:ext cx="1223010" cy="213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s://cs71.babysfera.ru/s/640x640x/4/a/b/d/007cc401baa2b64f7978573d471e874f26e.jpeg"/>
          <p:cNvPicPr/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375" b="99688" l="5435" r="91033">
                        <a14:foregroundMark x1="22283" y1="45000" x2="77446" y2="4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07" t="5416" r="9783"/>
          <a:stretch/>
        </p:blipFill>
        <p:spPr bwMode="auto">
          <a:xfrm>
            <a:off x="523024" y="4526280"/>
            <a:ext cx="873544" cy="20764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3095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C -0.0026 -0.00833 -0.00417 -0.01643 -0.00625 -0.025 C -0.00764 -0.04444 -0.00903 -0.06389 -0.01007 -0.08333 C -0.01042 -0.10069 -0.01024 -0.11805 -0.01129 -0.13518 C -0.01163 -0.13981 -0.01389 -0.14375 -0.01389 -0.14838 C -0.01389 -0.17778 -0.01198 -0.22778 -0.00885 -0.2618 C -0.0066 -0.28703 -0.00486 -0.31041 0.00365 -0.33333 C 0.00816 -0.36273 0.00486 -0.34467 0.01615 -0.3868 C 0.01996 -0.40115 0.02083 -0.41782 0.025 -0.43171 C 0.02639 -0.43657 0.02934 -0.44051 0.03125 -0.44514 C 0.04288 -0.47291 0.05399 -0.50069 0.06736 -0.52685 C 0.08542 -0.56227 0.06771 -0.52245 0.08368 -0.54838 C 0.09149 -0.56111 0.09826 -0.57754 0.10486 -0.59166 C 0.10764 -0.59745 0.11528 -0.6037 0.11875 -0.60833 C 0.13299 -0.62731 0.11719 -0.61018 0.13125 -0.62685 C 0.16545 -0.66736 0.13073 -0.62662 0.15625 -0.65185 C 0.16684 -0.66227 0.175 -0.67639 0.1875 -0.68333 C 0.19826 -0.68935 0.2033 -0.68865 0.21736 -0.69166 C 0.2342 -0.69537 0.25017 -0.69953 0.26736 -0.70185 C 0.28194 -0.7081 0.26927 -0.70347 0.29236 -0.70671 C 0.31667 -0.70995 0.3408 -0.71597 0.36493 -0.72014 C 0.38924 -0.72963 0.41354 -0.73055 0.43871 -0.73171 C 0.44635 -0.74259 0.45312 -0.7544 0.46111 -0.76504 C 0.46823 -0.77453 0.47656 -0.7831 0.48125 -0.79514 " pathEditMode="relative" ptsTypes="fffffffffffffffffffffff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4166 C 0.00225 -0.02801 -0.00747 -0.12917 0.02864 -0.19329 C 0.03038 -0.20047 0.03298 -0.20926 0.0375 -0.21343 C 0.03837 -0.21737 0.03854 -0.22153 0.03993 -0.225 C 0.0408 -0.22709 0.04288 -0.22801 0.04375 -0.2301 C 0.04774 -0.23959 0.04149 -0.23519 0.04861 -0.23843 C 0.05121 -0.24769 0.05625 -0.25463 0.0625 -0.25996 C 0.06701 -0.27246 0.075 -0.28241 0.08246 -0.29167 C 0.0842 -0.30116 0.08628 -0.30278 0.09114 -0.30996 C 0.10191 -0.32593 0.10816 -0.33264 0.11996 -0.34514 C 0.13003 -0.35579 0.13802 -0.36737 0.14861 -0.37662 C 0.15225 -0.39352 0.16771 -0.42362 0.17986 -0.43172 C 0.18559 -0.44306 0.18403 -0.43797 0.18611 -0.44676 C 0.18715 -0.45996 0.18871 -0.47223 0.19114 -0.48496 C 0.19236 -0.50764 0.19618 -0.52709 0.20121 -0.54838 C 0.17552 -0.56135 0.19305 -0.55463 0.13993 -0.55 C 0.1368 -0.54977 0.13073 -0.54792 0.12743 -0.54676 C 0.12482 -0.54584 0.11996 -0.54329 0.11996 -0.54306 " pathEditMode="relative" rAng="0" ptsTypes="fffffffffffffffffA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6" y="-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C 0.00139 -0.02199 0.00139 -0.0449 0.00869 -0.06504 C 0.00903 -0.06898 0.00938 -0.07291 0.0099 -0.07662 C 0.01094 -0.08402 0.01372 -0.09838 0.01372 -0.09838 C 0.01632 -0.13773 0.01823 -0.17754 0.0125 -0.21666 C 0.01129 -0.2449 0.00799 -0.26759 0.00244 -0.2949 C -0.00086 -0.31134 -0.00694 -0.32685 -0.01006 -0.34328 C -0.01336 -0.36064 -0.01579 -0.37777 -0.01996 -0.3949 C -0.02187 -0.42037 -0.02326 -0.44699 -0.0276 -0.47176 C -0.02795 -0.48171 -0.02795 -0.49166 -0.02881 -0.50162 C -0.02968 -0.51203 -0.03246 -0.51527 -0.03506 -0.525 C -0.04062 -0.54537 -0.04548 -0.56412 -0.05746 -0.58009 C -0.0677 -0.59375 -0.05972 -0.57916 -0.07135 -0.59328 C -0.07326 -0.5956 -0.0743 -0.5993 -0.07621 -0.60162 C -0.0809 -0.60764 -0.08628 -0.61273 -0.09131 -0.61828 C -0.10451 -0.63287 -0.11805 -0.64676 -0.13125 -0.66157 C -0.13402 -0.66458 -0.13802 -0.66458 -0.14131 -0.66666 C -0.14635 -0.66967 -0.15104 -0.6743 -0.15625 -0.67662 C -0.16006 -0.67824 -0.16388 -0.67963 -0.16753 -0.68171 C -0.17708 -0.68703 -0.17065 -0.68657 -0.18125 -0.69166 C -0.19357 -0.69745 -0.20607 -0.70046 -0.21875 -0.70324 C -0.23888 -0.71342 -0.24826 -0.71203 -0.27378 -0.71342 C -0.28281 -0.71574 -0.29079 -0.72129 -0.3 -0.72338 C -0.30208 -0.725 -0.30399 -0.72685 -0.30625 -0.72824 C -0.30868 -0.72963 -0.31128 -0.73009 -0.31371 -0.73171 C -0.32638 -0.74027 -0.3052 -0.73009 -0.31996 -0.73657 C -0.32118 -0.73773 -0.32274 -0.73865 -0.32378 -0.74004 C -0.32482 -0.74143 -0.32517 -0.74375 -0.32621 -0.7449 C -0.32812 -0.74699 -0.33055 -0.74814 -0.33246 -0.75 C -0.33715 -0.75439 -0.34131 -0.75972 -0.34635 -0.76342 " pathEditMode="relative" ptsTypes="fffffffffffffffffffffffffffff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humbs.dreamstime.com/b/%D0%B8%D0%BD%D1%82%D0%B5%D1%80%D1%8C%D0%B5%D1%80-%D0%BA%D0%BE%D0%BC%D0%BD%D0%B0%D1%82%D1%8B-%D1%81-bookcase-%D0%B8-%D0%BA%D1%80%D0%B5%D1%81-%D0%BE%D0%BC-%D1%82%D0%B0%D0%BA%D0%B6%D0%B5-%D0%B2%D0%B5%D0%BA%D1%82%D0%BE%D1%80-%D0%B8-%D1%8E%D1%81%D1%82%D1%80%D0%B0%D1%86%D0%B8%D0%B8-%D0%BF%D1%80%D0%B8%D1%82%D1%8F%D0%B6%D0%BA%D0%B8-corel-412155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4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23" b="97266" l="29098" r="77164">
                        <a14:foregroundMark x1="38122" y1="43229" x2="54144" y2="43490"/>
                        <a14:foregroundMark x1="42173" y1="45052" x2="44015" y2="50000"/>
                        <a14:foregroundMark x1="43462" y1="20964" x2="43462" y2="22917"/>
                        <a14:foregroundMark x1="52118" y1="20964" x2="53039" y2="221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07" t="2509" r="21722" b="2703"/>
          <a:stretch/>
        </p:blipFill>
        <p:spPr bwMode="auto">
          <a:xfrm>
            <a:off x="7235190" y="716915"/>
            <a:ext cx="1908810" cy="54578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1027377" y="74362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7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42" b="21094" l="34070" r="64825">
                        <a14:foregroundMark x1="39595" y1="5729" x2="39963" y2="9375"/>
                        <a14:foregroundMark x1="38674" y1="12500" x2="39411" y2="13151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02" t="3339" r="34401" b="80616"/>
          <a:stretch/>
        </p:blipFill>
        <p:spPr bwMode="auto">
          <a:xfrm>
            <a:off x="4687570" y="3794760"/>
            <a:ext cx="1854200" cy="1348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User\Downloads\IMG_7715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8698" b="68229" l="40700" r="61694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235" t="48346" r="37649" b="31258"/>
          <a:stretch/>
        </p:blipFill>
        <p:spPr bwMode="auto">
          <a:xfrm>
            <a:off x="115784" y="5143500"/>
            <a:ext cx="1314450" cy="17145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ownloads\IMG_7715.JPG"/>
          <p:cNvPicPr/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823" b="42318" l="1842" r="32044">
                        <a14:foregroundMark x1="7919" y1="31901" x2="13444" y2="34115"/>
                        <a14:foregroundMark x1="7366" y1="35156" x2="7366" y2="35156"/>
                        <a14:foregroundMark x1="7182" y1="35156" x2="9945" y2="34635"/>
                        <a14:foregroundMark x1="22284" y1="37500" x2="22652" y2="33073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9" t="27345" r="67521" b="57699"/>
          <a:stretch/>
        </p:blipFill>
        <p:spPr bwMode="auto">
          <a:xfrm>
            <a:off x="1430234" y="5372100"/>
            <a:ext cx="1828800" cy="12573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Downloads\IMG_7716 (1).JPG"/>
          <p:cNvPicPr/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4740" b="45833" l="5525" r="29098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83" t="24626" r="71154" b="53770"/>
          <a:stretch/>
        </p:blipFill>
        <p:spPr bwMode="auto">
          <a:xfrm>
            <a:off x="5182870" y="5154930"/>
            <a:ext cx="1358900" cy="1816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thumbs.dreamstime.com/b/%D1%88%D0%B0%D1%80%D0%B8%D0%BA-%D0%BF%D1%80%D1%8F%D0%B6%D0%B8-%D0%B8-%D0%B8%D0%B3-69733136.jpg"/>
          <p:cNvPicPr/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1066" b="87705" l="12625" r="85500">
                        <a14:foregroundMark x1="66750" y1="19672" x2="56500" y2="29918"/>
                        <a14:foregroundMark x1="19125" y1="25956" x2="34125" y2="40027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6" t="11609" r="6411" b="12929"/>
          <a:stretch/>
        </p:blipFill>
        <p:spPr bwMode="auto">
          <a:xfrm>
            <a:off x="3191510" y="5106670"/>
            <a:ext cx="1968500" cy="1522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7158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57 0.00995 C 0.02778 0.00741 0.02865 0.00185 0.03264 -0.00347 C 0.03438 -0.01273 0.03716 -0.01227 0.04011 -0.02014 C 0.04254 -0.02685 0.04306 -0.03241 0.04636 -0.03843 C 0.04809 -0.05231 0.05104 -0.06505 0.05382 -0.07847 C 0.05538 -0.1081 0.06337 -0.15972 0.04879 -0.18518 C 0.04497 -0.21713 0.03282 -0.24977 0.01632 -0.27338 C 0.0132 -0.27778 0.0092 -0.28079 0.00625 -0.28518 C -0.00416 -0.30093 -0.01111 -0.32176 -0.02239 -0.33681 C -0.02708 -0.34306 -0.03281 -0.34722 -0.0375 -0.35347 C -0.06458 -0.38958 -0.08784 -0.41806 -0.12743 -0.42523 C -0.14323 -0.43403 -0.1309 -0.4287 -0.15625 -0.43171 C -0.16632 -0.43287 -0.17604 -0.43681 -0.18611 -0.43843 C -0.30659 -0.43634 -0.24809 -0.44444 -0.29739 -0.42847 C -0.31545 -0.41227 -0.33854 -0.40579 -0.35989 -0.40023 C -0.36475 -0.39676 -0.36962 -0.39537 -0.37361 -0.39005 C -0.3776 -0.38472 -0.37847 -0.37708 -0.38246 -0.37176 C -0.38472 -0.36296 -0.38298 -0.36829 -0.38871 -0.35671 C -0.39062 -0.35301 -0.39739 -0.35023 -0.39739 -0.35 " pathEditMode="relative" rAng="0" ptsTypes="ffffffffffffffffff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58" y="-227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3.7037E-7 C -0.00834 -0.01551 -0.004 -0.06018 -0.00122 -0.07662 C -0.00087 -0.08611 -0.00139 -0.0956 -6.11111E-6 -0.10486 C 0.00277 -0.12361 0.01631 -0.16736 0.02239 -0.18333 C 0.02326 -0.18565 0.03402 -0.21273 0.03628 -0.22153 C 0.03767 -0.22708 0.03802 -0.23287 0.03993 -0.23819 C 0.04392 -0.24954 0.05034 -0.26065 0.05503 -0.27153 C 0.06006 -0.28333 0.06406 -0.29491 0.07239 -0.30324 C 0.07673 -0.31273 0.08003 -0.31528 0.08628 -0.32153 C 0.09895 -0.33403 0.11249 -0.35463 0.12864 -0.35995 C 0.14131 -0.37037 0.15347 -0.37315 0.16874 -0.37338 C 0.2309 -0.37454 0.29288 -0.37454 0.35486 -0.375 C 0.36406 -0.37685 0.37187 -0.3787 0.38124 -0.37986 C 0.38993 -0.38287 0.39826 -0.38495 0.40746 -0.38657 C 0.41059 -0.38866 0.4144 -0.38935 0.41753 -0.39167 C 0.41909 -0.39282 0.41944 -0.39537 0.42118 -0.39653 C 0.4276 -0.40116 0.43107 -0.40162 0.43749 -0.40324 C 0.44357 -0.40671 0.44861 -0.41111 0.45503 -0.41319 C 0.45972 -0.41759 0.46458 -0.42037 0.46996 -0.42338 C 0.47343 -0.42778 0.47586 -0.43125 0.47847 -0.43657 C 0.47986 -0.44398 0.48194 -0.44954 0.48368 -0.45671 C 0.48437 -0.46018 0.48628 -0.46667 0.48628 -0.46667 " pathEditMode="relative" ptsTypes="fffffffffffffffffffff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5649 C -0.00486 -0.07153 -0.00712 -0.08403 -0.01372 -0.0963 C -0.01528 -0.10672 -0.01528 -0.11088 -0.02118 -0.1213 C -0.02396 -0.12616 -0.02604 -0.12894 -0.02743 -0.13473 C -0.03056 -0.14746 -0.03264 -0.15926 -0.0375 -0.1713 C -0.03038 -0.1838 -0.03212 -0.17778 -0.0349 -0.20301 C -0.03525 -0.20695 -0.03907 -0.21713 -0.03993 -0.2213 C -0.04271 -0.2338 -0.04393 -0.247 -0.04618 -0.25973 C -0.04827 -0.29352 -0.05417 -0.33936 -0.04236 -0.36968 C -0.03924 -0.39075 -0.03733 -0.41112 -0.03247 -0.43149 C -0.03108 -0.44931 -0.02847 -0.46204 -0.0224 -0.47801 C -0.0191 -0.48681 -0.01493 -0.49167 -0.0125 -0.50139 C -0.00556 -0.52894 2.77778E-6 -0.55903 0.0026 -0.58797 C 0.00225 -0.59792 0.00243 -0.60811 0.00139 -0.61806 C 0.00087 -0.62246 -0.00243 -0.62547 -0.00365 -0.62963 C -0.00521 -0.63473 -0.00452 -0.63658 -0.00747 -0.64144 C -0.01146 -0.64815 -0.01771 -0.65255 -0.02118 -0.65973 C -0.02309 -0.66366 -0.02483 -0.66783 -0.02743 -0.6713 " pathEditMode="relative" rAng="0" ptsTypes="fffffffffffffffff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" y="-307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humbs.dreamstime.com/b/%D0%B8%D0%BD%D1%82%D0%B5%D1%80%D1%8C%D0%B5%D1%80-%D0%BA%D0%BE%D0%BC%D0%BD%D0%B0%D1%82%D1%8B-%D1%81-bookcase-%D0%B8-%D0%BA%D1%80%D0%B5%D1%81-%D0%BE%D0%BC-%D1%82%D0%B0%D0%BA%D0%B6%D0%B5-%D0%B2%D0%B5%D0%BA%D1%82%D0%BE%D1%80-%D0%B8-%D1%8E%D1%81%D1%82%D1%80%D0%B0%D1%86%D0%B8%D0%B8-%D0%BF%D1%80%D0%B8%D1%82%D1%8F%D0%B6%D0%BA%D0%B8-corel-412155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4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23" b="97266" l="29098" r="77164">
                        <a14:foregroundMark x1="38122" y1="43229" x2="54144" y2="43490"/>
                        <a14:foregroundMark x1="42173" y1="45052" x2="44015" y2="50000"/>
                        <a14:foregroundMark x1="43462" y1="20964" x2="43462" y2="22917"/>
                        <a14:foregroundMark x1="52118" y1="20964" x2="53039" y2="221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07" t="2509" r="21722" b="2703"/>
          <a:stretch/>
        </p:blipFill>
        <p:spPr bwMode="auto">
          <a:xfrm>
            <a:off x="7235190" y="716915"/>
            <a:ext cx="1908810" cy="54578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1027377" y="74362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C:\Users\User\Downloads\IMG_7717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349" b="45703" l="2210" r="32044">
                        <a14:foregroundMark x1="7366" y1="26563" x2="7735" y2="27083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" t="24323" r="67735" b="54376"/>
          <a:stretch/>
        </p:blipFill>
        <p:spPr bwMode="auto">
          <a:xfrm>
            <a:off x="228600" y="4728942"/>
            <a:ext cx="1640840" cy="1739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 descr="https://i.pinimg.com/originals/ce/e7/87/cee7878ed8f441b5797b476f98b6028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476" y="5181387"/>
            <a:ext cx="1669085" cy="150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https://c7.hotpng.com/preview/324/912/970/kerchief-drawing-headband-quick-draw-bonbones.jpg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95" b="100000" l="3500" r="98625">
                        <a14:foregroundMark x1="62000" y1="32804" x2="98625" y2="31555"/>
                        <a14:foregroundMark x1="83875" y1="31555" x2="61250" y2="23269"/>
                        <a14:foregroundMark x1="38000" y1="16913" x2="51375" y2="18729"/>
                        <a14:foregroundMark x1="20375" y1="17480" x2="38750" y2="19410"/>
                        <a14:foregroundMark x1="50750" y1="54597" x2="66250" y2="52100"/>
                        <a14:foregroundMark x1="23875" y1="43700" x2="43000" y2="53348"/>
                        <a14:foregroundMark x1="11250" y1="32236" x2="4125" y2="36663"/>
                        <a14:foregroundMark x1="49250" y1="57775" x2="57750" y2="63564"/>
                        <a14:foregroundMark x1="86625" y1="14983" x2="92250" y2="4086"/>
                        <a14:foregroundMark x1="77500" y1="52100" x2="66875" y2="654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1843">
            <a:off x="3341369" y="4904203"/>
            <a:ext cx="1621155" cy="1785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yt3.ggpht.com/a/AATXAJz5uSZd_OmoES1hhhsN2CSllZ7CD77DDvT7Gw=s900-c-k-c0xffffffff-no-rj-mo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0000" l="0" r="99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459" y="4824193"/>
            <a:ext cx="1723071" cy="1778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User\Downloads\IMG_7715.JPG"/>
          <p:cNvPicPr/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1823" b="65625" l="68140" r="97606">
                        <a14:foregroundMark x1="81768" y1="55729" x2="75506" y2="62109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949" t="52168" r="1923" b="34508"/>
          <a:stretch/>
        </p:blipFill>
        <p:spPr bwMode="auto">
          <a:xfrm>
            <a:off x="1709736" y="5181387"/>
            <a:ext cx="1925004" cy="12353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7442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36 0.04652 C -0.01771 0.0331 -0.01788 0.0199 -0.01858 0.00648 C -0.01875 0.00462 -0.01962 0.00324 -0.01997 0.00138 C -0.02049 -0.00186 -0.02066 -0.00533 -0.02118 -0.00857 C -0.02188 -0.01297 -0.02361 -0.02176 -0.02361 -0.02153 C -0.02309 -0.04213 -0.02413 -0.07663 -0.01997 -0.10024 C -0.01702 -0.11713 -0.01146 -0.13542 -0.00486 -0.15024 C 0.00034 -0.16158 0.00191 -0.17385 0.00764 -0.18519 C 0.02396 -0.21783 0.04496 -0.24723 0.06632 -0.27362 C 0.07691 -0.28681 0.09114 -0.29213 0.1026 -0.30348 C 0.11475 -0.31551 0.12899 -0.32871 0.14392 -0.33357 C 0.16527 -0.35255 0.19236 -0.35487 0.21753 -0.35695 C 0.23611 -0.36297 0.25607 -0.3632 0.27517 -0.36528 C 0.28472 -0.37176 0.27691 -0.36737 0.29392 -0.37014 C 0.31545 -0.37362 0.33732 -0.37616 0.35885 -0.3801 C 0.37014 -0.38473 0.37864 -0.38982 0.38889 -0.39676 C 0.40017 -0.40417 0.39305 -0.39514 0.40382 -0.40695 C 0.41458 -0.41875 0.42031 -0.44005 0.43264 -0.44862 C 0.43437 -0.45788 0.43993 -0.46181 0.44392 -0.47014 C 0.45069 -0.48426 0.45816 -0.49676 0.46389 -0.51181 C 0.46423 -0.51459 0.46441 -0.5176 0.4651 -0.52014 C 0.46649 -0.52477 0.47014 -0.53357 0.47014 -0.53334 C 0.47205 -0.54422 0.47482 -0.5544 0.47639 -0.56528 C 0.47587 -0.57477 0.47777 -0.58565 0.47378 -0.59352 C 0.47083 -0.59931 0.46527 -0.60417 0.46128 -0.60857 C 0.4592 -0.61065 0.45382 -0.61204 0.45382 -0.61528 " pathEditMode="relative" rAng="0" ptsTypes="fffffffffffffffffffffffff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-331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C 0.00156 -0.01111 0.0026 -0.02315 0.00868 -0.03172 C 0.01198 -0.0426 0.01493 -0.05533 0.01996 -0.06505 C 0.02257 -0.07593 0.02483 -0.08704 0.02621 -0.09838 C 0.02795 -0.11181 0.02535 -0.10695 0.02986 -0.11343 C 0.0316 -0.11945 0.03229 -0.12454 0.0349 -0.1301 C 0.03594 -0.13843 0.03646 -0.14468 0.03993 -0.15162 C 0.04201 -0.16019 0.04323 -0.16852 0.04618 -0.17662 C 0.05035 -0.20533 0.0592 -0.2338 0.06615 -0.26158 C 0.06771 -0.28334 0.0684 -0.30695 0.0724 -0.32824 C 0.07205 -0.34329 0.07222 -0.35834 0.07118 -0.37338 C 0.07083 -0.37755 0.06823 -0.38102 0.06736 -0.38496 C 0.06649 -0.38889 0.06615 -0.39306 0.06493 -0.39676 C 0.06111 -0.40811 0.0441 -0.42246 0.03611 -0.42662 C 0.02882 -0.43635 0.02292 -0.44121 0.01371 -0.44676 C 0.00851 -0.44977 0.0026 -0.45139 -0.00139 -0.45672 C -0.0026 -0.45834 -0.00365 -0.46019 -0.00504 -0.46158 C -0.01406 -0.46968 -0.04132 -0.46945 -0.04879 -0.46991 C -0.05694 -0.47547 -0.06337 -0.47662 -0.07257 -0.47824 C -0.08976 -0.51412 -0.15087 -0.47547 -0.18507 -0.49005 C -0.19427 -0.48843 -0.2033 -0.48496 -0.2125 -0.48334 C -0.22361 -0.47871 -0.23177 -0.47824 -0.24375 -0.47824 " pathEditMode="relative" ptsTypes="fffffffffffffffffffffA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C 0.01059 -0.00694 0.01649 -0.01481 0.02378 -0.02662 C 0.03715 -0.04814 0.05104 -0.06319 0.05625 -0.09166 C 0.0552 -0.11551 0.05694 -0.14444 0.05 -0.16828 C 0.04427 -0.18773 0.03611 -0.20162 0.02621 -0.21666 C 0.0151 -0.23356 0.00486 -0.24953 -0.00747 -0.26481 C -0.0165 -0.27615 -0.02934 -0.28333 -0.03872 -0.29328 C -0.04705 -0.30208 -0.05434 -0.31296 -0.06372 -0.3199 C -0.06754 -0.32268 -0.07153 -0.32476 -0.075 -0.32824 C -0.0783 -0.33148 -0.08039 -0.33657 -0.08369 -0.33981 C -0.0875 -0.34375 -0.09237 -0.34606 -0.09619 -0.35 C -0.11268 -0.36666 -0.12813 -0.38541 -0.14497 -0.40162 C -0.15122 -0.40763 -0.15712 -0.41458 -0.16372 -0.4199 C -0.16806 -0.42338 -0.17744 -0.42824 -0.17744 -0.42824 C -0.18178 -0.43402 -0.18768 -0.43819 -0.19115 -0.4449 C -0.1948 -0.45185 -0.19809 -0.46018 -0.20244 -0.46666 C -0.20417 -0.46921 -0.20695 -0.4706 -0.20869 -0.47314 C -0.21355 -0.48009 -0.21789 -0.48773 -0.2224 -0.4949 C -0.23559 -0.51574 -0.24671 -0.52106 -0.25504 -0.54652 C -0.25799 -0.57523 -0.27448 -0.59444 -0.29115 -0.61157 C -0.29862 -0.61921 -0.30365 -0.63125 -0.3125 -0.63495 C -0.32136 -0.64467 -0.32744 -0.65023 -0.33629 -0.65833 C -0.35087 -0.65648 -0.37448 -0.64907 -0.3875 -0.65833 " pathEditMode="relative" ptsTypes="ffffffffffffffffffffffA">
                                      <p:cBhvr>
                                        <p:cTn id="3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.picpar.com/hTFc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3.JPG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25" b="97266" l="27256" r="74217">
                        <a14:foregroundMark x1="47882" y1="19922" x2="49908" y2="20833"/>
                        <a14:foregroundMark x1="58748" y1="18620" x2="59669" y2="20964"/>
                        <a14:foregroundMark x1="46041" y1="34766" x2="55617" y2="37500"/>
                        <a14:foregroundMark x1="60221" y1="34766" x2="62247" y2="32813"/>
                        <a14:foregroundMark x1="68877" y1="43490" x2="74217" y2="43490"/>
                        <a14:foregroundMark x1="33517" y1="49740" x2="44015" y2="472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29" t="3188" r="25133" b="2342"/>
          <a:stretch/>
        </p:blipFill>
        <p:spPr bwMode="auto">
          <a:xfrm>
            <a:off x="342900" y="1531619"/>
            <a:ext cx="1783080" cy="509778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21385496">
            <a:off x="3184351" y="-70687"/>
            <a:ext cx="5330109" cy="3508366"/>
          </a:xfrm>
          <a:prstGeom prst="cloudCallout">
            <a:avLst>
              <a:gd name="adj1" fmla="val -69276"/>
              <a:gd name="adj2" fmla="val 533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6 (1).JPG"/>
          <p:cNvPicPr/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8047" b="68490" l="35175" r="65009">
                        <a14:foregroundMark x1="36280" y1="61849" x2="44936" y2="65104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70" t="48496" r="34616" b="31561"/>
          <a:stretch/>
        </p:blipFill>
        <p:spPr bwMode="auto">
          <a:xfrm>
            <a:off x="3806593" y="4560570"/>
            <a:ext cx="1778000" cy="1676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ownloads\IMG_7715.JPG"/>
          <p:cNvPicPr/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4349" b="45573" l="35175" r="65562">
                        <a14:foregroundMark x1="49355" y1="28906" x2="49355" y2="28906"/>
                        <a14:foregroundMark x1="52486" y1="28906" x2="42910" y2="3138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684" t="24325" r="34829" b="54071"/>
          <a:stretch/>
        </p:blipFill>
        <p:spPr bwMode="auto">
          <a:xfrm>
            <a:off x="7280910" y="3773170"/>
            <a:ext cx="1752600" cy="1816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User\Downloads\IMG_7717.JPG"/>
          <p:cNvPicPr/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172" b="22266" l="1289" r="32781">
                        <a14:foregroundMark x1="16206" y1="12240" x2="18048" y2="13542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" t="1209" r="67735" b="78245"/>
          <a:stretch/>
        </p:blipFill>
        <p:spPr bwMode="auto">
          <a:xfrm>
            <a:off x="2125980" y="4898390"/>
            <a:ext cx="1816100" cy="1727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ownloads\IMG_7716 (1).JPG"/>
          <p:cNvPicPr/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172" b="22917" l="1105" r="32597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6" t="1209" r="67735" b="78245"/>
          <a:stretch/>
        </p:blipFill>
        <p:spPr bwMode="auto">
          <a:xfrm>
            <a:off x="5223948" y="4859020"/>
            <a:ext cx="1828800" cy="1727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img2.freepng.ru/20180421/uoq/kisspng-sunglasses-drawing-eye-5adbe8428f4e08.737433841524361282587.jpg"/>
          <p:cNvPicPr/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870" y="5589270"/>
            <a:ext cx="2072640" cy="99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078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1 0.09514 C -0.01632 0.08472 -0.01354 0.0787 -0.01996 0.07014 C -0.0276 0.03866 -0.04028 0.01041 -0.05 -0.01991 C -0.05243 -0.03611 -0.05538 -0.05093 -0.05989 -0.06644 C -0.06076 -0.08519 -0.06233 -0.10255 -0.05989 -0.12153 C -0.05642 -0.14769 -0.04496 -0.17107 -0.03489 -0.19306 C -0.02934 -0.20533 -0.02864 -0.21088 -0.02118 -0.22153 C -0.01771 -0.22639 -0.01337 -0.22986 -0.00989 -0.23472 C 0.01545 -0.2706 -0.01701 -0.23079 0.00764 -0.26158 C 0.02639 -0.28496 0.04774 -0.30255 0.06875 -0.32153 C 0.08247 -0.33403 0.07552 -0.3338 0.09132 -0.34491 C 0.10174 -0.35209 0.10799 -0.35093 0.11875 -0.35648 C 0.13646 -0.36551 0.15261 -0.37454 0.17136 -0.37986 C 0.18715 -0.39051 0.20538 -0.3963 0.22257 -0.40324 C 0.2316 -0.40695 0.23785 -0.41158 0.24757 -0.4132 C 0.25052 -0.41435 0.2533 -0.41551 0.25625 -0.41644 C 0.26042 -0.41783 0.26458 -0.41829 0.26875 -0.41991 C 0.28455 -0.4257 0.29896 -0.43565 0.31511 -0.43982 C 0.31754 -0.44213 0.31997 -0.44468 0.32257 -0.44653 C 0.3257 -0.44861 0.32969 -0.44884 0.33264 -0.45139 C 0.34375 -0.46065 0.34392 -0.46621 0.35382 -0.47315 C 0.3592 -0.47685 0.36545 -0.47801 0.37014 -0.4831 C 0.37708 -0.49051 0.38281 -0.49607 0.39132 -0.49977 C 0.4099 -0.51644 0.42899 -0.53912 0.43889 -0.56644 C 0.44479 -0.58287 0.44063 -0.57384 0.45382 -0.59144 C 0.45556 -0.59375 0.45886 -0.59815 0.45886 -0.59792 C 0.46181 -0.60579 0.46406 -0.61597 0.46754 -0.62315 C 0.46875 -0.63334 0.46979 -0.64607 0.47257 -0.65648 C 0.47604 -0.66922 0.48004 -0.68102 0.48004 -0.69491 " pathEditMode="relative" rAng="0" ptsTypes="ffffffffffffffffffffffffffff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57" y="-395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C 0.0151 -0.01042 0.0283 -0.0287 0.04132 -0.04329 C 0.05208 -0.05532 0.06441 -0.06458 0.07118 -0.08171 C 0.08333 -0.11227 0.08628 -0.14676 0.09618 -0.17847 C 0.09757 -0.19051 0.09965 -0.20185 0.10243 -0.21343 C 0.10382 -0.22569 0.10521 -0.23773 0.10625 -0.25 C 0.1059 -0.28333 0.10625 -0.31667 0.10503 -0.35 C 0.10451 -0.3669 0.09149 -0.39954 0.08628 -0.41181 C 0.07743 -0.43264 0.06892 -0.4581 0.05625 -0.475 C 0.04097 -0.49537 0.02326 -0.51204 0.00747 -0.53171 C 0.00503 -0.54167 0.00816 -0.53264 0.00243 -0.54005 C -0.00521 -0.55 -0.00191 -0.54769 -0.00747 -0.55671 C -0.0099 -0.56065 -0.01354 -0.56296 -0.01632 -0.56667 C -0.02083 -0.57269 -0.02257 -0.58009 -0.02622 -0.58681 C -0.02969 -0.60069 -0.03003 -0.59213 -0.03003 -0.61181 " pathEditMode="relative" ptsTypes="ffffffffffffff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6 0.05996 C 0.01337 0.05347 0.01805 0.04607 0.025 0.04167 C 0.02847 0.03565 0.02917 0.03079 0.03368 0.02662 C 0.03819 0.00324 0.03663 0.01343 0.03871 -0.00347 C 0.03819 -0.03426 0.04167 -0.09143 0.03125 -0.12685 C 0.02361 -0.15254 0.01233 -0.17315 0.00243 -0.19676 C -0.00885 -0.22384 -0.01875 -0.25393 -0.03125 -0.28009 C -0.03611 -0.29004 -0.03924 -0.29097 -0.04497 -0.3 C -0.06198 -0.32708 -0.03854 -0.29421 -0.05868 -0.32847 C -0.07049 -0.34861 -0.0849 -0.36597 -0.09757 -0.38518 C -0.10642 -0.39861 -0.11337 -0.41551 -0.12379 -0.42685 C -0.13438 -0.43819 -0.14635 -0.44745 -0.15625 -0.46018 C -0.16233 -0.46805 -0.16649 -0.47731 -0.17379 -0.48333 C -0.18247 -0.4993 -0.19149 -0.50694 -0.19879 -0.525 C -0.20122 -0.54213 -0.19896 -0.56342 -0.20625 -0.57847 C -0.20764 -0.5912 -0.20625 -0.58657 -0.20868 -0.59352 " pathEditMode="relative" rAng="0" ptsTypes="fffffffffffffff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97" y="-32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.picpar.com/hTFc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13.JPG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25" b="97266" l="27256" r="74217">
                        <a14:foregroundMark x1="47882" y1="19922" x2="49908" y2="20833"/>
                        <a14:foregroundMark x1="58748" y1="18620" x2="59669" y2="20964"/>
                        <a14:foregroundMark x1="46041" y1="34766" x2="55617" y2="37500"/>
                        <a14:foregroundMark x1="60221" y1="34766" x2="62247" y2="32813"/>
                        <a14:foregroundMark x1="68877" y1="43490" x2="74217" y2="43490"/>
                        <a14:foregroundMark x1="33517" y1="49740" x2="44015" y2="472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29" t="3188" r="25133" b="2342"/>
          <a:stretch/>
        </p:blipFill>
        <p:spPr bwMode="auto">
          <a:xfrm>
            <a:off x="342900" y="1531619"/>
            <a:ext cx="1783080" cy="509778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21385496">
            <a:off x="3184351" y="-70687"/>
            <a:ext cx="5330109" cy="3508366"/>
          </a:xfrm>
          <a:prstGeom prst="cloudCallout">
            <a:avLst>
              <a:gd name="adj1" fmla="val -69276"/>
              <a:gd name="adj2" fmla="val 533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7.JPG"/>
          <p:cNvPicPr/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615" b="92839" l="69245" r="98895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300" t="71749" r="1281" b="7705"/>
          <a:stretch/>
        </p:blipFill>
        <p:spPr bwMode="auto">
          <a:xfrm>
            <a:off x="4626395" y="3865776"/>
            <a:ext cx="1689100" cy="1727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pbs.twimg.com/media/DSpLfgEXcAIOlBs.jpg:large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7628" l="4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072" y="5046083"/>
            <a:ext cx="1571530" cy="16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ownloads\IMG_7716 (1).JPG"/>
          <p:cNvPicPr/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21" b="21745" l="35175" r="64273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70" t="1057" r="34616" b="78245"/>
          <a:stretch/>
        </p:blipFill>
        <p:spPr bwMode="auto">
          <a:xfrm>
            <a:off x="3534410" y="4729376"/>
            <a:ext cx="1666240" cy="1739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42" name="ремень" descr="https://static10.tgstat.ru/channels/_0/6e/6e549935b1e6093dcc5307a66838a150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469" b="90313" l="0" r="100000">
                        <a14:foregroundMark x1="30625" y1="45000" x2="30625" y2="45000"/>
                        <a14:foregroundMark x1="21406" y1="42656" x2="33438" y2="42656"/>
                        <a14:foregroundMark x1="25469" y1="54688" x2="30000" y2="55313"/>
                        <a14:foregroundMark x1="42656" y1="36875" x2="55937" y2="32344"/>
                        <a14:foregroundMark x1="70156" y1="61094" x2="78906" y2="58750"/>
                        <a14:foregroundMark x1="47813" y1="62187" x2="47813" y2="621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056" b="11247"/>
          <a:stretch/>
        </p:blipFill>
        <p:spPr bwMode="auto">
          <a:xfrm>
            <a:off x="5600700" y="5112528"/>
            <a:ext cx="1777372" cy="138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ttps://cdn1.vectorstock.com/i/1000x1000/63/30/home-slippers-vector-496330.jpg"/>
          <p:cNvPicPr/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26" b="93426" l="0" r="97594">
                        <a14:foregroundMark x1="78766" y1="84722" x2="74163" y2="8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077"/>
          <a:stretch/>
        </p:blipFill>
        <p:spPr bwMode="auto">
          <a:xfrm>
            <a:off x="2125980" y="5149603"/>
            <a:ext cx="1510030" cy="15798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775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C -0.00608 -0.01505 -0.00521 -0.03357 -0.00885 -0.05 C -0.01302 -0.09422 -0.01129 -0.06968 -0.00625 -0.16158 C -0.00538 -0.17778 -0.00365 -0.17801 0.00121 -0.19167 C 0.01371 -0.22639 0.02812 -0.25209 0.0474 -0.28148 C 0.05503 -0.29306 0.06667 -0.29815 0.07621 -0.30648 C 0.12135 -0.3456 0.17604 -0.37315 0.22743 -0.39329 C 0.23351 -0.3956 0.23993 -0.39607 0.24618 -0.39815 C 0.26562 -0.4044 0.28003 -0.4132 0.3 -0.42153 C 0.31076 -0.42593 0.32257 -0.42778 0.33246 -0.43496 C 0.35069 -0.44815 0.36962 -0.4588 0.38871 -0.46991 C 0.41858 -0.4875 0.4474 -0.50834 0.47743 -0.525 C 0.48229 -0.53148 0.48646 -0.53843 0.49115 -0.54491 C 0.49462 -0.55625 0.49844 -0.56829 0.50121 -0.57986 C 0.50556 -0.59815 0.50712 -0.61389 0.5125 -0.63148 C 0.5151 -0.64005 0.51545 -0.64815 0.51875 -0.65648 C 0.52083 -0.66806 0.52743 -0.6831 0.5349 -0.68982 C 0.53715 -0.69584 0.54375 -0.71574 0.54375 -0.72153 " pathEditMode="relative" ptsTypes="fffffffffffffffff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8 -0.00163 C -0.00677 -0.01575 -0.00937 -0.03056 -0.00642 -0.04653 C -0.00382 -0.06088 0.00035 -0.07801 0.00487 -0.09144 C 0.00851 -0.11621 0.0132 -0.147 0.02362 -0.16829 C 0.02448 -0.17315 0.02431 -0.17848 0.02605 -0.18311 C 0.02743 -0.18658 0.03039 -0.18843 0.0323 -0.19144 C 0.04202 -0.20602 0.05209 -0.2176 0.06355 -0.22987 C 0.07153 -0.23843 0.07639 -0.25325 0.08351 -0.2632 C 0.08629 -0.26713 0.08993 -0.27038 0.09237 -0.27477 C 0.10608 -0.29908 0.0908 -0.28125 0.10608 -0.30163 C 0.10955 -0.30625 0.11407 -0.30973 0.11737 -0.31482 C 0.12726 -0.32963 0.13351 -0.34491 0.1448 -0.35811 C 0.16025 -0.39584 0.17275 -0.43519 0.18976 -0.47153 C 0.19671 -0.48635 0.19931 -0.50348 0.20608 -0.51829 C 0.2073 -0.52894 0.21042 -0.53797 0.21233 -0.54815 C 0.21771 -0.57593 0.21181 -0.55533 0.21737 -0.57315 C 0.21771 -0.57825 0.21789 -0.58334 0.21858 -0.5882 C 0.21997 -0.59746 0.22362 -0.60487 0.22362 -0.61482 " pathEditMode="relative" rAng="0" ptsTypes="fffffffffffffffffA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-3067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7 0.03843 C -0.00816 0.02038 -0.00104 0.01343 0.00747 -4.81481E-6 C 0.02066 -0.02106 0.0349 -0.03888 0.03993 -0.06666 C 0.03959 -0.08611 0.04271 -0.15208 0.0349 -0.18333 C 0.02031 -0.24236 0.03368 -0.18564 0.0224 -0.2199 C 0.00868 -0.26111 -0.00503 -0.29699 -0.02639 -0.33171 C -0.03212 -0.3412 -0.03559 -0.35277 -0.0401 -0.36319 C -0.04826 -0.38194 -0.05885 -0.39351 -0.06892 -0.40995 C -0.07691 -0.42291 -0.07691 -0.425 -0.08507 -0.43657 C -0.10937 -0.47083 -0.13784 -0.49884 -0.16632 -0.52662 C -0.17482 -0.53495 -0.18646 -0.54282 -0.19253 -0.55486 C -0.19566 -0.56111 -0.20382 -0.57152 -0.20382 -0.57129 C -0.20677 -0.58726 -0.20278 -0.57129 -0.20764 -0.58171 C -0.21528 -0.59814 -0.20972 -0.59722 -0.22517 -0.6 C -0.23698 -0.59166 -0.22413 -0.60023 -0.23385 -0.5949 C -0.23559 -0.59398 -0.23889 -0.59166 -0.23889 -0.59143 " pathEditMode="relative" rAng="0" ptsTypes="fffffffffffffffA">
                                      <p:cBhvr>
                                        <p:cTn id="3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-319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4.mzstatic.com/us/r30/Purple49/v4/0c/05/3c/0c053c42-34db-28eb-96f0-584d8fae639a/sc552x414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394"/>
            <a:ext cx="9144000" cy="693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09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22" b="94401" l="5709" r="88398">
                        <a14:foregroundMark x1="40700" y1="30339" x2="44383" y2="33333"/>
                        <a14:foregroundMark x1="55617" y1="31250" x2="53407" y2="33333"/>
                        <a14:foregroundMark x1="72560" y1="21354" x2="72928" y2="23958"/>
                        <a14:foregroundMark x1="46593" y1="40625" x2="54328" y2="39714"/>
                        <a14:foregroundMark x1="41621" y1="47656" x2="44383" y2="493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40" t="7392" r="11366" b="5207"/>
          <a:stretch/>
        </p:blipFill>
        <p:spPr bwMode="auto">
          <a:xfrm flipH="1">
            <a:off x="-69850" y="633721"/>
            <a:ext cx="3017520" cy="45720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21385496">
            <a:off x="3184351" y="-70687"/>
            <a:ext cx="5330109" cy="3508366"/>
          </a:xfrm>
          <a:prstGeom prst="cloudCallout">
            <a:avLst>
              <a:gd name="adj1" fmla="val -69276"/>
              <a:gd name="adj2" fmla="val 533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5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42" b="22656" l="67403" r="97606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949" t="906" r="1923" b="77943"/>
          <a:stretch/>
        </p:blipFill>
        <p:spPr bwMode="auto">
          <a:xfrm>
            <a:off x="3954780" y="4921982"/>
            <a:ext cx="1790700" cy="177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ownloads\IMG_7715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823" b="42188" l="1473" r="33333">
                        <a14:foregroundMark x1="11234" y1="34115" x2="5341" y2="35417"/>
                        <a14:foregroundMark x1="17680" y1="34245" x2="23573" y2="34635"/>
                        <a14:foregroundMark x1="18232" y1="34245" x2="18232" y2="34245"/>
                        <a14:foregroundMark x1="25046" y1="36849" x2="25046" y2="36849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9" t="27345" r="67521" b="57699"/>
          <a:stretch/>
        </p:blipFill>
        <p:spPr bwMode="auto">
          <a:xfrm>
            <a:off x="7100889" y="4843773"/>
            <a:ext cx="1828800" cy="12573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Downloads\IMG_7716 (1).JPG"/>
          <p:cNvPicPr/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4349" b="46224" l="35175" r="65562">
                        <a14:foregroundMark x1="42173" y1="42708" x2="60589" y2="42839"/>
                        <a14:foregroundMark x1="41621" y1="42057" x2="51750" y2="44661"/>
                        <a14:foregroundMark x1="42541" y1="41927" x2="51565" y2="42969"/>
                        <a14:foregroundMark x1="52118" y1="42839" x2="60037" y2="42708"/>
                        <a14:foregroundMark x1="51565" y1="43229" x2="58932" y2="42969"/>
                        <a14:foregroundMark x1="47882" y1="42708" x2="53223" y2="43359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70" t="24172" r="34616" b="54374"/>
          <a:stretch/>
        </p:blipFill>
        <p:spPr bwMode="auto">
          <a:xfrm>
            <a:off x="1438910" y="5133334"/>
            <a:ext cx="1778000" cy="1803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yt3.ggpht.com/a/AATXAJz5uSZd_OmoES1hhhsN2CSllZ7CD77DDvT7Gw=s900-c-k-c0xffffffff-no-rj-mo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0000" l="0" r="99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993" y="4921250"/>
            <a:ext cx="1723071" cy="1778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ownloads\IMG_7715.JPG"/>
          <p:cNvPicPr/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2526" b="91797" l="67587" r="98527">
                        <a14:foregroundMark x1="92081" y1="77734" x2="93554" y2="7994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949" t="73122" r="1923" b="8446"/>
          <a:stretch/>
        </p:blipFill>
        <p:spPr bwMode="auto">
          <a:xfrm rot="16200000">
            <a:off x="2901950" y="5326373"/>
            <a:ext cx="1790700" cy="1549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8946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C -0.00087 -0.01412 -0.00191 -0.02639 -0.00365 -0.04005 C -0.00451 -0.05764 -0.00451 -0.07477 -0.00868 -0.09167 C -0.00833 -0.10324 -0.00868 -0.11505 -0.00746 -0.12662 C -0.00729 -0.12847 -0.00104 -0.14282 3.33333E-6 -0.14491 C 0.00903 -0.16343 0.01997 -0.18403 0.03385 -0.19676 C 0.04045 -0.20278 0.04809 -0.20741 0.05382 -0.21505 C 0.07257 -0.23958 0.09375 -0.26065 0.11389 -0.28333 C 0.12674 -0.29769 0.13958 -0.31597 0.15504 -0.325 C 0.16823 -0.33287 0.18212 -0.33449 0.19635 -0.33657 C 0.20903 -0.34514 0.22188 -0.34375 0.23629 -0.34491 C 0.24826 -0.34861 0.25903 -0.35023 0.27135 -0.35162 C 0.27899 -0.35417 0.28611 -0.35741 0.29375 -0.35995 C 0.3 -0.36551 0.30469 -0.36597 0.3125 -0.36829 C 0.33247 -0.38449 0.35538 -0.39329 0.37639 -0.40671 C 0.4007 -0.42245 0.42344 -0.44005 0.44635 -0.45833 C 0.45035 -0.46157 0.45486 -0.46319 0.45885 -0.46667 C 0.47292 -0.4787 0.48629 -0.49907 0.49514 -0.51829 C 0.49774 -0.5331 0.49427 -0.5162 0.5 -0.53333 C 0.50313 -0.54282 0.50573 -0.55278 0.51007 -0.56157 C 0.51042 -0.56319 0.51076 -0.56505 0.51129 -0.56667 C 0.51198 -0.56852 0.51337 -0.56991 0.51389 -0.57176 C 0.5158 -0.57824 0.51667 -0.58519 0.51875 -0.59167 C 0.51945 -0.59398 0.52014 -0.5963 0.52135 -0.59838 C 0.52309 -0.60139 0.5276 -0.60671 0.5276 -0.60671 C 0.52865 -0.61412 0.53073 -0.61968 0.53264 -0.62662 C 0.5342 -0.64514 0.53264 -0.63681 0.53629 -0.65162 C 0.5375 -0.65625 0.54635 -0.66435 0.54879 -0.66667 C 0.55608 -0.67338 0.5632 -0.68125 0.57135 -0.68657 C 0.57274 -0.68958 0.57517 -0.69167 0.57639 -0.69491 C 0.5776 -0.69815 0.57882 -0.70509 0.57882 -0.70509 C 0.57847 -0.71181 0.57813 -0.71829 0.5776 -0.725 C 0.57708 -0.73125 0.575 -0.73727 0.575 -0.74329 " pathEditMode="relative" ptsTypes="ffffffffffffffffffffffffffffffff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C -0.00625 -0.02176 0.00816 -0.04537 0.01632 -0.06343 C 0.03021 -0.09444 0.04913 -0.12222 0.0651 -0.15162 C 0.06771 -0.15648 0.06806 -0.16296 0.07014 -0.16829 C 0.07951 -0.19352 0.08976 -0.21852 0.1 -0.24329 C 0.11684 -0.28356 0.09271 -0.23796 0.1125 -0.27338 C 0.11858 -0.29699 0.12118 -0.32037 0.12379 -0.34491 C 0.12257 -0.36505 0.1224 -0.38519 0.12014 -0.40509 C 0.1184 -0.42106 0.10295 -0.45093 0.09514 -0.46343 C 0.0934 -0.4662 0.09063 -0.46736 0.08889 -0.46991 C 0.08056 -0.48218 0.07674 -0.4956 0.06389 -0.49838 C 0.05226 -0.5044 0.06302 -0.49977 0.04635 -0.50324 C 0.01806 -0.50926 0.05035 -0.5037 0.02014 -0.51157 C 0.00816 -0.51458 -0.00312 -0.5162 -0.01493 -0.51991 C -0.01944 -0.5294 -0.0283 -0.53866 -0.0349 -0.54491 C -0.03715 -0.54699 -0.0401 -0.54769 -0.04236 -0.55 C -0.05955 -0.56829 -0.0474 -0.56227 -0.05746 -0.56667 C -0.05885 -0.56968 -0.06146 -0.57176 -0.0625 -0.575 C -0.0684 -0.59282 -0.06024 -0.57593 -0.06493 -0.58843 C -0.06632 -0.59236 -0.06823 -0.59606 -0.06996 -0.6 C -0.0717 -0.60394 -0.07309 -0.60787 -0.075 -0.61157 C -0.07569 -0.61296 -0.07743 -0.61505 -0.07743 -0.61505 " pathEditMode="relative" ptsTypes="fffffffffffffffffffff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3.7037E-6 C 0.0073 -0.00903 0.00382 -0.00324 0.00382 -0.02986 C 0.00382 -0.07153 0.00365 -0.07431 -0.00989 -0.10486 C -0.02343 -0.13565 -0.04322 -0.17801 -0.06874 -0.19491 C -0.07291 -0.19768 -0.07743 -0.19977 -0.08124 -0.20324 C -0.08368 -0.20532 -0.08524 -0.20903 -0.08749 -0.21157 C -0.10086 -0.22685 -0.1151 -0.24005 -0.12864 -0.25486 C -0.15763 -0.28681 -0.13107 -0.26227 -0.15503 -0.28333 C -0.16232 -0.2963 -0.17083 -0.30463 -0.17864 -0.31667 C -0.18663 -0.32893 -0.1927 -0.34352 -0.19999 -0.35671 C -0.20347 -0.3706 -0.20538 -0.38472 -0.20868 -0.39838 C -0.20902 -0.42268 -0.20868 -0.44722 -0.20989 -0.47153 C -0.21006 -0.47454 -0.21249 -0.47685 -0.21249 -0.47986 C -0.21249 -0.50046 -0.20989 -0.52106 -0.20989 -0.54167 " pathEditMode="relative" ptsTypes="fffffffffffff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4.mzstatic.com/us/r30/Purple49/v4/0c/05/3c/0c053c42-34db-28eb-96f0-584d8fae639a/sc552x414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394"/>
            <a:ext cx="9144000" cy="693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C:\Users\User\Downloads\IMG_7709.JPG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22" b="94401" l="5709" r="88398">
                        <a14:foregroundMark x1="40700" y1="30339" x2="44383" y2="33333"/>
                        <a14:foregroundMark x1="55617" y1="31250" x2="53407" y2="33333"/>
                        <a14:foregroundMark x1="72560" y1="21354" x2="72928" y2="23958"/>
                        <a14:foregroundMark x1="46593" y1="40625" x2="54328" y2="39714"/>
                        <a14:foregroundMark x1="41621" y1="47656" x2="44383" y2="493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40" t="7392" r="11366" b="5207"/>
          <a:stretch/>
        </p:blipFill>
        <p:spPr bwMode="auto">
          <a:xfrm flipH="1">
            <a:off x="-162243" y="708659"/>
            <a:ext cx="3017520" cy="45720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21385496">
            <a:off x="3184351" y="-70687"/>
            <a:ext cx="5330109" cy="3508366"/>
          </a:xfrm>
          <a:prstGeom prst="cloudCallout">
            <a:avLst>
              <a:gd name="adj1" fmla="val -69276"/>
              <a:gd name="adj2" fmla="val 533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https://st2.depositphotos.com/1526816/6946/v/950/depositphotos_69463869-stock-illustration-pair-of-rollerskates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528" b="100000" l="215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815" y="5297965"/>
            <a:ext cx="1840230" cy="1542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st2.depositphotos.com/1704023/5519/v/950/depositphotos_55199007-stock-illustration-girly-red-stroller-object.jp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180" b="94531" l="5176" r="89551">
                        <a14:foregroundMark x1="28516" y1="78516" x2="28516" y2="78516"/>
                        <a14:foregroundMark x1="26953" y1="83496" x2="26953" y2="83496"/>
                        <a14:foregroundMark x1="30957" y1="86035" x2="30957" y2="86035"/>
                        <a14:foregroundMark x1="33984" y1="84473" x2="33984" y2="84473"/>
                        <a14:foregroundMark x1="36523" y1="78516" x2="36523" y2="78516"/>
                        <a14:foregroundMark x1="29004" y1="75488" x2="29004" y2="75488"/>
                        <a14:foregroundMark x1="73145" y1="75977" x2="73145" y2="75977"/>
                        <a14:foregroundMark x1="66602" y1="75488" x2="66602" y2="75488"/>
                        <a14:foregroundMark x1="76660" y1="79004" x2="76660" y2="79004"/>
                        <a14:foregroundMark x1="77637" y1="83008" x2="77637" y2="83008"/>
                        <a14:foregroundMark x1="74609" y1="83008" x2="74609" y2="83008"/>
                        <a14:foregroundMark x1="73145" y1="75488" x2="73145" y2="75488"/>
                        <a14:foregroundMark x1="73145" y1="84473" x2="73145" y2="844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61" t="8475" r="10593" b="6356"/>
          <a:stretch/>
        </p:blipFill>
        <p:spPr bwMode="auto">
          <a:xfrm>
            <a:off x="5589270" y="5363845"/>
            <a:ext cx="1497330" cy="14620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svoiskazki.ru/wp-content/uploads/2012/12/d623ccdd886et.jpg"/>
          <p:cNvPicPr/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750" b="97750" l="2000" r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4697730"/>
            <a:ext cx="1299210" cy="1617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img2.freepng.ru/20180216/hxw/kisspng-snow-shovel-spade-clip-art-groundbreaking-cliparts-5a872bcb7c5562.1431858915188080115093.jpg"/>
          <p:cNvPicPr/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939" y="4983481"/>
            <a:ext cx="2192337" cy="1768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img2.freepng.ru/20180428/ghq/kisspng-broom-mop-cleaning-clip-art-5ae46de1da4653.3406241515249197778941.jpg"/>
          <p:cNvPicPr/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70" b="100000" l="4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757" y="3825557"/>
            <a:ext cx="910590" cy="29102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543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C 0.00069 -0.0456 0.00017 -0.09722 0.00746 -0.14328 C 0.01128 -0.16689 0.01111 -0.15671 0.01631 -0.17986 C 0.02152 -0.20254 0.02482 -0.23032 0.03246 -0.25162 C 0.04236 -0.27916 0.04947 -0.30509 0.05746 -0.33333 C 0.0592 -0.33958 0.06128 -0.3456 0.06371 -0.35162 C 0.0684 -0.36342 0.075 -0.37407 0.07881 -0.38657 C 0.08524 -0.40763 0.0934 -0.42847 0.10381 -0.44652 C 0.11631 -0.46828 0.1 -0.4331 0.1151 -0.46481 C 0.11944 -0.47384 0.11996 -0.47963 0.12621 -0.48657 C 0.15017 -0.51319 0.18107 -0.53726 0.21128 -0.54814 C 0.22777 -0.55416 0.24548 -0.55185 0.2625 -0.55324 C 0.28489 -0.56041 0.31302 -0.56203 0.33628 -0.56481 C 0.33888 -0.56597 0.37343 -0.58171 0.37881 -0.58657 C 0.3809 -0.58842 0.39895 -0.60833 0.40381 -0.61157 C 0.41041 -0.63009 0.40156 -0.6074 0.41006 -0.62314 C 0.41788 -0.63773 0.40329 -0.62152 0.41996 -0.64328 C 0.42586 -0.65092 0.43003 -0.65509 0.43628 -0.66157 C 0.44062 -0.6706 0.44826 -0.67361 0.4526 -0.68333 C 0.45954 -0.69884 0.46701 -0.71365 0.475 -0.72824 C 0.47673 -0.73773 0.48194 -0.74398 0.48628 -0.75162 C 0.4901 -0.75833 0.49149 -0.76551 0.49375 -0.77314 C 0.48628 -0.78055 0.48715 -0.77801 0.47881 -0.775 C 0.47673 -0.7743 0.47465 -0.77384 0.47256 -0.77314 C 0.47135 -0.77268 0.46875 -0.77152 0.46875 -0.77152 " pathEditMode="relative" ptsTypes="ffffffffffffffffffffffff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C 0.00139 -0.01042 0.00451 -0.02014 0.00764 -0.0301 C 0.01076 -0.09815 0.01372 -0.16412 -0.00243 -0.22824 C -0.00434 -0.23588 -0.00486 -0.24445 -0.00746 -0.25162 C -0.0118 -0.2632 -0.01719 -0.27315 -0.02118 -0.28496 C -0.02326 -0.29977 -0.02865 -0.31343 -0.03125 -0.32824 C -0.03403 -0.3632 -0.04531 -0.39861 -0.06493 -0.42338 C -0.07483 -0.43611 -0.08576 -0.44537 -0.09618 -0.45672 C -0.10937 -0.4713 -0.12257 -0.48611 -0.13611 -0.5 C -0.14167 -0.50579 -0.15035 -0.51019 -0.15625 -0.51505 C -0.16285 -0.52061 -0.17986 -0.52315 -0.18871 -0.525 C -0.20121 -0.53311 -0.21545 -0.52755 -0.22865 -0.525 C -0.26424 -0.52616 -0.31649 -0.53611 -0.35 -0.52176 C -0.36285 -0.52223 -0.37587 -0.52153 -0.38871 -0.52338 C -0.39045 -0.52361 -0.39097 -0.52686 -0.39236 -0.52824 C -0.39601 -0.53195 -0.39983 -0.53496 -0.40365 -0.53843 C -0.41146 -0.54537 -0.42031 -0.5463 -0.42865 -0.55162 C -0.4316 -0.55556 -0.43871 -0.56158 -0.43871 -0.56158 " pathEditMode="relative" ptsTypes="fffffffffffffffffA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6.66667E-6 C -0.00521 -0.00232 -0.00764 -0.0132 -0.0099 -0.01991 C -0.01632 -0.03843 -0.01875 -0.05903 -0.02379 -0.07825 C -0.02587 -0.09815 -0.03125 -0.1176 -0.03629 -0.13658 C -0.03716 -0.14399 -0.03976 -0.15093 -0.03994 -0.15834 C -0.04028 -0.18519 -0.0408 -0.23751 -0.03629 -0.27153 C -0.03525 -0.2794 -0.0323 -0.28704 -0.03125 -0.29491 C -0.02796 -0.31899 -0.02691 -0.34468 -0.0224 -0.36829 C -0.01737 -0.39422 -0.01667 -0.38427 -0.01372 -0.40325 C -0.01042 -0.42431 -0.0073 -0.44607 -0.00244 -0.46667 C -0.00035 -0.48936 0.00434 -0.51621 -0.00504 -0.53658 C -0.00695 -0.54746 -0.01146 -0.55556 -0.01754 -0.5632 C -0.02396 -0.58102 -0.03733 -0.59422 -0.0474 -0.60834 C -0.04896 -0.61389 -0.0507 -0.63496 -0.05244 -0.63496 " pathEditMode="relative" ptsTypes="fffffffffffff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img2.goodfon.ru/original/2134x1601/e/ca/interer-dizayn-komna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4758"/>
            <a:ext cx="9144000" cy="697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User\Downloads\IMG_7712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95" b="97135" l="13628" r="84899">
                        <a14:foregroundMark x1="44383" y1="18490" x2="43094" y2="19531"/>
                        <a14:foregroundMark x1="53959" y1="17839" x2="52118" y2="20833"/>
                        <a14:foregroundMark x1="43831" y1="36198" x2="49171" y2="35156"/>
                        <a14:foregroundMark x1="60405" y1="39193" x2="64825" y2="32813"/>
                        <a14:foregroundMark x1="66114" y1="30859" x2="67219" y2="32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277" t="3190" r="15152" b="2432"/>
          <a:stretch/>
        </p:blipFill>
        <p:spPr bwMode="auto">
          <a:xfrm>
            <a:off x="6080760" y="2034539"/>
            <a:ext cx="2354580" cy="440055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414322" y="-149839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C:\Users\User\Downloads\IMG_7715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40" b="45443" l="35359" r="64641">
                        <a14:foregroundMark x1="52302" y1="29688" x2="43094" y2="35417"/>
                        <a14:foregroundMark x1="53223" y1="27865" x2="41068" y2="28646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684" t="24325" r="34829" b="54071"/>
          <a:stretch/>
        </p:blipFill>
        <p:spPr bwMode="auto">
          <a:xfrm>
            <a:off x="159953" y="3566160"/>
            <a:ext cx="1592647" cy="15767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ownloads\IMG_7716 (1)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21" b="21615" l="1105" r="32413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6" t="1209" r="67735" b="78245"/>
          <a:stretch/>
        </p:blipFill>
        <p:spPr bwMode="auto">
          <a:xfrm>
            <a:off x="3120357" y="4169935"/>
            <a:ext cx="1828800" cy="1727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коньки" descr="https://www.clipartmax.com/png/middle/10-101244_figure-skates-drawing-clip-art-hockey-skates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596" b="92463" l="12500" r="87024">
                        <a14:foregroundMark x1="16429" y1="53125" x2="46429" y2="81434"/>
                        <a14:foregroundMark x1="53810" y1="90257" x2="86310" y2="75551"/>
                        <a14:foregroundMark x1="72143" y1="78676" x2="81667" y2="63419"/>
                        <a14:foregroundMark x1="18095" y1="46691" x2="46071" y2="67279"/>
                        <a14:foregroundMark x1="60833" y1="73897" x2="80595" y2="62500"/>
                        <a14:foregroundMark x1="59048" y1="26471" x2="54167" y2="66728"/>
                        <a14:foregroundMark x1="29048" y1="40625" x2="56667" y2="24265"/>
                        <a14:foregroundMark x1="59405" y1="63419" x2="66548" y2="27574"/>
                        <a14:foregroundMark x1="26310" y1="39522" x2="55595" y2="36765"/>
                        <a14:foregroundMark x1="27976" y1="40074" x2="28333" y2="44485"/>
                        <a14:foregroundMark x1="36190" y1="47610" x2="47381" y2="41728"/>
                        <a14:foregroundMark x1="68214" y1="76103" x2="68214" y2="76103"/>
                        <a14:foregroundMark x1="71429" y1="74449" x2="71429" y2="74449"/>
                        <a14:backgroundMark x1="67262" y1="74449" x2="67262" y2="74449"/>
                        <a14:backgroundMark x1="55952" y1="82537" x2="55952" y2="82537"/>
                        <a14:backgroundMark x1="52024" y1="86397" x2="52024" y2="86397"/>
                        <a14:backgroundMark x1="35476" y1="62500" x2="41071" y2="67831"/>
                        <a14:backgroundMark x1="65833" y1="76654" x2="65833" y2="76654"/>
                        <a14:backgroundMark x1="69286" y1="75000" x2="69286" y2="75000"/>
                        <a14:backgroundMark x1="74286" y1="70588" x2="74286" y2="70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41" t="5594" r="13230" b="6390"/>
          <a:stretch/>
        </p:blipFill>
        <p:spPr bwMode="auto">
          <a:xfrm>
            <a:off x="293813" y="5429249"/>
            <a:ext cx="1585531" cy="121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User\Downloads\IMG_7717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42" b="21094" l="34070" r="64825">
                        <a14:foregroundMark x1="39595" y1="5729" x2="39963" y2="9375"/>
                        <a14:foregroundMark x1="38674" y1="12500" x2="39411" y2="13151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02" t="3339" r="34401" b="80616"/>
          <a:stretch/>
        </p:blipFill>
        <p:spPr bwMode="auto">
          <a:xfrm>
            <a:off x="2548891" y="5429249"/>
            <a:ext cx="1854200" cy="1348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thumbs.dreamstime.com/b/%D1%88%D0%B0%D1%80%D0%B8%D0%BA-%D0%BF%D1%80%D1%8F%D0%B6%D0%B8-%D0%B8-%D0%B8%D0%B3-69733136.jpg"/>
          <p:cNvPicPr/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1066" b="87705" l="12625" r="85500">
                        <a14:foregroundMark x1="66750" y1="19672" x2="56500" y2="29918"/>
                        <a14:foregroundMark x1="19125" y1="25956" x2="34125" y2="40027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6" t="11609" r="6411" b="12929"/>
          <a:stretch/>
        </p:blipFill>
        <p:spPr bwMode="auto">
          <a:xfrm>
            <a:off x="4949157" y="5422362"/>
            <a:ext cx="1441384" cy="11944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876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C -0.00364 -0.0199 -0.00781 -0.03889 -0.0125 -0.05833 C -0.01371 -0.07291 -0.01527 -0.08703 -0.01631 -0.10162 C -0.01597 -0.12777 -0.01649 -0.15393 -0.0151 -0.17986 C -0.01458 -0.18981 -0.00954 -0.19861 -0.00746 -0.20833 C -0.00121 -0.23634 0.00782 -0.2581 0.01875 -0.28333 C 0.02396 -0.29537 0.02778 -0.30625 0.0349 -0.31666 C 0.04219 -0.32754 0.04723 -0.3412 0.05869 -0.3449 C 0.07223 -0.35393 0.08004 -0.35764 0.09497 -0.36157 C 0.11945 -0.37476 0.14393 -0.37615 0.16997 -0.37824 C 0.18542 -0.38101 0.20087 -0.37986 0.21615 -0.37662 C 0.22223 -0.37152 0.22935 -0.37176 0.23629 -0.3699 C 0.2599 -0.35463 0.3132 -0.36458 0.33004 -0.36504 C 0.34428 -0.36736 0.35886 -0.36458 0.3724 -0.37152 C 0.37327 -0.37268 0.37431 -0.37361 0.375 -0.375 C 0.37605 -0.37708 0.37622 -0.37986 0.37744 -0.38171 C 0.37969 -0.38541 0.38369 -0.3868 0.38629 -0.39004 C 0.3974 -0.40347 0.39063 -0.39976 0.39879 -0.40324 C 0.4 -0.40555 0.40139 -0.40764 0.40244 -0.40995 C 0.40313 -0.41157 0.40296 -0.41342 0.40365 -0.41504 C 0.40816 -0.425 0.41528 -0.4331 0.42119 -0.44166 C 0.42327 -0.44976 0.425 -0.44722 0.425 -0.45671 " pathEditMode="relative" ptsTypes="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C 0.00191 -0.01667 0.00712 -0.03194 0.01007 -0.04838 C 0.01302 -0.08958 0.01719 -0.13796 0.0026 -0.17662 C 0.00226 -0.17894 0.00226 -0.18125 0.00139 -0.18333 C 0.00052 -0.18542 -0.00174 -0.18611 -0.00243 -0.18843 C -0.0099 -0.21551 0.00104 -0.19259 -0.00625 -0.20671 C -0.00799 -0.21852 -0.01632 -0.22755 -0.0224 -0.23681 C -0.04132 -0.2662 -0.02378 -0.2419 -0.04115 -0.26505 C -0.04861 -0.275 -0.05799 -0.28264 -0.06615 -0.29167 C -0.06892 -0.29468 -0.07083 -0.29884 -0.07361 -0.30162 C -0.07674 -0.30486 -0.08038 -0.30694 -0.08368 -0.30995 C -0.09115 -0.31713 -0.09236 -0.32269 -0.10121 -0.325 C -0.10903 -0.33287 -0.11753 -0.33611 -0.12621 -0.34167 C -0.13055 -0.34769 -0.13385 -0.34884 -0.13993 -0.35162 C -0.1493 -0.35995 -0.1592 -0.36065 -0.16996 -0.36505 C -0.18837 -0.37245 -0.20642 -0.38009 -0.225 -0.38681 C -0.2316 -0.3956 -0.24826 -0.40509 -0.25746 -0.40509 " pathEditMode="relative" ptsTypes="ffffffffffffffff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7362E-19 -3.46945E-18 C 0.00069 -0.01921 0.00208 -0.03634 0.00382 -0.05509 C 0.00538 -0.09166 0.00538 -0.16342 0.01753 -0.2 C 0.01927 -0.21759 0.02656 -0.23102 0.03247 -0.24676 C 0.03628 -0.25694 0.04479 -0.26273 0.05 -0.27176 C 0.0625 -0.29398 0.04722 -0.26875 0.06007 -0.29352 C 0.06788 -0.30856 0.07795 -0.32106 0.08628 -0.33518 C 0.09375 -0.34768 0.10069 -0.36111 0.10868 -0.37338 C 0.11285 -0.3868 0.12257 -0.40092 0.13125 -0.41018 C 0.1349 -0.42291 0.13767 -0.4375 0.14375 -0.44838 C 0.14618 -0.45278 0.15122 -0.4618 0.15122 -0.4618 C 0.15399 -0.47315 0.14983 -0.45926 0.15747 -0.47176 C 0.15833 -0.47315 0.15799 -0.47523 0.15868 -0.47685 C 0.16007 -0.47986 0.16215 -0.48217 0.16372 -0.48518 C 0.16788 -0.49328 0.17049 -0.50486 0.17378 -0.51342 C 0.17639 -0.52037 0.18247 -0.53333 0.18247 -0.53333 C 0.18611 -0.54768 0.19045 -0.56203 0.19253 -0.57685 C 0.19219 -0.59838 0.19201 -0.62014 0.19132 -0.64166 C 0.19115 -0.64953 0.19063 -0.65717 0.18993 -0.66504 C 0.18941 -0.6706 0.1875 -0.68171 0.1875 -0.68171 C 0.18715 -0.68889 0.18628 -0.70347 0.18628 -0.70347 " pathEditMode="relative" ptsTypes="ffffffffffffffffffffA">
                                      <p:cBhvr>
                                        <p:cTn id="3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img2.goodfon.ru/original/2134x1601/e/ca/interer-dizayn-komna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4758"/>
            <a:ext cx="9144000" cy="697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User\Downloads\IMG_7712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95" b="97135" l="13628" r="84899">
                        <a14:foregroundMark x1="44383" y1="18490" x2="43094" y2="19531"/>
                        <a14:foregroundMark x1="53959" y1="17839" x2="52118" y2="20833"/>
                        <a14:foregroundMark x1="43831" y1="36198" x2="49171" y2="35156"/>
                        <a14:foregroundMark x1="60405" y1="39193" x2="64825" y2="32813"/>
                        <a14:foregroundMark x1="66114" y1="30859" x2="67219" y2="32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277" t="3190" r="15152" b="2432"/>
          <a:stretch/>
        </p:blipFill>
        <p:spPr bwMode="auto">
          <a:xfrm>
            <a:off x="6789421" y="2183129"/>
            <a:ext cx="2354580" cy="440055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Выноска-облако 3"/>
          <p:cNvSpPr/>
          <p:nvPr/>
        </p:nvSpPr>
        <p:spPr>
          <a:xfrm rot="11343484">
            <a:off x="414322" y="-149839"/>
            <a:ext cx="5412071" cy="3660093"/>
          </a:xfrm>
          <a:prstGeom prst="cloudCallout">
            <a:avLst>
              <a:gd name="adj1" fmla="val -57197"/>
              <a:gd name="adj2" fmla="val -3236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s://s.poembook.ru/theme/67/0a/e6/409661c45832479c429f1b89a024b7e379592dcf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80" y="4823460"/>
            <a:ext cx="2468881" cy="1794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pixy.org/src/449/4495698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17" y="4114800"/>
            <a:ext cx="1309403" cy="1211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s.tb.ru/uploads/site479196/93b69b9d-42f6-4cd6-876c-07bdcee2e127/93b69b9d-42f6-4cd6-876c-07bdcee2e127-1571740458306.pn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0" t="11905" r="19230" b="11356"/>
          <a:stretch/>
        </p:blipFill>
        <p:spPr bwMode="auto">
          <a:xfrm>
            <a:off x="5509260" y="3371620"/>
            <a:ext cx="1188720" cy="16575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img2.freepng.ru/20180528/lty/kisspng-field-hockey-sticks-field-hockey-sticks-clip-art-golf-stick-5b0c2e7fb801d4.3375021415275249917537.jpg"/>
          <p:cNvPicPr/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00" l="25556" r="76000">
                        <a14:foregroundMark x1="29556" y1="91500" x2="29556" y2="91500"/>
                        <a14:foregroundMark x1="29556" y1="95000" x2="29556" y2="9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42" r="24176"/>
          <a:stretch/>
        </p:blipFill>
        <p:spPr bwMode="auto">
          <a:xfrm rot="20679725" flipH="1">
            <a:off x="1765544" y="4063868"/>
            <a:ext cx="1509814" cy="27667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ownloads\IMG_7716 (1).JPG"/>
          <p:cNvPicPr/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6823" b="42057" l="67219" r="97606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90" t="27346" r="2777" b="57547"/>
          <a:stretch/>
        </p:blipFill>
        <p:spPr bwMode="auto">
          <a:xfrm>
            <a:off x="140635" y="5347970"/>
            <a:ext cx="1701165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417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C 0.00538 -0.01898 0.00955 -0.04005 0.0125 -0.05995 C 0.01337 -0.07268 0.01267 -0.08148 0.01754 -0.09167 C 0.0191 -0.10602 0.02344 -0.11968 0.0276 -0.13333 C 0.02899 -0.14329 0.03125 -0.15301 0.03264 -0.16319 C 0.03507 -0.22384 0.03906 -0.28866 0.02014 -0.34491 C 0.01684 -0.35463 0.01667 -0.3625 0.0125 -0.37153 C 0.01024 -0.39051 0.00347 -0.40023 -0.00625 -0.41319 C -0.0118 -0.4206 -0.01632 -0.43148 -0.0224 -0.43819 C -0.02795 -0.44421 -0.03437 -0.44884 -0.03993 -0.45486 C -0.0474 -0.46319 -0.06615 -0.48796 -0.07621 -0.49167 C -0.07778 -0.49468 -0.07986 -0.49699 -0.08125 -0.5 C -0.08333 -0.5044 -0.08403 -0.51042 -0.08611 -0.51481 C -0.08854 -0.51991 -0.0941 -0.52315 -0.0974 -0.52986 C -0.09601 -0.54282 -0.09757 -0.53819 -0.09496 -0.54491 " pathEditMode="relative" ptsTypes="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7362E-19 3.7037E-6 C 0.00243 -0.01019 0.00434 -0.01968 0.00625 -0.0301 C 0.00816 -0.0588 0.01163 -0.08473 0.00868 -0.11343 C 0.00799 -0.12084 0.00156 -0.12477 -0.00243 -0.1301 C -0.01163 -0.14236 -0.02118 -0.15463 -0.03368 -0.15996 C -0.05382 -0.17778 -0.07986 -0.19074 -0.10243 -0.20162 C -0.10694 -0.20371 -0.11181 -0.20324 -0.11632 -0.2051 C -0.16562 -0.22477 -0.13142 -0.21713 -0.16753 -0.22338 C -0.18333 -0.23149 -0.19687 -0.23635 -0.21372 -0.23843 C -0.23403 -0.24491 -0.22622 -0.24746 -0.25 -0.23681 C -0.25729 -0.2294 -0.26267 -0.21783 -0.27118 -0.21343 C -0.28194 -0.20787 -0.29271 -0.20371 -0.30243 -0.19514 C -0.30833 -0.20255 -0.3092 -0.20024 -0.31493 -0.20996 C -0.31545 -0.21158 -0.31545 -0.21366 -0.31632 -0.21505 C -0.31892 -0.21945 -0.32257 -0.21922 -0.32257 -0.22662 " pathEditMode="relative" ptsTypes="ffffff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4328 C -0.00451 0.00578 -0.00451 -0.03195 -0.01111 -0.06852 C -0.01076 -0.07732 -0.01094 -0.08635 -0.00989 -0.09514 C -0.00955 -0.09769 -0.00799 -0.09954 -0.00729 -0.10185 C -0.0026 -0.11898 0.00035 -0.13704 0.00642 -0.15348 C 0.00868 -0.15926 0.01181 -0.16435 0.01389 -0.17014 C 0.01945 -0.18588 0.02344 -0.20278 0.02899 -0.21852 C 0.03212 -0.22755 0.03646 -0.23588 0.03889 -0.24514 C 0.04688 -0.27547 0.05104 -0.30903 0.06024 -0.33843 C 0.0632 -0.36736 0.06337 -0.38148 0.06146 -0.4169 C 0.06007 -0.44167 0.04861 -0.46042 0.03767 -0.47848 C 0.0309 -0.48959 0.03715 -0.48519 0.02761 -0.49514 C 0.01458 -0.50857 -0.00104 -0.51713 -0.01354 -0.53172 C -0.03212 -0.55348 -0.00955 -0.52755 -0.02361 -0.54838 C -0.03385 -0.56343 -0.04983 -0.5757 -0.06354 -0.58519 C -0.07535 -0.59329 -0.08819 -0.6 -0.09983 -0.60857 C -0.10694 -0.61389 -0.11128 -0.62315 -0.11858 -0.62848 C -0.12674 -0.63449 -0.13524 -0.63959 -0.14358 -0.64514 C -0.14601 -0.64676 -0.14826 -0.64931 -0.15104 -0.65023 C -0.15278 -0.6507 -0.15608 -0.65185 -0.15608 -0.65162 " pathEditMode="relative" rAng="0" ptsTypes="fffffffffff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1" y="-347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</Words>
  <Application>Microsoft Office PowerPoint</Application>
  <PresentationFormat>Экран (4:3)</PresentationFormat>
  <Paragraphs>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</cp:revision>
  <dcterms:created xsi:type="dcterms:W3CDTF">2020-05-04T13:42:54Z</dcterms:created>
  <dcterms:modified xsi:type="dcterms:W3CDTF">2020-05-06T20:29:15Z</dcterms:modified>
</cp:coreProperties>
</file>