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7" r:id="rId4"/>
    <p:sldId id="266" r:id="rId5"/>
    <p:sldId id="261" r:id="rId6"/>
    <p:sldId id="259" r:id="rId7"/>
    <p:sldId id="268" r:id="rId8"/>
    <p:sldId id="262" r:id="rId9"/>
    <p:sldId id="263" r:id="rId10"/>
    <p:sldId id="264" r:id="rId11"/>
    <p:sldId id="282" r:id="rId12"/>
    <p:sldId id="278" r:id="rId13"/>
    <p:sldId id="283" r:id="rId14"/>
    <p:sldId id="281" r:id="rId15"/>
    <p:sldId id="284" r:id="rId16"/>
    <p:sldId id="277" r:id="rId17"/>
    <p:sldId id="285" r:id="rId18"/>
    <p:sldId id="280" r:id="rId19"/>
    <p:sldId id="286" r:id="rId20"/>
    <p:sldId id="288" r:id="rId21"/>
    <p:sldId id="273" r:id="rId22"/>
    <p:sldId id="289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025" autoAdjust="0"/>
    <p:restoredTop sz="96433" autoAdjust="0"/>
  </p:normalViewPr>
  <p:slideViewPr>
    <p:cSldViewPr snapToGrid="0">
      <p:cViewPr>
        <p:scale>
          <a:sx n="78" d="100"/>
          <a:sy n="78" d="100"/>
        </p:scale>
        <p:origin x="-960" y="3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image" Target="../media/image10.png"/><Relationship Id="rId4" Type="http://schemas.openxmlformats.org/officeDocument/2006/relationships/image" Target="../media/image13.pn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image" Target="../media/image15.png"/><Relationship Id="rId4" Type="http://schemas.openxmlformats.org/officeDocument/2006/relationships/image" Target="../media/image18.pn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image" Target="../media/image22.png"/><Relationship Id="rId4" Type="http://schemas.openxmlformats.org/officeDocument/2006/relationships/image" Target="../media/image25.jpe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image" Target="../media/image26.png"/><Relationship Id="rId4" Type="http://schemas.openxmlformats.org/officeDocument/2006/relationships/image" Target="../media/image29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5.png"/><Relationship Id="rId4" Type="http://schemas.openxmlformats.org/officeDocument/2006/relationships/image" Target="../media/image8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image" Target="../media/image10.png"/><Relationship Id="rId4" Type="http://schemas.openxmlformats.org/officeDocument/2006/relationships/image" Target="../media/image13.pn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image" Target="../media/image15.png"/><Relationship Id="rId4" Type="http://schemas.openxmlformats.org/officeDocument/2006/relationships/image" Target="../media/image18.pn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image" Target="../media/image22.png"/><Relationship Id="rId4" Type="http://schemas.openxmlformats.org/officeDocument/2006/relationships/image" Target="../media/image25.jpe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image" Target="../media/image26.png"/><Relationship Id="rId4" Type="http://schemas.openxmlformats.org/officeDocument/2006/relationships/image" Target="../media/image29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3DE65F3-5B20-4515-85CF-8DD5382954B7}" type="doc">
      <dgm:prSet loTypeId="urn:microsoft.com/office/officeart/2005/8/layout/p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DFED830-7A23-4D1E-8540-CDC91EFFD3CF}">
      <dgm:prSet phldrT="[Текст]" phldr="1" custT="1"/>
      <dgm:spPr/>
      <dgm:t>
        <a:bodyPr/>
        <a:lstStyle/>
        <a:p>
          <a:endParaRPr lang="ru-RU" sz="300" baseline="0" dirty="0"/>
        </a:p>
      </dgm:t>
    </dgm:pt>
    <dgm:pt modelId="{9C2E6C31-D804-498C-8FAA-C47D8C34E72A}" type="sibTrans" cxnId="{1E863A0B-F1A3-4506-A0A9-F86B07A1D8E8}">
      <dgm:prSet/>
      <dgm:spPr/>
      <dgm:t>
        <a:bodyPr/>
        <a:lstStyle/>
        <a:p>
          <a:endParaRPr lang="ru-RU"/>
        </a:p>
      </dgm:t>
    </dgm:pt>
    <dgm:pt modelId="{2DE4A5CD-47AC-4503-8F40-EED4043A6EB3}" type="parTrans" cxnId="{1E863A0B-F1A3-4506-A0A9-F86B07A1D8E8}">
      <dgm:prSet/>
      <dgm:spPr/>
      <dgm:t>
        <a:bodyPr/>
        <a:lstStyle/>
        <a:p>
          <a:endParaRPr lang="ru-RU"/>
        </a:p>
      </dgm:t>
    </dgm:pt>
    <dgm:pt modelId="{C14440E7-A5CA-4569-B72E-DFD9DAD218C2}">
      <dgm:prSet phldrT="[Текст]" phldr="1" custT="1"/>
      <dgm:spPr/>
      <dgm:t>
        <a:bodyPr/>
        <a:lstStyle/>
        <a:p>
          <a:endParaRPr lang="ru-RU" sz="300" baseline="0" dirty="0"/>
        </a:p>
      </dgm:t>
    </dgm:pt>
    <dgm:pt modelId="{B63DB85F-EA17-4877-91FD-1B6E97AF3C84}" type="sibTrans" cxnId="{A7965842-BC70-4327-9B13-48A90DCF8DE5}">
      <dgm:prSet/>
      <dgm:spPr/>
      <dgm:t>
        <a:bodyPr/>
        <a:lstStyle/>
        <a:p>
          <a:endParaRPr lang="ru-RU"/>
        </a:p>
      </dgm:t>
    </dgm:pt>
    <dgm:pt modelId="{61FF1280-E3A2-493B-97D9-C3175A9E05E7}" type="parTrans" cxnId="{A7965842-BC70-4327-9B13-48A90DCF8DE5}">
      <dgm:prSet/>
      <dgm:spPr/>
      <dgm:t>
        <a:bodyPr/>
        <a:lstStyle/>
        <a:p>
          <a:endParaRPr lang="ru-RU"/>
        </a:p>
      </dgm:t>
    </dgm:pt>
    <dgm:pt modelId="{87F1D057-8623-4892-99FF-FBB4234072A9}">
      <dgm:prSet phldrT="[Текст]" phldr="1" custT="1"/>
      <dgm:spPr/>
      <dgm:t>
        <a:bodyPr/>
        <a:lstStyle/>
        <a:p>
          <a:endParaRPr lang="ru-RU" sz="300" baseline="0" dirty="0"/>
        </a:p>
      </dgm:t>
    </dgm:pt>
    <dgm:pt modelId="{0230B99D-9D90-4584-A518-479FAA80FB00}" type="sibTrans" cxnId="{3AE7F558-6131-4B5D-9816-0AA396D61374}">
      <dgm:prSet/>
      <dgm:spPr/>
      <dgm:t>
        <a:bodyPr/>
        <a:lstStyle/>
        <a:p>
          <a:endParaRPr lang="ru-RU"/>
        </a:p>
      </dgm:t>
    </dgm:pt>
    <dgm:pt modelId="{73FD893B-BE58-4298-8970-C53E14119A76}" type="parTrans" cxnId="{3AE7F558-6131-4B5D-9816-0AA396D61374}">
      <dgm:prSet/>
      <dgm:spPr/>
      <dgm:t>
        <a:bodyPr/>
        <a:lstStyle/>
        <a:p>
          <a:endParaRPr lang="ru-RU"/>
        </a:p>
      </dgm:t>
    </dgm:pt>
    <dgm:pt modelId="{AC597D12-2935-4D9B-A5E1-0D4A1AC63665}">
      <dgm:prSet phldrT="[Текст]" phldr="1" custT="1"/>
      <dgm:spPr/>
      <dgm:t>
        <a:bodyPr/>
        <a:lstStyle/>
        <a:p>
          <a:endParaRPr lang="ru-RU" sz="300" baseline="0" dirty="0"/>
        </a:p>
      </dgm:t>
    </dgm:pt>
    <dgm:pt modelId="{5ABD3E98-27C3-4265-B635-25A053E66895}" type="sibTrans" cxnId="{88002E62-6486-49C4-B962-8F1777504011}">
      <dgm:prSet/>
      <dgm:spPr/>
      <dgm:t>
        <a:bodyPr/>
        <a:lstStyle/>
        <a:p>
          <a:endParaRPr lang="ru-RU"/>
        </a:p>
      </dgm:t>
    </dgm:pt>
    <dgm:pt modelId="{7AC351D8-93EC-4BF2-8E29-D440C7B7C184}" type="parTrans" cxnId="{88002E62-6486-49C4-B962-8F1777504011}">
      <dgm:prSet/>
      <dgm:spPr/>
      <dgm:t>
        <a:bodyPr/>
        <a:lstStyle/>
        <a:p>
          <a:endParaRPr lang="ru-RU"/>
        </a:p>
      </dgm:t>
    </dgm:pt>
    <dgm:pt modelId="{55D928AC-8FD7-4D98-8DFD-3AC30B0A7977}" type="pres">
      <dgm:prSet presAssocID="{63DE65F3-5B20-4515-85CF-8DD5382954B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B847CD5-4C83-441B-9C6E-A0EF2E17A2CC}" type="pres">
      <dgm:prSet presAssocID="{AC597D12-2935-4D9B-A5E1-0D4A1AC63665}" presName="compNode" presStyleCnt="0"/>
      <dgm:spPr/>
    </dgm:pt>
    <dgm:pt modelId="{3E35E1F4-5F13-47C5-809C-F7319EA358EC}" type="pres">
      <dgm:prSet presAssocID="{AC597D12-2935-4D9B-A5E1-0D4A1AC63665}" presName="pictRect" presStyleLbl="node1" presStyleIdx="0" presStyleCnt="4" custScaleX="182493" custScaleY="229706" custLinFactNeighborX="-36521" custLinFactNeighborY="47101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E2340B1D-2B33-4BAE-9647-BF0DA930E15B}" type="pres">
      <dgm:prSet presAssocID="{AC597D12-2935-4D9B-A5E1-0D4A1AC63665}" presName="textRect" presStyleLbl="revTx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7F6DC0-F81C-4EAB-82F5-645732A6ABE7}" type="pres">
      <dgm:prSet presAssocID="{5ABD3E98-27C3-4265-B635-25A053E66895}" presName="sibTrans" presStyleLbl="sibTrans2D1" presStyleIdx="0" presStyleCnt="0"/>
      <dgm:spPr/>
      <dgm:t>
        <a:bodyPr/>
        <a:lstStyle/>
        <a:p>
          <a:endParaRPr lang="ru-RU"/>
        </a:p>
      </dgm:t>
    </dgm:pt>
    <dgm:pt modelId="{34C6337C-C57B-4597-8575-23442B12648B}" type="pres">
      <dgm:prSet presAssocID="{87F1D057-8623-4892-99FF-FBB4234072A9}" presName="compNode" presStyleCnt="0"/>
      <dgm:spPr/>
    </dgm:pt>
    <dgm:pt modelId="{D661EEDE-34A8-402B-B643-4ED1898A9051}" type="pres">
      <dgm:prSet presAssocID="{87F1D057-8623-4892-99FF-FBB4234072A9}" presName="pictRect" presStyleLbl="node1" presStyleIdx="1" presStyleCnt="4" custScaleX="134432" custScaleY="147078" custLinFactNeighborX="5977" custLinFactNeighborY="15521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FF7B5B99-D3E9-4075-B630-381D33C7EA9C}" type="pres">
      <dgm:prSet presAssocID="{87F1D057-8623-4892-99FF-FBB4234072A9}" presName="textRect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308FC7-8B23-4DA0-A93B-EB073A0C36F3}" type="pres">
      <dgm:prSet presAssocID="{0230B99D-9D90-4584-A518-479FAA80FB00}" presName="sibTrans" presStyleLbl="sibTrans2D1" presStyleIdx="0" presStyleCnt="0"/>
      <dgm:spPr/>
      <dgm:t>
        <a:bodyPr/>
        <a:lstStyle/>
        <a:p>
          <a:endParaRPr lang="ru-RU"/>
        </a:p>
      </dgm:t>
    </dgm:pt>
    <dgm:pt modelId="{CA098AAA-20A0-46CB-95E0-01CAE95851FF}" type="pres">
      <dgm:prSet presAssocID="{C14440E7-A5CA-4569-B72E-DFD9DAD218C2}" presName="compNode" presStyleCnt="0"/>
      <dgm:spPr/>
    </dgm:pt>
    <dgm:pt modelId="{A74B328A-A7B0-4B9B-ABAD-A83AAE9A9F3E}" type="pres">
      <dgm:prSet presAssocID="{C14440E7-A5CA-4569-B72E-DFD9DAD218C2}" presName="pictRect" presStyleLbl="node1" presStyleIdx="2" presStyleCnt="4" custScaleX="166862" custScaleY="174290" custLinFactNeighborX="44975" custLinFactNeighborY="84424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F6433578-C209-4EF6-9E99-17FB27D5E5E2}" type="pres">
      <dgm:prSet presAssocID="{C14440E7-A5CA-4569-B72E-DFD9DAD218C2}" presName="textRect" presStyleLbl="revTx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B3CE54-AED4-4A67-97A4-222D53017007}" type="pres">
      <dgm:prSet presAssocID="{B63DB85F-EA17-4877-91FD-1B6E97AF3C84}" presName="sibTrans" presStyleLbl="sibTrans2D1" presStyleIdx="0" presStyleCnt="0"/>
      <dgm:spPr/>
      <dgm:t>
        <a:bodyPr/>
        <a:lstStyle/>
        <a:p>
          <a:endParaRPr lang="ru-RU"/>
        </a:p>
      </dgm:t>
    </dgm:pt>
    <dgm:pt modelId="{9E4F9571-1F37-4BAE-92C6-D2D8BC4935A8}" type="pres">
      <dgm:prSet presAssocID="{1DFED830-7A23-4D1E-8540-CDC91EFFD3CF}" presName="compNode" presStyleCnt="0"/>
      <dgm:spPr/>
    </dgm:pt>
    <dgm:pt modelId="{AA23DAC3-CDBA-41F9-9718-758B55A24518}" type="pres">
      <dgm:prSet presAssocID="{1DFED830-7A23-4D1E-8540-CDC91EFFD3CF}" presName="pictRect" presStyleLbl="node1" presStyleIdx="3" presStyleCnt="4" custScaleX="162898" custScaleY="174587" custLinFactNeighborX="13792" custLinFactNeighborY="16779"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</dgm:pt>
    <dgm:pt modelId="{925F08E5-BE65-4DF0-BE19-8B4A89F8DF9C}" type="pres">
      <dgm:prSet presAssocID="{1DFED830-7A23-4D1E-8540-CDC91EFFD3CF}" presName="textRect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814CAA6-47CD-4BE0-921F-242085A0D19C}" type="presOf" srcId="{AC597D12-2935-4D9B-A5E1-0D4A1AC63665}" destId="{E2340B1D-2B33-4BAE-9647-BF0DA930E15B}" srcOrd="0" destOrd="0" presId="urn:microsoft.com/office/officeart/2005/8/layout/pList1"/>
    <dgm:cxn modelId="{842E41ED-53CF-4098-93CD-9ADE31136C75}" type="presOf" srcId="{0230B99D-9D90-4584-A518-479FAA80FB00}" destId="{83308FC7-8B23-4DA0-A93B-EB073A0C36F3}" srcOrd="0" destOrd="0" presId="urn:microsoft.com/office/officeart/2005/8/layout/pList1"/>
    <dgm:cxn modelId="{A7965842-BC70-4327-9B13-48A90DCF8DE5}" srcId="{63DE65F3-5B20-4515-85CF-8DD5382954B7}" destId="{C14440E7-A5CA-4569-B72E-DFD9DAD218C2}" srcOrd="2" destOrd="0" parTransId="{61FF1280-E3A2-493B-97D9-C3175A9E05E7}" sibTransId="{B63DB85F-EA17-4877-91FD-1B6E97AF3C84}"/>
    <dgm:cxn modelId="{3AE7F558-6131-4B5D-9816-0AA396D61374}" srcId="{63DE65F3-5B20-4515-85CF-8DD5382954B7}" destId="{87F1D057-8623-4892-99FF-FBB4234072A9}" srcOrd="1" destOrd="0" parTransId="{73FD893B-BE58-4298-8970-C53E14119A76}" sibTransId="{0230B99D-9D90-4584-A518-479FAA80FB00}"/>
    <dgm:cxn modelId="{416F1D3F-EE41-42CC-95A4-9FBF018B242C}" type="presOf" srcId="{63DE65F3-5B20-4515-85CF-8DD5382954B7}" destId="{55D928AC-8FD7-4D98-8DFD-3AC30B0A7977}" srcOrd="0" destOrd="0" presId="urn:microsoft.com/office/officeart/2005/8/layout/pList1"/>
    <dgm:cxn modelId="{7FA256D6-D90F-44ED-A3B9-EC20E0AAA492}" type="presOf" srcId="{87F1D057-8623-4892-99FF-FBB4234072A9}" destId="{FF7B5B99-D3E9-4075-B630-381D33C7EA9C}" srcOrd="0" destOrd="0" presId="urn:microsoft.com/office/officeart/2005/8/layout/pList1"/>
    <dgm:cxn modelId="{1E863A0B-F1A3-4506-A0A9-F86B07A1D8E8}" srcId="{63DE65F3-5B20-4515-85CF-8DD5382954B7}" destId="{1DFED830-7A23-4D1E-8540-CDC91EFFD3CF}" srcOrd="3" destOrd="0" parTransId="{2DE4A5CD-47AC-4503-8F40-EED4043A6EB3}" sibTransId="{9C2E6C31-D804-498C-8FAA-C47D8C34E72A}"/>
    <dgm:cxn modelId="{54013ED8-AFBC-474C-8787-CF7BA16F3ACD}" type="presOf" srcId="{C14440E7-A5CA-4569-B72E-DFD9DAD218C2}" destId="{F6433578-C209-4EF6-9E99-17FB27D5E5E2}" srcOrd="0" destOrd="0" presId="urn:microsoft.com/office/officeart/2005/8/layout/pList1"/>
    <dgm:cxn modelId="{F836EF7E-3695-449A-AF61-DF71F793E9C4}" type="presOf" srcId="{5ABD3E98-27C3-4265-B635-25A053E66895}" destId="{F97F6DC0-F81C-4EAB-82F5-645732A6ABE7}" srcOrd="0" destOrd="0" presId="urn:microsoft.com/office/officeart/2005/8/layout/pList1"/>
    <dgm:cxn modelId="{12831B88-8373-439F-8CBF-3E88D98B2AB4}" type="presOf" srcId="{1DFED830-7A23-4D1E-8540-CDC91EFFD3CF}" destId="{925F08E5-BE65-4DF0-BE19-8B4A89F8DF9C}" srcOrd="0" destOrd="0" presId="urn:microsoft.com/office/officeart/2005/8/layout/pList1"/>
    <dgm:cxn modelId="{849346FD-D2F3-428C-A4BF-1890BD2B0549}" type="presOf" srcId="{B63DB85F-EA17-4877-91FD-1B6E97AF3C84}" destId="{D4B3CE54-AED4-4A67-97A4-222D53017007}" srcOrd="0" destOrd="0" presId="urn:microsoft.com/office/officeart/2005/8/layout/pList1"/>
    <dgm:cxn modelId="{88002E62-6486-49C4-B962-8F1777504011}" srcId="{63DE65F3-5B20-4515-85CF-8DD5382954B7}" destId="{AC597D12-2935-4D9B-A5E1-0D4A1AC63665}" srcOrd="0" destOrd="0" parTransId="{7AC351D8-93EC-4BF2-8E29-D440C7B7C184}" sibTransId="{5ABD3E98-27C3-4265-B635-25A053E66895}"/>
    <dgm:cxn modelId="{094639DE-E4B3-4B53-BE6D-9951F84ABC82}" type="presParOf" srcId="{55D928AC-8FD7-4D98-8DFD-3AC30B0A7977}" destId="{3B847CD5-4C83-441B-9C6E-A0EF2E17A2CC}" srcOrd="0" destOrd="0" presId="urn:microsoft.com/office/officeart/2005/8/layout/pList1"/>
    <dgm:cxn modelId="{4F49C894-5669-4CEE-A288-77B0D12E4BC5}" type="presParOf" srcId="{3B847CD5-4C83-441B-9C6E-A0EF2E17A2CC}" destId="{3E35E1F4-5F13-47C5-809C-F7319EA358EC}" srcOrd="0" destOrd="0" presId="urn:microsoft.com/office/officeart/2005/8/layout/pList1"/>
    <dgm:cxn modelId="{91A71F97-C389-40BA-A5BE-534FD4F5076D}" type="presParOf" srcId="{3B847CD5-4C83-441B-9C6E-A0EF2E17A2CC}" destId="{E2340B1D-2B33-4BAE-9647-BF0DA930E15B}" srcOrd="1" destOrd="0" presId="urn:microsoft.com/office/officeart/2005/8/layout/pList1"/>
    <dgm:cxn modelId="{5A9D0DF4-8FB6-44ED-9606-7E36D2E69980}" type="presParOf" srcId="{55D928AC-8FD7-4D98-8DFD-3AC30B0A7977}" destId="{F97F6DC0-F81C-4EAB-82F5-645732A6ABE7}" srcOrd="1" destOrd="0" presId="urn:microsoft.com/office/officeart/2005/8/layout/pList1"/>
    <dgm:cxn modelId="{00FB9A5F-E23D-41CA-9038-EBE956F00FE4}" type="presParOf" srcId="{55D928AC-8FD7-4D98-8DFD-3AC30B0A7977}" destId="{34C6337C-C57B-4597-8575-23442B12648B}" srcOrd="2" destOrd="0" presId="urn:microsoft.com/office/officeart/2005/8/layout/pList1"/>
    <dgm:cxn modelId="{820869DC-A237-48D6-B923-D6C10D04E065}" type="presParOf" srcId="{34C6337C-C57B-4597-8575-23442B12648B}" destId="{D661EEDE-34A8-402B-B643-4ED1898A9051}" srcOrd="0" destOrd="0" presId="urn:microsoft.com/office/officeart/2005/8/layout/pList1"/>
    <dgm:cxn modelId="{ED712F9E-8B49-434C-AC1F-C6B1AEE02C09}" type="presParOf" srcId="{34C6337C-C57B-4597-8575-23442B12648B}" destId="{FF7B5B99-D3E9-4075-B630-381D33C7EA9C}" srcOrd="1" destOrd="0" presId="urn:microsoft.com/office/officeart/2005/8/layout/pList1"/>
    <dgm:cxn modelId="{46682E58-A702-4E45-A78B-C9D75A868056}" type="presParOf" srcId="{55D928AC-8FD7-4D98-8DFD-3AC30B0A7977}" destId="{83308FC7-8B23-4DA0-A93B-EB073A0C36F3}" srcOrd="3" destOrd="0" presId="urn:microsoft.com/office/officeart/2005/8/layout/pList1"/>
    <dgm:cxn modelId="{52F868A8-2F4C-451E-89F1-78E6F4375AD6}" type="presParOf" srcId="{55D928AC-8FD7-4D98-8DFD-3AC30B0A7977}" destId="{CA098AAA-20A0-46CB-95E0-01CAE95851FF}" srcOrd="4" destOrd="0" presId="urn:microsoft.com/office/officeart/2005/8/layout/pList1"/>
    <dgm:cxn modelId="{FADF8C06-6D9D-40EE-BDAD-21DA6E08C4F9}" type="presParOf" srcId="{CA098AAA-20A0-46CB-95E0-01CAE95851FF}" destId="{A74B328A-A7B0-4B9B-ABAD-A83AAE9A9F3E}" srcOrd="0" destOrd="0" presId="urn:microsoft.com/office/officeart/2005/8/layout/pList1"/>
    <dgm:cxn modelId="{D9400776-3E42-42EE-82A1-1EDB14B46872}" type="presParOf" srcId="{CA098AAA-20A0-46CB-95E0-01CAE95851FF}" destId="{F6433578-C209-4EF6-9E99-17FB27D5E5E2}" srcOrd="1" destOrd="0" presId="urn:microsoft.com/office/officeart/2005/8/layout/pList1"/>
    <dgm:cxn modelId="{3BCB4B8F-7E5A-4016-9A03-95A69F6846CA}" type="presParOf" srcId="{55D928AC-8FD7-4D98-8DFD-3AC30B0A7977}" destId="{D4B3CE54-AED4-4A67-97A4-222D53017007}" srcOrd="5" destOrd="0" presId="urn:microsoft.com/office/officeart/2005/8/layout/pList1"/>
    <dgm:cxn modelId="{91CE20C4-C4B9-4958-B0A6-E876F3188296}" type="presParOf" srcId="{55D928AC-8FD7-4D98-8DFD-3AC30B0A7977}" destId="{9E4F9571-1F37-4BAE-92C6-D2D8BC4935A8}" srcOrd="6" destOrd="0" presId="urn:microsoft.com/office/officeart/2005/8/layout/pList1"/>
    <dgm:cxn modelId="{5D45771A-F5C2-4AA4-A332-A332F459EAF9}" type="presParOf" srcId="{9E4F9571-1F37-4BAE-92C6-D2D8BC4935A8}" destId="{AA23DAC3-CDBA-41F9-9718-758B55A24518}" srcOrd="0" destOrd="0" presId="urn:microsoft.com/office/officeart/2005/8/layout/pList1"/>
    <dgm:cxn modelId="{E3112EBF-169B-452E-B6BE-E63739971696}" type="presParOf" srcId="{9E4F9571-1F37-4BAE-92C6-D2D8BC4935A8}" destId="{925F08E5-BE65-4DF0-BE19-8B4A89F8DF9C}" srcOrd="1" destOrd="0" presId="urn:microsoft.com/office/officeart/2005/8/layout/p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3DE65F3-5B20-4515-85CF-8DD5382954B7}" type="doc">
      <dgm:prSet loTypeId="urn:microsoft.com/office/officeart/2005/8/layout/p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DFED830-7A23-4D1E-8540-CDC91EFFD3CF}">
      <dgm:prSet phldrT="[Текст]" phldr="1" custT="1"/>
      <dgm:spPr/>
      <dgm:t>
        <a:bodyPr/>
        <a:lstStyle/>
        <a:p>
          <a:endParaRPr lang="ru-RU" sz="300" baseline="0" dirty="0"/>
        </a:p>
      </dgm:t>
    </dgm:pt>
    <dgm:pt modelId="{9C2E6C31-D804-498C-8FAA-C47D8C34E72A}" type="sibTrans" cxnId="{1E863A0B-F1A3-4506-A0A9-F86B07A1D8E8}">
      <dgm:prSet/>
      <dgm:spPr/>
      <dgm:t>
        <a:bodyPr/>
        <a:lstStyle/>
        <a:p>
          <a:endParaRPr lang="ru-RU"/>
        </a:p>
      </dgm:t>
    </dgm:pt>
    <dgm:pt modelId="{2DE4A5CD-47AC-4503-8F40-EED4043A6EB3}" type="parTrans" cxnId="{1E863A0B-F1A3-4506-A0A9-F86B07A1D8E8}">
      <dgm:prSet/>
      <dgm:spPr/>
      <dgm:t>
        <a:bodyPr/>
        <a:lstStyle/>
        <a:p>
          <a:endParaRPr lang="ru-RU"/>
        </a:p>
      </dgm:t>
    </dgm:pt>
    <dgm:pt modelId="{C14440E7-A5CA-4569-B72E-DFD9DAD218C2}">
      <dgm:prSet phldrT="[Текст]" phldr="1" custT="1"/>
      <dgm:spPr/>
      <dgm:t>
        <a:bodyPr/>
        <a:lstStyle/>
        <a:p>
          <a:endParaRPr lang="ru-RU" sz="300" baseline="0" dirty="0"/>
        </a:p>
      </dgm:t>
    </dgm:pt>
    <dgm:pt modelId="{B63DB85F-EA17-4877-91FD-1B6E97AF3C84}" type="sibTrans" cxnId="{A7965842-BC70-4327-9B13-48A90DCF8DE5}">
      <dgm:prSet/>
      <dgm:spPr/>
      <dgm:t>
        <a:bodyPr/>
        <a:lstStyle/>
        <a:p>
          <a:endParaRPr lang="ru-RU"/>
        </a:p>
      </dgm:t>
    </dgm:pt>
    <dgm:pt modelId="{61FF1280-E3A2-493B-97D9-C3175A9E05E7}" type="parTrans" cxnId="{A7965842-BC70-4327-9B13-48A90DCF8DE5}">
      <dgm:prSet/>
      <dgm:spPr/>
      <dgm:t>
        <a:bodyPr/>
        <a:lstStyle/>
        <a:p>
          <a:endParaRPr lang="ru-RU"/>
        </a:p>
      </dgm:t>
    </dgm:pt>
    <dgm:pt modelId="{87F1D057-8623-4892-99FF-FBB4234072A9}">
      <dgm:prSet phldrT="[Текст]" phldr="1" custT="1"/>
      <dgm:spPr/>
      <dgm:t>
        <a:bodyPr/>
        <a:lstStyle/>
        <a:p>
          <a:endParaRPr lang="ru-RU" sz="300" baseline="0" dirty="0"/>
        </a:p>
      </dgm:t>
    </dgm:pt>
    <dgm:pt modelId="{0230B99D-9D90-4584-A518-479FAA80FB00}" type="sibTrans" cxnId="{3AE7F558-6131-4B5D-9816-0AA396D61374}">
      <dgm:prSet/>
      <dgm:spPr/>
      <dgm:t>
        <a:bodyPr/>
        <a:lstStyle/>
        <a:p>
          <a:endParaRPr lang="ru-RU"/>
        </a:p>
      </dgm:t>
    </dgm:pt>
    <dgm:pt modelId="{73FD893B-BE58-4298-8970-C53E14119A76}" type="parTrans" cxnId="{3AE7F558-6131-4B5D-9816-0AA396D61374}">
      <dgm:prSet/>
      <dgm:spPr/>
      <dgm:t>
        <a:bodyPr/>
        <a:lstStyle/>
        <a:p>
          <a:endParaRPr lang="ru-RU"/>
        </a:p>
      </dgm:t>
    </dgm:pt>
    <dgm:pt modelId="{AC597D12-2935-4D9B-A5E1-0D4A1AC63665}">
      <dgm:prSet phldrT="[Текст]" phldr="1" custT="1"/>
      <dgm:spPr/>
      <dgm:t>
        <a:bodyPr/>
        <a:lstStyle/>
        <a:p>
          <a:endParaRPr lang="ru-RU" sz="300" baseline="0" dirty="0"/>
        </a:p>
      </dgm:t>
    </dgm:pt>
    <dgm:pt modelId="{5ABD3E98-27C3-4265-B635-25A053E66895}" type="sibTrans" cxnId="{88002E62-6486-49C4-B962-8F1777504011}">
      <dgm:prSet/>
      <dgm:spPr/>
      <dgm:t>
        <a:bodyPr/>
        <a:lstStyle/>
        <a:p>
          <a:endParaRPr lang="ru-RU"/>
        </a:p>
      </dgm:t>
    </dgm:pt>
    <dgm:pt modelId="{7AC351D8-93EC-4BF2-8E29-D440C7B7C184}" type="parTrans" cxnId="{88002E62-6486-49C4-B962-8F1777504011}">
      <dgm:prSet/>
      <dgm:spPr/>
      <dgm:t>
        <a:bodyPr/>
        <a:lstStyle/>
        <a:p>
          <a:endParaRPr lang="ru-RU"/>
        </a:p>
      </dgm:t>
    </dgm:pt>
    <dgm:pt modelId="{55D928AC-8FD7-4D98-8DFD-3AC30B0A7977}" type="pres">
      <dgm:prSet presAssocID="{63DE65F3-5B20-4515-85CF-8DD5382954B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B847CD5-4C83-441B-9C6E-A0EF2E17A2CC}" type="pres">
      <dgm:prSet presAssocID="{AC597D12-2935-4D9B-A5E1-0D4A1AC63665}" presName="compNode" presStyleCnt="0"/>
      <dgm:spPr/>
    </dgm:pt>
    <dgm:pt modelId="{3E35E1F4-5F13-47C5-809C-F7319EA358EC}" type="pres">
      <dgm:prSet presAssocID="{AC597D12-2935-4D9B-A5E1-0D4A1AC63665}" presName="pictRect" presStyleLbl="node1" presStyleIdx="0" presStyleCnt="4" custScaleX="100084" custScaleY="175138" custLinFactNeighborX="-22162" custLinFactNeighborY="-3851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E2340B1D-2B33-4BAE-9647-BF0DA930E15B}" type="pres">
      <dgm:prSet presAssocID="{AC597D12-2935-4D9B-A5E1-0D4A1AC63665}" presName="textRect" presStyleLbl="revTx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7F6DC0-F81C-4EAB-82F5-645732A6ABE7}" type="pres">
      <dgm:prSet presAssocID="{5ABD3E98-27C3-4265-B635-25A053E66895}" presName="sibTrans" presStyleLbl="sibTrans2D1" presStyleIdx="0" presStyleCnt="0"/>
      <dgm:spPr/>
      <dgm:t>
        <a:bodyPr/>
        <a:lstStyle/>
        <a:p>
          <a:endParaRPr lang="ru-RU"/>
        </a:p>
      </dgm:t>
    </dgm:pt>
    <dgm:pt modelId="{34C6337C-C57B-4597-8575-23442B12648B}" type="pres">
      <dgm:prSet presAssocID="{87F1D057-8623-4892-99FF-FBB4234072A9}" presName="compNode" presStyleCnt="0"/>
      <dgm:spPr/>
    </dgm:pt>
    <dgm:pt modelId="{D661EEDE-34A8-402B-B643-4ED1898A9051}" type="pres">
      <dgm:prSet presAssocID="{87F1D057-8623-4892-99FF-FBB4234072A9}" presName="pictRect" presStyleLbl="node1" presStyleIdx="1" presStyleCnt="4" custScaleX="131279" custScaleY="134851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FF7B5B99-D3E9-4075-B630-381D33C7EA9C}" type="pres">
      <dgm:prSet presAssocID="{87F1D057-8623-4892-99FF-FBB4234072A9}" presName="textRect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308FC7-8B23-4DA0-A93B-EB073A0C36F3}" type="pres">
      <dgm:prSet presAssocID="{0230B99D-9D90-4584-A518-479FAA80FB00}" presName="sibTrans" presStyleLbl="sibTrans2D1" presStyleIdx="0" presStyleCnt="0"/>
      <dgm:spPr/>
      <dgm:t>
        <a:bodyPr/>
        <a:lstStyle/>
        <a:p>
          <a:endParaRPr lang="ru-RU"/>
        </a:p>
      </dgm:t>
    </dgm:pt>
    <dgm:pt modelId="{CA098AAA-20A0-46CB-95E0-01CAE95851FF}" type="pres">
      <dgm:prSet presAssocID="{C14440E7-A5CA-4569-B72E-DFD9DAD218C2}" presName="compNode" presStyleCnt="0"/>
      <dgm:spPr/>
    </dgm:pt>
    <dgm:pt modelId="{A74B328A-A7B0-4B9B-ABAD-A83AAE9A9F3E}" type="pres">
      <dgm:prSet presAssocID="{C14440E7-A5CA-4569-B72E-DFD9DAD218C2}" presName="pictRect" presStyleLbl="node1" presStyleIdx="2" presStyleCnt="4" custScaleY="127639" custLinFactNeighborX="14023" custLinFactNeighborY="1767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F6433578-C209-4EF6-9E99-17FB27D5E5E2}" type="pres">
      <dgm:prSet presAssocID="{C14440E7-A5CA-4569-B72E-DFD9DAD218C2}" presName="textRect" presStyleLbl="revTx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B3CE54-AED4-4A67-97A4-222D53017007}" type="pres">
      <dgm:prSet presAssocID="{B63DB85F-EA17-4877-91FD-1B6E97AF3C84}" presName="sibTrans" presStyleLbl="sibTrans2D1" presStyleIdx="0" presStyleCnt="0"/>
      <dgm:spPr/>
      <dgm:t>
        <a:bodyPr/>
        <a:lstStyle/>
        <a:p>
          <a:endParaRPr lang="ru-RU"/>
        </a:p>
      </dgm:t>
    </dgm:pt>
    <dgm:pt modelId="{9E4F9571-1F37-4BAE-92C6-D2D8BC4935A8}" type="pres">
      <dgm:prSet presAssocID="{1DFED830-7A23-4D1E-8540-CDC91EFFD3CF}" presName="compNode" presStyleCnt="0"/>
      <dgm:spPr/>
    </dgm:pt>
    <dgm:pt modelId="{AA23DAC3-CDBA-41F9-9718-758B55A24518}" type="pres">
      <dgm:prSet presAssocID="{1DFED830-7A23-4D1E-8540-CDC91EFFD3CF}" presName="pictRect" presStyleLbl="node1" presStyleIdx="3" presStyleCnt="4" custScaleX="129129" custScaleY="132860" custLinFactNeighborX="-72554" custLinFactNeighborY="42271"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</dgm:pt>
    <dgm:pt modelId="{925F08E5-BE65-4DF0-BE19-8B4A89F8DF9C}" type="pres">
      <dgm:prSet presAssocID="{1DFED830-7A23-4D1E-8540-CDC91EFFD3CF}" presName="textRect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586207E-DB72-4BE6-A41A-EFD04DA10FA3}" type="presOf" srcId="{63DE65F3-5B20-4515-85CF-8DD5382954B7}" destId="{55D928AC-8FD7-4D98-8DFD-3AC30B0A7977}" srcOrd="0" destOrd="0" presId="urn:microsoft.com/office/officeart/2005/8/layout/pList1"/>
    <dgm:cxn modelId="{EC744315-460F-41E0-9D41-B5AE44592909}" type="presOf" srcId="{C14440E7-A5CA-4569-B72E-DFD9DAD218C2}" destId="{F6433578-C209-4EF6-9E99-17FB27D5E5E2}" srcOrd="0" destOrd="0" presId="urn:microsoft.com/office/officeart/2005/8/layout/pList1"/>
    <dgm:cxn modelId="{BC82BE2D-43DE-40E7-9888-9A1F987F95F9}" type="presOf" srcId="{87F1D057-8623-4892-99FF-FBB4234072A9}" destId="{FF7B5B99-D3E9-4075-B630-381D33C7EA9C}" srcOrd="0" destOrd="0" presId="urn:microsoft.com/office/officeart/2005/8/layout/pList1"/>
    <dgm:cxn modelId="{A7965842-BC70-4327-9B13-48A90DCF8DE5}" srcId="{63DE65F3-5B20-4515-85CF-8DD5382954B7}" destId="{C14440E7-A5CA-4569-B72E-DFD9DAD218C2}" srcOrd="2" destOrd="0" parTransId="{61FF1280-E3A2-493B-97D9-C3175A9E05E7}" sibTransId="{B63DB85F-EA17-4877-91FD-1B6E97AF3C84}"/>
    <dgm:cxn modelId="{4499ACF8-9781-40A1-A9FF-C1BBAE78A526}" type="presOf" srcId="{B63DB85F-EA17-4877-91FD-1B6E97AF3C84}" destId="{D4B3CE54-AED4-4A67-97A4-222D53017007}" srcOrd="0" destOrd="0" presId="urn:microsoft.com/office/officeart/2005/8/layout/pList1"/>
    <dgm:cxn modelId="{3AE7F558-6131-4B5D-9816-0AA396D61374}" srcId="{63DE65F3-5B20-4515-85CF-8DD5382954B7}" destId="{87F1D057-8623-4892-99FF-FBB4234072A9}" srcOrd="1" destOrd="0" parTransId="{73FD893B-BE58-4298-8970-C53E14119A76}" sibTransId="{0230B99D-9D90-4584-A518-479FAA80FB00}"/>
    <dgm:cxn modelId="{1E863A0B-F1A3-4506-A0A9-F86B07A1D8E8}" srcId="{63DE65F3-5B20-4515-85CF-8DD5382954B7}" destId="{1DFED830-7A23-4D1E-8540-CDC91EFFD3CF}" srcOrd="3" destOrd="0" parTransId="{2DE4A5CD-47AC-4503-8F40-EED4043A6EB3}" sibTransId="{9C2E6C31-D804-498C-8FAA-C47D8C34E72A}"/>
    <dgm:cxn modelId="{8A5A1E35-1D10-4B17-A0F9-C8A97F280EFC}" type="presOf" srcId="{1DFED830-7A23-4D1E-8540-CDC91EFFD3CF}" destId="{925F08E5-BE65-4DF0-BE19-8B4A89F8DF9C}" srcOrd="0" destOrd="0" presId="urn:microsoft.com/office/officeart/2005/8/layout/pList1"/>
    <dgm:cxn modelId="{D8B6A340-0FA5-4008-B5DA-E54712D8668C}" type="presOf" srcId="{0230B99D-9D90-4584-A518-479FAA80FB00}" destId="{83308FC7-8B23-4DA0-A93B-EB073A0C36F3}" srcOrd="0" destOrd="0" presId="urn:microsoft.com/office/officeart/2005/8/layout/pList1"/>
    <dgm:cxn modelId="{DA68C67C-CB67-4D2D-896F-64BEDF90A07E}" type="presOf" srcId="{5ABD3E98-27C3-4265-B635-25A053E66895}" destId="{F97F6DC0-F81C-4EAB-82F5-645732A6ABE7}" srcOrd="0" destOrd="0" presId="urn:microsoft.com/office/officeart/2005/8/layout/pList1"/>
    <dgm:cxn modelId="{994C76CA-9967-4FAE-8E82-70D01E1E1AB1}" type="presOf" srcId="{AC597D12-2935-4D9B-A5E1-0D4A1AC63665}" destId="{E2340B1D-2B33-4BAE-9647-BF0DA930E15B}" srcOrd="0" destOrd="0" presId="urn:microsoft.com/office/officeart/2005/8/layout/pList1"/>
    <dgm:cxn modelId="{88002E62-6486-49C4-B962-8F1777504011}" srcId="{63DE65F3-5B20-4515-85CF-8DD5382954B7}" destId="{AC597D12-2935-4D9B-A5E1-0D4A1AC63665}" srcOrd="0" destOrd="0" parTransId="{7AC351D8-93EC-4BF2-8E29-D440C7B7C184}" sibTransId="{5ABD3E98-27C3-4265-B635-25A053E66895}"/>
    <dgm:cxn modelId="{3BFBBCE6-B7FF-4C05-A925-AF77A1F9A151}" type="presParOf" srcId="{55D928AC-8FD7-4D98-8DFD-3AC30B0A7977}" destId="{3B847CD5-4C83-441B-9C6E-A0EF2E17A2CC}" srcOrd="0" destOrd="0" presId="urn:microsoft.com/office/officeart/2005/8/layout/pList1"/>
    <dgm:cxn modelId="{30014962-1DA0-4BBD-86AC-D1D16BF2ADC6}" type="presParOf" srcId="{3B847CD5-4C83-441B-9C6E-A0EF2E17A2CC}" destId="{3E35E1F4-5F13-47C5-809C-F7319EA358EC}" srcOrd="0" destOrd="0" presId="urn:microsoft.com/office/officeart/2005/8/layout/pList1"/>
    <dgm:cxn modelId="{9E1844F8-DEA3-4096-BD57-C357B77E2E32}" type="presParOf" srcId="{3B847CD5-4C83-441B-9C6E-A0EF2E17A2CC}" destId="{E2340B1D-2B33-4BAE-9647-BF0DA930E15B}" srcOrd="1" destOrd="0" presId="urn:microsoft.com/office/officeart/2005/8/layout/pList1"/>
    <dgm:cxn modelId="{BC6D9981-8F19-41FD-802E-E8AE050F6EC9}" type="presParOf" srcId="{55D928AC-8FD7-4D98-8DFD-3AC30B0A7977}" destId="{F97F6DC0-F81C-4EAB-82F5-645732A6ABE7}" srcOrd="1" destOrd="0" presId="urn:microsoft.com/office/officeart/2005/8/layout/pList1"/>
    <dgm:cxn modelId="{1C64CD75-6F23-48AE-8A74-2C6CEF5AE427}" type="presParOf" srcId="{55D928AC-8FD7-4D98-8DFD-3AC30B0A7977}" destId="{34C6337C-C57B-4597-8575-23442B12648B}" srcOrd="2" destOrd="0" presId="urn:microsoft.com/office/officeart/2005/8/layout/pList1"/>
    <dgm:cxn modelId="{75DDC02F-1B0C-45A1-9CA3-84717AF60F00}" type="presParOf" srcId="{34C6337C-C57B-4597-8575-23442B12648B}" destId="{D661EEDE-34A8-402B-B643-4ED1898A9051}" srcOrd="0" destOrd="0" presId="urn:microsoft.com/office/officeart/2005/8/layout/pList1"/>
    <dgm:cxn modelId="{3C552228-F87F-412B-B451-399B53773859}" type="presParOf" srcId="{34C6337C-C57B-4597-8575-23442B12648B}" destId="{FF7B5B99-D3E9-4075-B630-381D33C7EA9C}" srcOrd="1" destOrd="0" presId="urn:microsoft.com/office/officeart/2005/8/layout/pList1"/>
    <dgm:cxn modelId="{F59960D5-9E2A-4AB2-926B-E40FEF530A13}" type="presParOf" srcId="{55D928AC-8FD7-4D98-8DFD-3AC30B0A7977}" destId="{83308FC7-8B23-4DA0-A93B-EB073A0C36F3}" srcOrd="3" destOrd="0" presId="urn:microsoft.com/office/officeart/2005/8/layout/pList1"/>
    <dgm:cxn modelId="{733A8644-7C21-493D-AB03-84178D0505FE}" type="presParOf" srcId="{55D928AC-8FD7-4D98-8DFD-3AC30B0A7977}" destId="{CA098AAA-20A0-46CB-95E0-01CAE95851FF}" srcOrd="4" destOrd="0" presId="urn:microsoft.com/office/officeart/2005/8/layout/pList1"/>
    <dgm:cxn modelId="{FD87DCCB-9066-4D32-B3E4-8CEF8B2005FD}" type="presParOf" srcId="{CA098AAA-20A0-46CB-95E0-01CAE95851FF}" destId="{A74B328A-A7B0-4B9B-ABAD-A83AAE9A9F3E}" srcOrd="0" destOrd="0" presId="urn:microsoft.com/office/officeart/2005/8/layout/pList1"/>
    <dgm:cxn modelId="{DDAFF65A-D1BA-4287-92AE-2A2BFB238084}" type="presParOf" srcId="{CA098AAA-20A0-46CB-95E0-01CAE95851FF}" destId="{F6433578-C209-4EF6-9E99-17FB27D5E5E2}" srcOrd="1" destOrd="0" presId="urn:microsoft.com/office/officeart/2005/8/layout/pList1"/>
    <dgm:cxn modelId="{D9EE6CC3-339E-4317-BC28-8443DCB82D83}" type="presParOf" srcId="{55D928AC-8FD7-4D98-8DFD-3AC30B0A7977}" destId="{D4B3CE54-AED4-4A67-97A4-222D53017007}" srcOrd="5" destOrd="0" presId="urn:microsoft.com/office/officeart/2005/8/layout/pList1"/>
    <dgm:cxn modelId="{092155EE-B190-4623-9F63-FCC94BB607AF}" type="presParOf" srcId="{55D928AC-8FD7-4D98-8DFD-3AC30B0A7977}" destId="{9E4F9571-1F37-4BAE-92C6-D2D8BC4935A8}" srcOrd="6" destOrd="0" presId="urn:microsoft.com/office/officeart/2005/8/layout/pList1"/>
    <dgm:cxn modelId="{2A39A167-4270-4197-A966-893E5669A03D}" type="presParOf" srcId="{9E4F9571-1F37-4BAE-92C6-D2D8BC4935A8}" destId="{AA23DAC3-CDBA-41F9-9718-758B55A24518}" srcOrd="0" destOrd="0" presId="urn:microsoft.com/office/officeart/2005/8/layout/pList1"/>
    <dgm:cxn modelId="{2F0EF2C7-5247-431D-A482-F8E802E73E04}" type="presParOf" srcId="{9E4F9571-1F37-4BAE-92C6-D2D8BC4935A8}" destId="{925F08E5-BE65-4DF0-BE19-8B4A89F8DF9C}" srcOrd="1" destOrd="0" presId="urn:microsoft.com/office/officeart/2005/8/layout/p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3DE65F3-5B20-4515-85CF-8DD5382954B7}" type="doc">
      <dgm:prSet loTypeId="urn:microsoft.com/office/officeart/2005/8/layout/p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DFED830-7A23-4D1E-8540-CDC91EFFD3CF}">
      <dgm:prSet phldrT="[Текст]" phldr="1" custT="1"/>
      <dgm:spPr/>
      <dgm:t>
        <a:bodyPr/>
        <a:lstStyle/>
        <a:p>
          <a:endParaRPr lang="ru-RU" sz="300" baseline="0" dirty="0"/>
        </a:p>
      </dgm:t>
    </dgm:pt>
    <dgm:pt modelId="{9C2E6C31-D804-498C-8FAA-C47D8C34E72A}" type="sibTrans" cxnId="{1E863A0B-F1A3-4506-A0A9-F86B07A1D8E8}">
      <dgm:prSet/>
      <dgm:spPr/>
      <dgm:t>
        <a:bodyPr/>
        <a:lstStyle/>
        <a:p>
          <a:endParaRPr lang="ru-RU"/>
        </a:p>
      </dgm:t>
    </dgm:pt>
    <dgm:pt modelId="{2DE4A5CD-47AC-4503-8F40-EED4043A6EB3}" type="parTrans" cxnId="{1E863A0B-F1A3-4506-A0A9-F86B07A1D8E8}">
      <dgm:prSet/>
      <dgm:spPr/>
      <dgm:t>
        <a:bodyPr/>
        <a:lstStyle/>
        <a:p>
          <a:endParaRPr lang="ru-RU"/>
        </a:p>
      </dgm:t>
    </dgm:pt>
    <dgm:pt modelId="{C14440E7-A5CA-4569-B72E-DFD9DAD218C2}">
      <dgm:prSet phldrT="[Текст]" phldr="1" custT="1"/>
      <dgm:spPr/>
      <dgm:t>
        <a:bodyPr/>
        <a:lstStyle/>
        <a:p>
          <a:endParaRPr lang="ru-RU" sz="300" baseline="0" dirty="0"/>
        </a:p>
      </dgm:t>
    </dgm:pt>
    <dgm:pt modelId="{B63DB85F-EA17-4877-91FD-1B6E97AF3C84}" type="sibTrans" cxnId="{A7965842-BC70-4327-9B13-48A90DCF8DE5}">
      <dgm:prSet/>
      <dgm:spPr/>
      <dgm:t>
        <a:bodyPr/>
        <a:lstStyle/>
        <a:p>
          <a:endParaRPr lang="ru-RU"/>
        </a:p>
      </dgm:t>
    </dgm:pt>
    <dgm:pt modelId="{61FF1280-E3A2-493B-97D9-C3175A9E05E7}" type="parTrans" cxnId="{A7965842-BC70-4327-9B13-48A90DCF8DE5}">
      <dgm:prSet/>
      <dgm:spPr/>
      <dgm:t>
        <a:bodyPr/>
        <a:lstStyle/>
        <a:p>
          <a:endParaRPr lang="ru-RU"/>
        </a:p>
      </dgm:t>
    </dgm:pt>
    <dgm:pt modelId="{87F1D057-8623-4892-99FF-FBB4234072A9}">
      <dgm:prSet phldrT="[Текст]" phldr="1" custT="1"/>
      <dgm:spPr/>
      <dgm:t>
        <a:bodyPr/>
        <a:lstStyle/>
        <a:p>
          <a:endParaRPr lang="ru-RU" sz="300" baseline="0" dirty="0"/>
        </a:p>
      </dgm:t>
    </dgm:pt>
    <dgm:pt modelId="{0230B99D-9D90-4584-A518-479FAA80FB00}" type="sibTrans" cxnId="{3AE7F558-6131-4B5D-9816-0AA396D61374}">
      <dgm:prSet/>
      <dgm:spPr/>
      <dgm:t>
        <a:bodyPr/>
        <a:lstStyle/>
        <a:p>
          <a:endParaRPr lang="ru-RU"/>
        </a:p>
      </dgm:t>
    </dgm:pt>
    <dgm:pt modelId="{73FD893B-BE58-4298-8970-C53E14119A76}" type="parTrans" cxnId="{3AE7F558-6131-4B5D-9816-0AA396D61374}">
      <dgm:prSet/>
      <dgm:spPr/>
      <dgm:t>
        <a:bodyPr/>
        <a:lstStyle/>
        <a:p>
          <a:endParaRPr lang="ru-RU"/>
        </a:p>
      </dgm:t>
    </dgm:pt>
    <dgm:pt modelId="{AC597D12-2935-4D9B-A5E1-0D4A1AC63665}">
      <dgm:prSet phldrT="[Текст]" phldr="1" custT="1"/>
      <dgm:spPr/>
      <dgm:t>
        <a:bodyPr/>
        <a:lstStyle/>
        <a:p>
          <a:endParaRPr lang="ru-RU" sz="300" baseline="0" dirty="0"/>
        </a:p>
      </dgm:t>
    </dgm:pt>
    <dgm:pt modelId="{5ABD3E98-27C3-4265-B635-25A053E66895}" type="sibTrans" cxnId="{88002E62-6486-49C4-B962-8F1777504011}">
      <dgm:prSet/>
      <dgm:spPr/>
      <dgm:t>
        <a:bodyPr/>
        <a:lstStyle/>
        <a:p>
          <a:endParaRPr lang="ru-RU"/>
        </a:p>
      </dgm:t>
    </dgm:pt>
    <dgm:pt modelId="{7AC351D8-93EC-4BF2-8E29-D440C7B7C184}" type="parTrans" cxnId="{88002E62-6486-49C4-B962-8F1777504011}">
      <dgm:prSet/>
      <dgm:spPr/>
      <dgm:t>
        <a:bodyPr/>
        <a:lstStyle/>
        <a:p>
          <a:endParaRPr lang="ru-RU"/>
        </a:p>
      </dgm:t>
    </dgm:pt>
    <dgm:pt modelId="{55D928AC-8FD7-4D98-8DFD-3AC30B0A7977}" type="pres">
      <dgm:prSet presAssocID="{63DE65F3-5B20-4515-85CF-8DD5382954B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B847CD5-4C83-441B-9C6E-A0EF2E17A2CC}" type="pres">
      <dgm:prSet presAssocID="{AC597D12-2935-4D9B-A5E1-0D4A1AC63665}" presName="compNode" presStyleCnt="0"/>
      <dgm:spPr/>
    </dgm:pt>
    <dgm:pt modelId="{3E35E1F4-5F13-47C5-809C-F7319EA358EC}" type="pres">
      <dgm:prSet presAssocID="{AC597D12-2935-4D9B-A5E1-0D4A1AC63665}" presName="pictRect" presStyleLbl="node1" presStyleIdx="0" presStyleCnt="4" custLinFactNeighborX="-18927" custLinFactNeighborY="6624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E2340B1D-2B33-4BAE-9647-BF0DA930E15B}" type="pres">
      <dgm:prSet presAssocID="{AC597D12-2935-4D9B-A5E1-0D4A1AC63665}" presName="textRect" presStyleLbl="revTx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7F6DC0-F81C-4EAB-82F5-645732A6ABE7}" type="pres">
      <dgm:prSet presAssocID="{5ABD3E98-27C3-4265-B635-25A053E66895}" presName="sibTrans" presStyleLbl="sibTrans2D1" presStyleIdx="0" presStyleCnt="0"/>
      <dgm:spPr/>
      <dgm:t>
        <a:bodyPr/>
        <a:lstStyle/>
        <a:p>
          <a:endParaRPr lang="ru-RU"/>
        </a:p>
      </dgm:t>
    </dgm:pt>
    <dgm:pt modelId="{34C6337C-C57B-4597-8575-23442B12648B}" type="pres">
      <dgm:prSet presAssocID="{87F1D057-8623-4892-99FF-FBB4234072A9}" presName="compNode" presStyleCnt="0"/>
      <dgm:spPr/>
    </dgm:pt>
    <dgm:pt modelId="{D661EEDE-34A8-402B-B643-4ED1898A9051}" type="pres">
      <dgm:prSet presAssocID="{87F1D057-8623-4892-99FF-FBB4234072A9}" presName="pictRect" presStyleLbl="node1" presStyleIdx="1" presStyleCnt="4" custLinFactNeighborY="30731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FF7B5B99-D3E9-4075-B630-381D33C7EA9C}" type="pres">
      <dgm:prSet presAssocID="{87F1D057-8623-4892-99FF-FBB4234072A9}" presName="textRect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308FC7-8B23-4DA0-A93B-EB073A0C36F3}" type="pres">
      <dgm:prSet presAssocID="{0230B99D-9D90-4584-A518-479FAA80FB00}" presName="sibTrans" presStyleLbl="sibTrans2D1" presStyleIdx="0" presStyleCnt="0"/>
      <dgm:spPr/>
      <dgm:t>
        <a:bodyPr/>
        <a:lstStyle/>
        <a:p>
          <a:endParaRPr lang="ru-RU"/>
        </a:p>
      </dgm:t>
    </dgm:pt>
    <dgm:pt modelId="{CA098AAA-20A0-46CB-95E0-01CAE95851FF}" type="pres">
      <dgm:prSet presAssocID="{C14440E7-A5CA-4569-B72E-DFD9DAD218C2}" presName="compNode" presStyleCnt="0"/>
      <dgm:spPr/>
    </dgm:pt>
    <dgm:pt modelId="{A74B328A-A7B0-4B9B-ABAD-A83AAE9A9F3E}" type="pres">
      <dgm:prSet presAssocID="{C14440E7-A5CA-4569-B72E-DFD9DAD218C2}" presName="pictRect" presStyleLbl="node1" presStyleIdx="2" presStyleCnt="4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F6433578-C209-4EF6-9E99-17FB27D5E5E2}" type="pres">
      <dgm:prSet presAssocID="{C14440E7-A5CA-4569-B72E-DFD9DAD218C2}" presName="textRect" presStyleLbl="revTx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B3CE54-AED4-4A67-97A4-222D53017007}" type="pres">
      <dgm:prSet presAssocID="{B63DB85F-EA17-4877-91FD-1B6E97AF3C84}" presName="sibTrans" presStyleLbl="sibTrans2D1" presStyleIdx="0" presStyleCnt="0"/>
      <dgm:spPr/>
      <dgm:t>
        <a:bodyPr/>
        <a:lstStyle/>
        <a:p>
          <a:endParaRPr lang="ru-RU"/>
        </a:p>
      </dgm:t>
    </dgm:pt>
    <dgm:pt modelId="{9E4F9571-1F37-4BAE-92C6-D2D8BC4935A8}" type="pres">
      <dgm:prSet presAssocID="{1DFED830-7A23-4D1E-8540-CDC91EFFD3CF}" presName="compNode" presStyleCnt="0"/>
      <dgm:spPr/>
    </dgm:pt>
    <dgm:pt modelId="{AA23DAC3-CDBA-41F9-9718-758B55A24518}" type="pres">
      <dgm:prSet presAssocID="{1DFED830-7A23-4D1E-8540-CDC91EFFD3CF}" presName="pictRect" presStyleLbl="node1" presStyleIdx="3" presStyleCnt="4" custScaleY="143180" custLinFactX="7935" custLinFactNeighborX="100000" custLinFactNeighborY="-23458"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925F08E5-BE65-4DF0-BE19-8B4A89F8DF9C}" type="pres">
      <dgm:prSet presAssocID="{1DFED830-7A23-4D1E-8540-CDC91EFFD3CF}" presName="textRect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2041F8B-9FD2-491B-808E-322B89961C01}" type="presOf" srcId="{63DE65F3-5B20-4515-85CF-8DD5382954B7}" destId="{55D928AC-8FD7-4D98-8DFD-3AC30B0A7977}" srcOrd="0" destOrd="0" presId="urn:microsoft.com/office/officeart/2005/8/layout/pList1"/>
    <dgm:cxn modelId="{FFF48FC9-61CB-46CF-A2E9-9418FA410968}" type="presOf" srcId="{C14440E7-A5CA-4569-B72E-DFD9DAD218C2}" destId="{F6433578-C209-4EF6-9E99-17FB27D5E5E2}" srcOrd="0" destOrd="0" presId="urn:microsoft.com/office/officeart/2005/8/layout/pList1"/>
    <dgm:cxn modelId="{A7965842-BC70-4327-9B13-48A90DCF8DE5}" srcId="{63DE65F3-5B20-4515-85CF-8DD5382954B7}" destId="{C14440E7-A5CA-4569-B72E-DFD9DAD218C2}" srcOrd="2" destOrd="0" parTransId="{61FF1280-E3A2-493B-97D9-C3175A9E05E7}" sibTransId="{B63DB85F-EA17-4877-91FD-1B6E97AF3C84}"/>
    <dgm:cxn modelId="{BF8DB201-3322-4F04-B2FC-E4D329C77AB0}" type="presOf" srcId="{1DFED830-7A23-4D1E-8540-CDC91EFFD3CF}" destId="{925F08E5-BE65-4DF0-BE19-8B4A89F8DF9C}" srcOrd="0" destOrd="0" presId="urn:microsoft.com/office/officeart/2005/8/layout/pList1"/>
    <dgm:cxn modelId="{3AE7F558-6131-4B5D-9816-0AA396D61374}" srcId="{63DE65F3-5B20-4515-85CF-8DD5382954B7}" destId="{87F1D057-8623-4892-99FF-FBB4234072A9}" srcOrd="1" destOrd="0" parTransId="{73FD893B-BE58-4298-8970-C53E14119A76}" sibTransId="{0230B99D-9D90-4584-A518-479FAA80FB00}"/>
    <dgm:cxn modelId="{BC196EB4-4C6E-4AB1-AE93-803A0003C481}" type="presOf" srcId="{0230B99D-9D90-4584-A518-479FAA80FB00}" destId="{83308FC7-8B23-4DA0-A93B-EB073A0C36F3}" srcOrd="0" destOrd="0" presId="urn:microsoft.com/office/officeart/2005/8/layout/pList1"/>
    <dgm:cxn modelId="{1E863A0B-F1A3-4506-A0A9-F86B07A1D8E8}" srcId="{63DE65F3-5B20-4515-85CF-8DD5382954B7}" destId="{1DFED830-7A23-4D1E-8540-CDC91EFFD3CF}" srcOrd="3" destOrd="0" parTransId="{2DE4A5CD-47AC-4503-8F40-EED4043A6EB3}" sibTransId="{9C2E6C31-D804-498C-8FAA-C47D8C34E72A}"/>
    <dgm:cxn modelId="{A0D52303-5196-499F-B77C-C50555F57A5A}" type="presOf" srcId="{AC597D12-2935-4D9B-A5E1-0D4A1AC63665}" destId="{E2340B1D-2B33-4BAE-9647-BF0DA930E15B}" srcOrd="0" destOrd="0" presId="urn:microsoft.com/office/officeart/2005/8/layout/pList1"/>
    <dgm:cxn modelId="{39E9CE0C-6887-4779-ADDF-0BB94BEF8EB4}" type="presOf" srcId="{5ABD3E98-27C3-4265-B635-25A053E66895}" destId="{F97F6DC0-F81C-4EAB-82F5-645732A6ABE7}" srcOrd="0" destOrd="0" presId="urn:microsoft.com/office/officeart/2005/8/layout/pList1"/>
    <dgm:cxn modelId="{0F21BFE7-5629-4169-9CED-EF504A2394E1}" type="presOf" srcId="{87F1D057-8623-4892-99FF-FBB4234072A9}" destId="{FF7B5B99-D3E9-4075-B630-381D33C7EA9C}" srcOrd="0" destOrd="0" presId="urn:microsoft.com/office/officeart/2005/8/layout/pList1"/>
    <dgm:cxn modelId="{88002E62-6486-49C4-B962-8F1777504011}" srcId="{63DE65F3-5B20-4515-85CF-8DD5382954B7}" destId="{AC597D12-2935-4D9B-A5E1-0D4A1AC63665}" srcOrd="0" destOrd="0" parTransId="{7AC351D8-93EC-4BF2-8E29-D440C7B7C184}" sibTransId="{5ABD3E98-27C3-4265-B635-25A053E66895}"/>
    <dgm:cxn modelId="{BA60C098-B330-44AD-A0D6-B5775DBE2854}" type="presOf" srcId="{B63DB85F-EA17-4877-91FD-1B6E97AF3C84}" destId="{D4B3CE54-AED4-4A67-97A4-222D53017007}" srcOrd="0" destOrd="0" presId="urn:microsoft.com/office/officeart/2005/8/layout/pList1"/>
    <dgm:cxn modelId="{7DE553E2-3D8F-47E9-8607-39DDF06A9A28}" type="presParOf" srcId="{55D928AC-8FD7-4D98-8DFD-3AC30B0A7977}" destId="{3B847CD5-4C83-441B-9C6E-A0EF2E17A2CC}" srcOrd="0" destOrd="0" presId="urn:microsoft.com/office/officeart/2005/8/layout/pList1"/>
    <dgm:cxn modelId="{8917723B-40D6-4523-B36D-D0C9151AA588}" type="presParOf" srcId="{3B847CD5-4C83-441B-9C6E-A0EF2E17A2CC}" destId="{3E35E1F4-5F13-47C5-809C-F7319EA358EC}" srcOrd="0" destOrd="0" presId="urn:microsoft.com/office/officeart/2005/8/layout/pList1"/>
    <dgm:cxn modelId="{903ED1DD-19C8-4391-913A-FBC5EE34D5BF}" type="presParOf" srcId="{3B847CD5-4C83-441B-9C6E-A0EF2E17A2CC}" destId="{E2340B1D-2B33-4BAE-9647-BF0DA930E15B}" srcOrd="1" destOrd="0" presId="urn:microsoft.com/office/officeart/2005/8/layout/pList1"/>
    <dgm:cxn modelId="{8F12661B-F114-4322-B539-B6C2B3042B9E}" type="presParOf" srcId="{55D928AC-8FD7-4D98-8DFD-3AC30B0A7977}" destId="{F97F6DC0-F81C-4EAB-82F5-645732A6ABE7}" srcOrd="1" destOrd="0" presId="urn:microsoft.com/office/officeart/2005/8/layout/pList1"/>
    <dgm:cxn modelId="{E7DF3BBC-DF10-42D5-B9A7-D2E61F3546BC}" type="presParOf" srcId="{55D928AC-8FD7-4D98-8DFD-3AC30B0A7977}" destId="{34C6337C-C57B-4597-8575-23442B12648B}" srcOrd="2" destOrd="0" presId="urn:microsoft.com/office/officeart/2005/8/layout/pList1"/>
    <dgm:cxn modelId="{4415B551-B4DA-424E-9EE7-B124B6B37740}" type="presParOf" srcId="{34C6337C-C57B-4597-8575-23442B12648B}" destId="{D661EEDE-34A8-402B-B643-4ED1898A9051}" srcOrd="0" destOrd="0" presId="urn:microsoft.com/office/officeart/2005/8/layout/pList1"/>
    <dgm:cxn modelId="{D4C1859B-E890-4596-8CD1-D3FE30160446}" type="presParOf" srcId="{34C6337C-C57B-4597-8575-23442B12648B}" destId="{FF7B5B99-D3E9-4075-B630-381D33C7EA9C}" srcOrd="1" destOrd="0" presId="urn:microsoft.com/office/officeart/2005/8/layout/pList1"/>
    <dgm:cxn modelId="{0099DA0C-8D8A-4925-B0A7-30CCC7927355}" type="presParOf" srcId="{55D928AC-8FD7-4D98-8DFD-3AC30B0A7977}" destId="{83308FC7-8B23-4DA0-A93B-EB073A0C36F3}" srcOrd="3" destOrd="0" presId="urn:microsoft.com/office/officeart/2005/8/layout/pList1"/>
    <dgm:cxn modelId="{3A819E27-E768-4ED6-B1C2-0E47A957B425}" type="presParOf" srcId="{55D928AC-8FD7-4D98-8DFD-3AC30B0A7977}" destId="{CA098AAA-20A0-46CB-95E0-01CAE95851FF}" srcOrd="4" destOrd="0" presId="urn:microsoft.com/office/officeart/2005/8/layout/pList1"/>
    <dgm:cxn modelId="{4C586B3B-5534-4DB7-97DA-ECB330C3D80D}" type="presParOf" srcId="{CA098AAA-20A0-46CB-95E0-01CAE95851FF}" destId="{A74B328A-A7B0-4B9B-ABAD-A83AAE9A9F3E}" srcOrd="0" destOrd="0" presId="urn:microsoft.com/office/officeart/2005/8/layout/pList1"/>
    <dgm:cxn modelId="{49FF4361-E0CD-4C48-B38B-4078366A3537}" type="presParOf" srcId="{CA098AAA-20A0-46CB-95E0-01CAE95851FF}" destId="{F6433578-C209-4EF6-9E99-17FB27D5E5E2}" srcOrd="1" destOrd="0" presId="urn:microsoft.com/office/officeart/2005/8/layout/pList1"/>
    <dgm:cxn modelId="{4E0571EA-B042-460F-BA28-3E633D380FBC}" type="presParOf" srcId="{55D928AC-8FD7-4D98-8DFD-3AC30B0A7977}" destId="{D4B3CE54-AED4-4A67-97A4-222D53017007}" srcOrd="5" destOrd="0" presId="urn:microsoft.com/office/officeart/2005/8/layout/pList1"/>
    <dgm:cxn modelId="{D6E7632F-5FCE-4C2A-95EF-4F03661F0FC6}" type="presParOf" srcId="{55D928AC-8FD7-4D98-8DFD-3AC30B0A7977}" destId="{9E4F9571-1F37-4BAE-92C6-D2D8BC4935A8}" srcOrd="6" destOrd="0" presId="urn:microsoft.com/office/officeart/2005/8/layout/pList1"/>
    <dgm:cxn modelId="{1DA5CC83-6BBA-43FF-8D27-3CCA45425EE9}" type="presParOf" srcId="{9E4F9571-1F37-4BAE-92C6-D2D8BC4935A8}" destId="{AA23DAC3-CDBA-41F9-9718-758B55A24518}" srcOrd="0" destOrd="0" presId="urn:microsoft.com/office/officeart/2005/8/layout/pList1"/>
    <dgm:cxn modelId="{28CD2CD8-7E4E-4939-B1F7-C2B29BF3908E}" type="presParOf" srcId="{9E4F9571-1F37-4BAE-92C6-D2D8BC4935A8}" destId="{925F08E5-BE65-4DF0-BE19-8B4A89F8DF9C}" srcOrd="1" destOrd="0" presId="urn:microsoft.com/office/officeart/2005/8/layout/p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3DE65F3-5B20-4515-85CF-8DD5382954B7}" type="doc">
      <dgm:prSet loTypeId="urn:microsoft.com/office/officeart/2005/8/layout/p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DFED830-7A23-4D1E-8540-CDC91EFFD3CF}">
      <dgm:prSet phldrT="[Текст]" phldr="1" custT="1"/>
      <dgm:spPr/>
      <dgm:t>
        <a:bodyPr/>
        <a:lstStyle/>
        <a:p>
          <a:endParaRPr lang="ru-RU" sz="300" baseline="0" dirty="0"/>
        </a:p>
      </dgm:t>
    </dgm:pt>
    <dgm:pt modelId="{9C2E6C31-D804-498C-8FAA-C47D8C34E72A}" type="sibTrans" cxnId="{1E863A0B-F1A3-4506-A0A9-F86B07A1D8E8}">
      <dgm:prSet/>
      <dgm:spPr/>
      <dgm:t>
        <a:bodyPr/>
        <a:lstStyle/>
        <a:p>
          <a:endParaRPr lang="ru-RU"/>
        </a:p>
      </dgm:t>
    </dgm:pt>
    <dgm:pt modelId="{2DE4A5CD-47AC-4503-8F40-EED4043A6EB3}" type="parTrans" cxnId="{1E863A0B-F1A3-4506-A0A9-F86B07A1D8E8}">
      <dgm:prSet/>
      <dgm:spPr/>
      <dgm:t>
        <a:bodyPr/>
        <a:lstStyle/>
        <a:p>
          <a:endParaRPr lang="ru-RU"/>
        </a:p>
      </dgm:t>
    </dgm:pt>
    <dgm:pt modelId="{C14440E7-A5CA-4569-B72E-DFD9DAD218C2}">
      <dgm:prSet phldrT="[Текст]" phldr="1" custT="1"/>
      <dgm:spPr/>
      <dgm:t>
        <a:bodyPr/>
        <a:lstStyle/>
        <a:p>
          <a:endParaRPr lang="ru-RU" sz="300" baseline="0" dirty="0"/>
        </a:p>
      </dgm:t>
    </dgm:pt>
    <dgm:pt modelId="{B63DB85F-EA17-4877-91FD-1B6E97AF3C84}" type="sibTrans" cxnId="{A7965842-BC70-4327-9B13-48A90DCF8DE5}">
      <dgm:prSet/>
      <dgm:spPr/>
      <dgm:t>
        <a:bodyPr/>
        <a:lstStyle/>
        <a:p>
          <a:endParaRPr lang="ru-RU"/>
        </a:p>
      </dgm:t>
    </dgm:pt>
    <dgm:pt modelId="{61FF1280-E3A2-493B-97D9-C3175A9E05E7}" type="parTrans" cxnId="{A7965842-BC70-4327-9B13-48A90DCF8DE5}">
      <dgm:prSet/>
      <dgm:spPr/>
      <dgm:t>
        <a:bodyPr/>
        <a:lstStyle/>
        <a:p>
          <a:endParaRPr lang="ru-RU"/>
        </a:p>
      </dgm:t>
    </dgm:pt>
    <dgm:pt modelId="{87F1D057-8623-4892-99FF-FBB4234072A9}">
      <dgm:prSet phldrT="[Текст]" phldr="1" custT="1"/>
      <dgm:spPr/>
      <dgm:t>
        <a:bodyPr/>
        <a:lstStyle/>
        <a:p>
          <a:endParaRPr lang="ru-RU" sz="300" baseline="0" dirty="0"/>
        </a:p>
      </dgm:t>
    </dgm:pt>
    <dgm:pt modelId="{0230B99D-9D90-4584-A518-479FAA80FB00}" type="sibTrans" cxnId="{3AE7F558-6131-4B5D-9816-0AA396D61374}">
      <dgm:prSet/>
      <dgm:spPr/>
      <dgm:t>
        <a:bodyPr/>
        <a:lstStyle/>
        <a:p>
          <a:endParaRPr lang="ru-RU"/>
        </a:p>
      </dgm:t>
    </dgm:pt>
    <dgm:pt modelId="{73FD893B-BE58-4298-8970-C53E14119A76}" type="parTrans" cxnId="{3AE7F558-6131-4B5D-9816-0AA396D61374}">
      <dgm:prSet/>
      <dgm:spPr/>
      <dgm:t>
        <a:bodyPr/>
        <a:lstStyle/>
        <a:p>
          <a:endParaRPr lang="ru-RU"/>
        </a:p>
      </dgm:t>
    </dgm:pt>
    <dgm:pt modelId="{AC597D12-2935-4D9B-A5E1-0D4A1AC63665}">
      <dgm:prSet phldrT="[Текст]" phldr="1" custT="1"/>
      <dgm:spPr/>
      <dgm:t>
        <a:bodyPr/>
        <a:lstStyle/>
        <a:p>
          <a:endParaRPr lang="ru-RU" sz="300" baseline="0" dirty="0"/>
        </a:p>
      </dgm:t>
    </dgm:pt>
    <dgm:pt modelId="{5ABD3E98-27C3-4265-B635-25A053E66895}" type="sibTrans" cxnId="{88002E62-6486-49C4-B962-8F1777504011}">
      <dgm:prSet/>
      <dgm:spPr/>
      <dgm:t>
        <a:bodyPr/>
        <a:lstStyle/>
        <a:p>
          <a:endParaRPr lang="ru-RU"/>
        </a:p>
      </dgm:t>
    </dgm:pt>
    <dgm:pt modelId="{7AC351D8-93EC-4BF2-8E29-D440C7B7C184}" type="parTrans" cxnId="{88002E62-6486-49C4-B962-8F1777504011}">
      <dgm:prSet/>
      <dgm:spPr/>
      <dgm:t>
        <a:bodyPr/>
        <a:lstStyle/>
        <a:p>
          <a:endParaRPr lang="ru-RU"/>
        </a:p>
      </dgm:t>
    </dgm:pt>
    <dgm:pt modelId="{55D928AC-8FD7-4D98-8DFD-3AC30B0A7977}" type="pres">
      <dgm:prSet presAssocID="{63DE65F3-5B20-4515-85CF-8DD5382954B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B847CD5-4C83-441B-9C6E-A0EF2E17A2CC}" type="pres">
      <dgm:prSet presAssocID="{AC597D12-2935-4D9B-A5E1-0D4A1AC63665}" presName="compNode" presStyleCnt="0"/>
      <dgm:spPr/>
    </dgm:pt>
    <dgm:pt modelId="{3E35E1F4-5F13-47C5-809C-F7319EA358EC}" type="pres">
      <dgm:prSet presAssocID="{AC597D12-2935-4D9B-A5E1-0D4A1AC63665}" presName="pictRect" presStyleLbl="node1" presStyleIdx="0" presStyleCnt="4" custScaleX="116326" custScaleY="215210" custLinFactX="19576" custLinFactNeighborX="100000" custLinFactNeighborY="9278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E2340B1D-2B33-4BAE-9647-BF0DA930E15B}" type="pres">
      <dgm:prSet presAssocID="{AC597D12-2935-4D9B-A5E1-0D4A1AC63665}" presName="textRect" presStyleLbl="revTx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7F6DC0-F81C-4EAB-82F5-645732A6ABE7}" type="pres">
      <dgm:prSet presAssocID="{5ABD3E98-27C3-4265-B635-25A053E66895}" presName="sibTrans" presStyleLbl="sibTrans2D1" presStyleIdx="0" presStyleCnt="0"/>
      <dgm:spPr/>
      <dgm:t>
        <a:bodyPr/>
        <a:lstStyle/>
        <a:p>
          <a:endParaRPr lang="ru-RU"/>
        </a:p>
      </dgm:t>
    </dgm:pt>
    <dgm:pt modelId="{34C6337C-C57B-4597-8575-23442B12648B}" type="pres">
      <dgm:prSet presAssocID="{87F1D057-8623-4892-99FF-FBB4234072A9}" presName="compNode" presStyleCnt="0"/>
      <dgm:spPr/>
    </dgm:pt>
    <dgm:pt modelId="{D661EEDE-34A8-402B-B643-4ED1898A9051}" type="pres">
      <dgm:prSet presAssocID="{87F1D057-8623-4892-99FF-FBB4234072A9}" presName="pictRect" presStyleLbl="node1" presStyleIdx="1" presStyleCnt="4" custScaleX="115159" custScaleY="127960" custLinFactX="-51028" custLinFactNeighborX="-100000" custLinFactNeighborY="-3468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FF7B5B99-D3E9-4075-B630-381D33C7EA9C}" type="pres">
      <dgm:prSet presAssocID="{87F1D057-8623-4892-99FF-FBB4234072A9}" presName="textRect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308FC7-8B23-4DA0-A93B-EB073A0C36F3}" type="pres">
      <dgm:prSet presAssocID="{0230B99D-9D90-4584-A518-479FAA80FB00}" presName="sibTrans" presStyleLbl="sibTrans2D1" presStyleIdx="0" presStyleCnt="0"/>
      <dgm:spPr/>
      <dgm:t>
        <a:bodyPr/>
        <a:lstStyle/>
        <a:p>
          <a:endParaRPr lang="ru-RU"/>
        </a:p>
      </dgm:t>
    </dgm:pt>
    <dgm:pt modelId="{CA098AAA-20A0-46CB-95E0-01CAE95851FF}" type="pres">
      <dgm:prSet presAssocID="{C14440E7-A5CA-4569-B72E-DFD9DAD218C2}" presName="compNode" presStyleCnt="0"/>
      <dgm:spPr/>
    </dgm:pt>
    <dgm:pt modelId="{A74B328A-A7B0-4B9B-ABAD-A83AAE9A9F3E}" type="pres">
      <dgm:prSet presAssocID="{C14440E7-A5CA-4569-B72E-DFD9DAD218C2}" presName="pictRect" presStyleLbl="node1" presStyleIdx="2" presStyleCnt="4" custScaleX="109842" custScaleY="114588" custLinFactNeighborX="9308" custLinFactNeighborY="-125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F6433578-C209-4EF6-9E99-17FB27D5E5E2}" type="pres">
      <dgm:prSet presAssocID="{C14440E7-A5CA-4569-B72E-DFD9DAD218C2}" presName="textRect" presStyleLbl="revTx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B3CE54-AED4-4A67-97A4-222D53017007}" type="pres">
      <dgm:prSet presAssocID="{B63DB85F-EA17-4877-91FD-1B6E97AF3C84}" presName="sibTrans" presStyleLbl="sibTrans2D1" presStyleIdx="0" presStyleCnt="0"/>
      <dgm:spPr/>
      <dgm:t>
        <a:bodyPr/>
        <a:lstStyle/>
        <a:p>
          <a:endParaRPr lang="ru-RU"/>
        </a:p>
      </dgm:t>
    </dgm:pt>
    <dgm:pt modelId="{9E4F9571-1F37-4BAE-92C6-D2D8BC4935A8}" type="pres">
      <dgm:prSet presAssocID="{1DFED830-7A23-4D1E-8540-CDC91EFFD3CF}" presName="compNode" presStyleCnt="0"/>
      <dgm:spPr/>
    </dgm:pt>
    <dgm:pt modelId="{AA23DAC3-CDBA-41F9-9718-758B55A24518}" type="pres">
      <dgm:prSet presAssocID="{1DFED830-7A23-4D1E-8540-CDC91EFFD3CF}" presName="pictRect" presStyleLbl="node1" presStyleIdx="3" presStyleCnt="4" custScaleX="116709" custScaleY="121911" custLinFactNeighborX="49" custLinFactNeighborY="19946"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endParaRPr lang="ru-RU"/>
        </a:p>
      </dgm:t>
    </dgm:pt>
    <dgm:pt modelId="{925F08E5-BE65-4DF0-BE19-8B4A89F8DF9C}" type="pres">
      <dgm:prSet presAssocID="{1DFED830-7A23-4D1E-8540-CDC91EFFD3CF}" presName="textRect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CEC2198-79CA-4A79-A642-CE1E8860E7E3}" type="presOf" srcId="{C14440E7-A5CA-4569-B72E-DFD9DAD218C2}" destId="{F6433578-C209-4EF6-9E99-17FB27D5E5E2}" srcOrd="0" destOrd="0" presId="urn:microsoft.com/office/officeart/2005/8/layout/pList1"/>
    <dgm:cxn modelId="{38FF338B-123E-4860-A955-5AFD95000601}" type="presOf" srcId="{1DFED830-7A23-4D1E-8540-CDC91EFFD3CF}" destId="{925F08E5-BE65-4DF0-BE19-8B4A89F8DF9C}" srcOrd="0" destOrd="0" presId="urn:microsoft.com/office/officeart/2005/8/layout/pList1"/>
    <dgm:cxn modelId="{4487A14D-C870-411E-8403-10A2D8195024}" type="presOf" srcId="{B63DB85F-EA17-4877-91FD-1B6E97AF3C84}" destId="{D4B3CE54-AED4-4A67-97A4-222D53017007}" srcOrd="0" destOrd="0" presId="urn:microsoft.com/office/officeart/2005/8/layout/pList1"/>
    <dgm:cxn modelId="{539CBED6-D257-48A0-9A65-2E36F9DB8E6D}" type="presOf" srcId="{AC597D12-2935-4D9B-A5E1-0D4A1AC63665}" destId="{E2340B1D-2B33-4BAE-9647-BF0DA930E15B}" srcOrd="0" destOrd="0" presId="urn:microsoft.com/office/officeart/2005/8/layout/pList1"/>
    <dgm:cxn modelId="{A7965842-BC70-4327-9B13-48A90DCF8DE5}" srcId="{63DE65F3-5B20-4515-85CF-8DD5382954B7}" destId="{C14440E7-A5CA-4569-B72E-DFD9DAD218C2}" srcOrd="2" destOrd="0" parTransId="{61FF1280-E3A2-493B-97D9-C3175A9E05E7}" sibTransId="{B63DB85F-EA17-4877-91FD-1B6E97AF3C84}"/>
    <dgm:cxn modelId="{3AE7F558-6131-4B5D-9816-0AA396D61374}" srcId="{63DE65F3-5B20-4515-85CF-8DD5382954B7}" destId="{87F1D057-8623-4892-99FF-FBB4234072A9}" srcOrd="1" destOrd="0" parTransId="{73FD893B-BE58-4298-8970-C53E14119A76}" sibTransId="{0230B99D-9D90-4584-A518-479FAA80FB00}"/>
    <dgm:cxn modelId="{1E863A0B-F1A3-4506-A0A9-F86B07A1D8E8}" srcId="{63DE65F3-5B20-4515-85CF-8DD5382954B7}" destId="{1DFED830-7A23-4D1E-8540-CDC91EFFD3CF}" srcOrd="3" destOrd="0" parTransId="{2DE4A5CD-47AC-4503-8F40-EED4043A6EB3}" sibTransId="{9C2E6C31-D804-498C-8FAA-C47D8C34E72A}"/>
    <dgm:cxn modelId="{91AB03FA-D833-4125-9551-DCCB1766C42B}" type="presOf" srcId="{63DE65F3-5B20-4515-85CF-8DD5382954B7}" destId="{55D928AC-8FD7-4D98-8DFD-3AC30B0A7977}" srcOrd="0" destOrd="0" presId="urn:microsoft.com/office/officeart/2005/8/layout/pList1"/>
    <dgm:cxn modelId="{F8CA0AC3-BC58-49D3-982A-BE02B050C4AB}" type="presOf" srcId="{0230B99D-9D90-4584-A518-479FAA80FB00}" destId="{83308FC7-8B23-4DA0-A93B-EB073A0C36F3}" srcOrd="0" destOrd="0" presId="urn:microsoft.com/office/officeart/2005/8/layout/pList1"/>
    <dgm:cxn modelId="{88002E62-6486-49C4-B962-8F1777504011}" srcId="{63DE65F3-5B20-4515-85CF-8DD5382954B7}" destId="{AC597D12-2935-4D9B-A5E1-0D4A1AC63665}" srcOrd="0" destOrd="0" parTransId="{7AC351D8-93EC-4BF2-8E29-D440C7B7C184}" sibTransId="{5ABD3E98-27C3-4265-B635-25A053E66895}"/>
    <dgm:cxn modelId="{BEF01423-2414-4B0C-AE66-914DA832BD81}" type="presOf" srcId="{5ABD3E98-27C3-4265-B635-25A053E66895}" destId="{F97F6DC0-F81C-4EAB-82F5-645732A6ABE7}" srcOrd="0" destOrd="0" presId="urn:microsoft.com/office/officeart/2005/8/layout/pList1"/>
    <dgm:cxn modelId="{DEA36C2F-D7CD-4D57-8C66-3C16306CCD84}" type="presOf" srcId="{87F1D057-8623-4892-99FF-FBB4234072A9}" destId="{FF7B5B99-D3E9-4075-B630-381D33C7EA9C}" srcOrd="0" destOrd="0" presId="urn:microsoft.com/office/officeart/2005/8/layout/pList1"/>
    <dgm:cxn modelId="{CB454565-D866-458A-BCB8-59095A2F46FF}" type="presParOf" srcId="{55D928AC-8FD7-4D98-8DFD-3AC30B0A7977}" destId="{3B847CD5-4C83-441B-9C6E-A0EF2E17A2CC}" srcOrd="0" destOrd="0" presId="urn:microsoft.com/office/officeart/2005/8/layout/pList1"/>
    <dgm:cxn modelId="{7D77290E-620F-4115-A56A-25DA0753E50C}" type="presParOf" srcId="{3B847CD5-4C83-441B-9C6E-A0EF2E17A2CC}" destId="{3E35E1F4-5F13-47C5-809C-F7319EA358EC}" srcOrd="0" destOrd="0" presId="urn:microsoft.com/office/officeart/2005/8/layout/pList1"/>
    <dgm:cxn modelId="{7F8696DE-E809-454C-B236-C95126CB0632}" type="presParOf" srcId="{3B847CD5-4C83-441B-9C6E-A0EF2E17A2CC}" destId="{E2340B1D-2B33-4BAE-9647-BF0DA930E15B}" srcOrd="1" destOrd="0" presId="urn:microsoft.com/office/officeart/2005/8/layout/pList1"/>
    <dgm:cxn modelId="{98580CB1-C49A-4B04-B3D0-4F9B75E44B8D}" type="presParOf" srcId="{55D928AC-8FD7-4D98-8DFD-3AC30B0A7977}" destId="{F97F6DC0-F81C-4EAB-82F5-645732A6ABE7}" srcOrd="1" destOrd="0" presId="urn:microsoft.com/office/officeart/2005/8/layout/pList1"/>
    <dgm:cxn modelId="{503EA0DC-09C6-493E-95CC-C12F21D65D6B}" type="presParOf" srcId="{55D928AC-8FD7-4D98-8DFD-3AC30B0A7977}" destId="{34C6337C-C57B-4597-8575-23442B12648B}" srcOrd="2" destOrd="0" presId="urn:microsoft.com/office/officeart/2005/8/layout/pList1"/>
    <dgm:cxn modelId="{3EBD26E9-58BF-4F29-9977-CE2F4DF98AB8}" type="presParOf" srcId="{34C6337C-C57B-4597-8575-23442B12648B}" destId="{D661EEDE-34A8-402B-B643-4ED1898A9051}" srcOrd="0" destOrd="0" presId="urn:microsoft.com/office/officeart/2005/8/layout/pList1"/>
    <dgm:cxn modelId="{8221AD21-35A0-4196-AEA5-337D0D221A60}" type="presParOf" srcId="{34C6337C-C57B-4597-8575-23442B12648B}" destId="{FF7B5B99-D3E9-4075-B630-381D33C7EA9C}" srcOrd="1" destOrd="0" presId="urn:microsoft.com/office/officeart/2005/8/layout/pList1"/>
    <dgm:cxn modelId="{4151E3F0-D00D-4ADD-AE14-039ECA322A05}" type="presParOf" srcId="{55D928AC-8FD7-4D98-8DFD-3AC30B0A7977}" destId="{83308FC7-8B23-4DA0-A93B-EB073A0C36F3}" srcOrd="3" destOrd="0" presId="urn:microsoft.com/office/officeart/2005/8/layout/pList1"/>
    <dgm:cxn modelId="{CEAD5B85-6773-4E05-8B29-ED5CB86B7643}" type="presParOf" srcId="{55D928AC-8FD7-4D98-8DFD-3AC30B0A7977}" destId="{CA098AAA-20A0-46CB-95E0-01CAE95851FF}" srcOrd="4" destOrd="0" presId="urn:microsoft.com/office/officeart/2005/8/layout/pList1"/>
    <dgm:cxn modelId="{0F75B9C0-0E06-4DBA-804B-D7D3C01CF923}" type="presParOf" srcId="{CA098AAA-20A0-46CB-95E0-01CAE95851FF}" destId="{A74B328A-A7B0-4B9B-ABAD-A83AAE9A9F3E}" srcOrd="0" destOrd="0" presId="urn:microsoft.com/office/officeart/2005/8/layout/pList1"/>
    <dgm:cxn modelId="{39198EAC-2B29-4F25-BAA4-5C53553AC4D3}" type="presParOf" srcId="{CA098AAA-20A0-46CB-95E0-01CAE95851FF}" destId="{F6433578-C209-4EF6-9E99-17FB27D5E5E2}" srcOrd="1" destOrd="0" presId="urn:microsoft.com/office/officeart/2005/8/layout/pList1"/>
    <dgm:cxn modelId="{15B9B7FC-AE17-43AC-B8E9-11B748EF3362}" type="presParOf" srcId="{55D928AC-8FD7-4D98-8DFD-3AC30B0A7977}" destId="{D4B3CE54-AED4-4A67-97A4-222D53017007}" srcOrd="5" destOrd="0" presId="urn:microsoft.com/office/officeart/2005/8/layout/pList1"/>
    <dgm:cxn modelId="{49DDE9ED-F827-4878-AE57-20826D398C56}" type="presParOf" srcId="{55D928AC-8FD7-4D98-8DFD-3AC30B0A7977}" destId="{9E4F9571-1F37-4BAE-92C6-D2D8BC4935A8}" srcOrd="6" destOrd="0" presId="urn:microsoft.com/office/officeart/2005/8/layout/pList1"/>
    <dgm:cxn modelId="{FDB5690D-F005-4258-9DBC-B0DAE2CC97BE}" type="presParOf" srcId="{9E4F9571-1F37-4BAE-92C6-D2D8BC4935A8}" destId="{AA23DAC3-CDBA-41F9-9718-758B55A24518}" srcOrd="0" destOrd="0" presId="urn:microsoft.com/office/officeart/2005/8/layout/pList1"/>
    <dgm:cxn modelId="{A2795C7B-DA99-48B7-A0CA-A0CB2341AEF8}" type="presParOf" srcId="{9E4F9571-1F37-4BAE-92C6-D2D8BC4935A8}" destId="{925F08E5-BE65-4DF0-BE19-8B4A89F8DF9C}" srcOrd="1" destOrd="0" presId="urn:microsoft.com/office/officeart/2005/8/layout/p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3DE65F3-5B20-4515-85CF-8DD5382954B7}" type="doc">
      <dgm:prSet loTypeId="urn:microsoft.com/office/officeart/2005/8/layout/p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DFED830-7A23-4D1E-8540-CDC91EFFD3CF}">
      <dgm:prSet phldrT="[Текст]" phldr="1" custT="1"/>
      <dgm:spPr/>
      <dgm:t>
        <a:bodyPr/>
        <a:lstStyle/>
        <a:p>
          <a:endParaRPr lang="ru-RU" sz="300" baseline="0" dirty="0"/>
        </a:p>
      </dgm:t>
    </dgm:pt>
    <dgm:pt modelId="{9C2E6C31-D804-498C-8FAA-C47D8C34E72A}" type="sibTrans" cxnId="{1E863A0B-F1A3-4506-A0A9-F86B07A1D8E8}">
      <dgm:prSet/>
      <dgm:spPr/>
      <dgm:t>
        <a:bodyPr/>
        <a:lstStyle/>
        <a:p>
          <a:endParaRPr lang="ru-RU"/>
        </a:p>
      </dgm:t>
    </dgm:pt>
    <dgm:pt modelId="{2DE4A5CD-47AC-4503-8F40-EED4043A6EB3}" type="parTrans" cxnId="{1E863A0B-F1A3-4506-A0A9-F86B07A1D8E8}">
      <dgm:prSet/>
      <dgm:spPr/>
      <dgm:t>
        <a:bodyPr/>
        <a:lstStyle/>
        <a:p>
          <a:endParaRPr lang="ru-RU"/>
        </a:p>
      </dgm:t>
    </dgm:pt>
    <dgm:pt modelId="{C14440E7-A5CA-4569-B72E-DFD9DAD218C2}">
      <dgm:prSet phldrT="[Текст]" phldr="1" custT="1"/>
      <dgm:spPr/>
      <dgm:t>
        <a:bodyPr/>
        <a:lstStyle/>
        <a:p>
          <a:endParaRPr lang="ru-RU" sz="300" baseline="0" dirty="0"/>
        </a:p>
      </dgm:t>
    </dgm:pt>
    <dgm:pt modelId="{B63DB85F-EA17-4877-91FD-1B6E97AF3C84}" type="sibTrans" cxnId="{A7965842-BC70-4327-9B13-48A90DCF8DE5}">
      <dgm:prSet/>
      <dgm:spPr/>
      <dgm:t>
        <a:bodyPr/>
        <a:lstStyle/>
        <a:p>
          <a:endParaRPr lang="ru-RU"/>
        </a:p>
      </dgm:t>
    </dgm:pt>
    <dgm:pt modelId="{61FF1280-E3A2-493B-97D9-C3175A9E05E7}" type="parTrans" cxnId="{A7965842-BC70-4327-9B13-48A90DCF8DE5}">
      <dgm:prSet/>
      <dgm:spPr/>
      <dgm:t>
        <a:bodyPr/>
        <a:lstStyle/>
        <a:p>
          <a:endParaRPr lang="ru-RU"/>
        </a:p>
      </dgm:t>
    </dgm:pt>
    <dgm:pt modelId="{87F1D057-8623-4892-99FF-FBB4234072A9}">
      <dgm:prSet phldrT="[Текст]" phldr="1" custT="1"/>
      <dgm:spPr/>
      <dgm:t>
        <a:bodyPr/>
        <a:lstStyle/>
        <a:p>
          <a:endParaRPr lang="ru-RU" sz="300" baseline="0" dirty="0"/>
        </a:p>
      </dgm:t>
    </dgm:pt>
    <dgm:pt modelId="{0230B99D-9D90-4584-A518-479FAA80FB00}" type="sibTrans" cxnId="{3AE7F558-6131-4B5D-9816-0AA396D61374}">
      <dgm:prSet/>
      <dgm:spPr/>
      <dgm:t>
        <a:bodyPr/>
        <a:lstStyle/>
        <a:p>
          <a:endParaRPr lang="ru-RU"/>
        </a:p>
      </dgm:t>
    </dgm:pt>
    <dgm:pt modelId="{73FD893B-BE58-4298-8970-C53E14119A76}" type="parTrans" cxnId="{3AE7F558-6131-4B5D-9816-0AA396D61374}">
      <dgm:prSet/>
      <dgm:spPr/>
      <dgm:t>
        <a:bodyPr/>
        <a:lstStyle/>
        <a:p>
          <a:endParaRPr lang="ru-RU"/>
        </a:p>
      </dgm:t>
    </dgm:pt>
    <dgm:pt modelId="{AC597D12-2935-4D9B-A5E1-0D4A1AC63665}">
      <dgm:prSet phldrT="[Текст]" phldr="1" custT="1"/>
      <dgm:spPr/>
      <dgm:t>
        <a:bodyPr/>
        <a:lstStyle/>
        <a:p>
          <a:endParaRPr lang="ru-RU" sz="300" baseline="0" dirty="0"/>
        </a:p>
      </dgm:t>
    </dgm:pt>
    <dgm:pt modelId="{5ABD3E98-27C3-4265-B635-25A053E66895}" type="sibTrans" cxnId="{88002E62-6486-49C4-B962-8F1777504011}">
      <dgm:prSet/>
      <dgm:spPr/>
      <dgm:t>
        <a:bodyPr/>
        <a:lstStyle/>
        <a:p>
          <a:endParaRPr lang="ru-RU"/>
        </a:p>
      </dgm:t>
    </dgm:pt>
    <dgm:pt modelId="{7AC351D8-93EC-4BF2-8E29-D440C7B7C184}" type="parTrans" cxnId="{88002E62-6486-49C4-B962-8F1777504011}">
      <dgm:prSet/>
      <dgm:spPr/>
      <dgm:t>
        <a:bodyPr/>
        <a:lstStyle/>
        <a:p>
          <a:endParaRPr lang="ru-RU"/>
        </a:p>
      </dgm:t>
    </dgm:pt>
    <dgm:pt modelId="{55D928AC-8FD7-4D98-8DFD-3AC30B0A7977}" type="pres">
      <dgm:prSet presAssocID="{63DE65F3-5B20-4515-85CF-8DD5382954B7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B847CD5-4C83-441B-9C6E-A0EF2E17A2CC}" type="pres">
      <dgm:prSet presAssocID="{AC597D12-2935-4D9B-A5E1-0D4A1AC63665}" presName="compNode" presStyleCnt="0"/>
      <dgm:spPr/>
    </dgm:pt>
    <dgm:pt modelId="{3E35E1F4-5F13-47C5-809C-F7319EA358EC}" type="pres">
      <dgm:prSet presAssocID="{AC597D12-2935-4D9B-A5E1-0D4A1AC63665}" presName="pictRect" presStyleLbl="node1" presStyleIdx="0" presStyleCnt="4" custScaleX="100084" custScaleY="143333" custLinFactNeighborX="-39443" custLinFactNeighborY="-2779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E2340B1D-2B33-4BAE-9647-BF0DA930E15B}" type="pres">
      <dgm:prSet presAssocID="{AC597D12-2935-4D9B-A5E1-0D4A1AC63665}" presName="textRect" presStyleLbl="revTx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7F6DC0-F81C-4EAB-82F5-645732A6ABE7}" type="pres">
      <dgm:prSet presAssocID="{5ABD3E98-27C3-4265-B635-25A053E66895}" presName="sibTrans" presStyleLbl="sibTrans2D1" presStyleIdx="0" presStyleCnt="0"/>
      <dgm:spPr/>
      <dgm:t>
        <a:bodyPr/>
        <a:lstStyle/>
        <a:p>
          <a:endParaRPr lang="ru-RU"/>
        </a:p>
      </dgm:t>
    </dgm:pt>
    <dgm:pt modelId="{34C6337C-C57B-4597-8575-23442B12648B}" type="pres">
      <dgm:prSet presAssocID="{87F1D057-8623-4892-99FF-FBB4234072A9}" presName="compNode" presStyleCnt="0"/>
      <dgm:spPr/>
    </dgm:pt>
    <dgm:pt modelId="{D661EEDE-34A8-402B-B643-4ED1898A9051}" type="pres">
      <dgm:prSet presAssocID="{87F1D057-8623-4892-99FF-FBB4234072A9}" presName="pictRect" presStyleLbl="node1" presStyleIdx="1" presStyleCnt="4" custScaleX="85013" custScaleY="167068" custLinFactX="-56279" custLinFactY="95386" custLinFactNeighborX="-100000" custLinFactNeighborY="100000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FF7B5B99-D3E9-4075-B630-381D33C7EA9C}" type="pres">
      <dgm:prSet presAssocID="{87F1D057-8623-4892-99FF-FBB4234072A9}" presName="textRect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308FC7-8B23-4DA0-A93B-EB073A0C36F3}" type="pres">
      <dgm:prSet presAssocID="{0230B99D-9D90-4584-A518-479FAA80FB00}" presName="sibTrans" presStyleLbl="sibTrans2D1" presStyleIdx="0" presStyleCnt="0"/>
      <dgm:spPr/>
      <dgm:t>
        <a:bodyPr/>
        <a:lstStyle/>
        <a:p>
          <a:endParaRPr lang="ru-RU"/>
        </a:p>
      </dgm:t>
    </dgm:pt>
    <dgm:pt modelId="{CA098AAA-20A0-46CB-95E0-01CAE95851FF}" type="pres">
      <dgm:prSet presAssocID="{C14440E7-A5CA-4569-B72E-DFD9DAD218C2}" presName="compNode" presStyleCnt="0"/>
      <dgm:spPr/>
    </dgm:pt>
    <dgm:pt modelId="{A74B328A-A7B0-4B9B-ABAD-A83AAE9A9F3E}" type="pres">
      <dgm:prSet presAssocID="{C14440E7-A5CA-4569-B72E-DFD9DAD218C2}" presName="pictRect" presStyleLbl="node1" presStyleIdx="2" presStyleCnt="4" custScaleY="166882" custLinFactX="-45221" custLinFactNeighborX="-100000" custLinFactNeighborY="10320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F6433578-C209-4EF6-9E99-17FB27D5E5E2}" type="pres">
      <dgm:prSet presAssocID="{C14440E7-A5CA-4569-B72E-DFD9DAD218C2}" presName="textRect" presStyleLbl="revTx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B3CE54-AED4-4A67-97A4-222D53017007}" type="pres">
      <dgm:prSet presAssocID="{B63DB85F-EA17-4877-91FD-1B6E97AF3C84}" presName="sibTrans" presStyleLbl="sibTrans2D1" presStyleIdx="0" presStyleCnt="0"/>
      <dgm:spPr/>
      <dgm:t>
        <a:bodyPr/>
        <a:lstStyle/>
        <a:p>
          <a:endParaRPr lang="ru-RU"/>
        </a:p>
      </dgm:t>
    </dgm:pt>
    <dgm:pt modelId="{9E4F9571-1F37-4BAE-92C6-D2D8BC4935A8}" type="pres">
      <dgm:prSet presAssocID="{1DFED830-7A23-4D1E-8540-CDC91EFFD3CF}" presName="compNode" presStyleCnt="0"/>
      <dgm:spPr/>
    </dgm:pt>
    <dgm:pt modelId="{AA23DAC3-CDBA-41F9-9718-758B55A24518}" type="pres">
      <dgm:prSet presAssocID="{1DFED830-7A23-4D1E-8540-CDC91EFFD3CF}" presName="pictRect" presStyleLbl="node1" presStyleIdx="3" presStyleCnt="4" custScaleX="142951" custScaleY="135603" custLinFactNeighborX="-35676" custLinFactNeighborY="9814"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</dgm:pt>
    <dgm:pt modelId="{925F08E5-BE65-4DF0-BE19-8B4A89F8DF9C}" type="pres">
      <dgm:prSet presAssocID="{1DFED830-7A23-4D1E-8540-CDC91EFFD3CF}" presName="textRect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8AFC709-74BD-4F67-9E05-8E89C12E2BE9}" type="presOf" srcId="{87F1D057-8623-4892-99FF-FBB4234072A9}" destId="{FF7B5B99-D3E9-4075-B630-381D33C7EA9C}" srcOrd="0" destOrd="0" presId="urn:microsoft.com/office/officeart/2005/8/layout/pList1"/>
    <dgm:cxn modelId="{7A241AF0-3688-4E34-A708-E1CE892458E6}" type="presOf" srcId="{63DE65F3-5B20-4515-85CF-8DD5382954B7}" destId="{55D928AC-8FD7-4D98-8DFD-3AC30B0A7977}" srcOrd="0" destOrd="0" presId="urn:microsoft.com/office/officeart/2005/8/layout/pList1"/>
    <dgm:cxn modelId="{91569350-D8CA-4937-97FD-AF569B2D0021}" type="presOf" srcId="{5ABD3E98-27C3-4265-B635-25A053E66895}" destId="{F97F6DC0-F81C-4EAB-82F5-645732A6ABE7}" srcOrd="0" destOrd="0" presId="urn:microsoft.com/office/officeart/2005/8/layout/pList1"/>
    <dgm:cxn modelId="{A7965842-BC70-4327-9B13-48A90DCF8DE5}" srcId="{63DE65F3-5B20-4515-85CF-8DD5382954B7}" destId="{C14440E7-A5CA-4569-B72E-DFD9DAD218C2}" srcOrd="2" destOrd="0" parTransId="{61FF1280-E3A2-493B-97D9-C3175A9E05E7}" sibTransId="{B63DB85F-EA17-4877-91FD-1B6E97AF3C84}"/>
    <dgm:cxn modelId="{3AE7F558-6131-4B5D-9816-0AA396D61374}" srcId="{63DE65F3-5B20-4515-85CF-8DD5382954B7}" destId="{87F1D057-8623-4892-99FF-FBB4234072A9}" srcOrd="1" destOrd="0" parTransId="{73FD893B-BE58-4298-8970-C53E14119A76}" sibTransId="{0230B99D-9D90-4584-A518-479FAA80FB00}"/>
    <dgm:cxn modelId="{1E863A0B-F1A3-4506-A0A9-F86B07A1D8E8}" srcId="{63DE65F3-5B20-4515-85CF-8DD5382954B7}" destId="{1DFED830-7A23-4D1E-8540-CDC91EFFD3CF}" srcOrd="3" destOrd="0" parTransId="{2DE4A5CD-47AC-4503-8F40-EED4043A6EB3}" sibTransId="{9C2E6C31-D804-498C-8FAA-C47D8C34E72A}"/>
    <dgm:cxn modelId="{E5E7C8A8-8FEE-4B10-B2BD-6AA34F7184BD}" type="presOf" srcId="{B63DB85F-EA17-4877-91FD-1B6E97AF3C84}" destId="{D4B3CE54-AED4-4A67-97A4-222D53017007}" srcOrd="0" destOrd="0" presId="urn:microsoft.com/office/officeart/2005/8/layout/pList1"/>
    <dgm:cxn modelId="{8684F8F5-4B38-4C46-ABB5-0CB4A9776FDE}" type="presOf" srcId="{0230B99D-9D90-4584-A518-479FAA80FB00}" destId="{83308FC7-8B23-4DA0-A93B-EB073A0C36F3}" srcOrd="0" destOrd="0" presId="urn:microsoft.com/office/officeart/2005/8/layout/pList1"/>
    <dgm:cxn modelId="{92E26DD1-1AA5-4F98-968C-7F9F2984E247}" type="presOf" srcId="{AC597D12-2935-4D9B-A5E1-0D4A1AC63665}" destId="{E2340B1D-2B33-4BAE-9647-BF0DA930E15B}" srcOrd="0" destOrd="0" presId="urn:microsoft.com/office/officeart/2005/8/layout/pList1"/>
    <dgm:cxn modelId="{01B87840-383B-4B40-877B-0590D91637A3}" type="presOf" srcId="{C14440E7-A5CA-4569-B72E-DFD9DAD218C2}" destId="{F6433578-C209-4EF6-9E99-17FB27D5E5E2}" srcOrd="0" destOrd="0" presId="urn:microsoft.com/office/officeart/2005/8/layout/pList1"/>
    <dgm:cxn modelId="{88002E62-6486-49C4-B962-8F1777504011}" srcId="{63DE65F3-5B20-4515-85CF-8DD5382954B7}" destId="{AC597D12-2935-4D9B-A5E1-0D4A1AC63665}" srcOrd="0" destOrd="0" parTransId="{7AC351D8-93EC-4BF2-8E29-D440C7B7C184}" sibTransId="{5ABD3E98-27C3-4265-B635-25A053E66895}"/>
    <dgm:cxn modelId="{F58F7F06-5084-4AA9-9774-7668D97D89AB}" type="presOf" srcId="{1DFED830-7A23-4D1E-8540-CDC91EFFD3CF}" destId="{925F08E5-BE65-4DF0-BE19-8B4A89F8DF9C}" srcOrd="0" destOrd="0" presId="urn:microsoft.com/office/officeart/2005/8/layout/pList1"/>
    <dgm:cxn modelId="{C0D2722D-B363-48F3-9D89-0059C57A7D71}" type="presParOf" srcId="{55D928AC-8FD7-4D98-8DFD-3AC30B0A7977}" destId="{3B847CD5-4C83-441B-9C6E-A0EF2E17A2CC}" srcOrd="0" destOrd="0" presId="urn:microsoft.com/office/officeart/2005/8/layout/pList1"/>
    <dgm:cxn modelId="{07E54AC2-D478-4E26-A43B-C09DBE8C5B71}" type="presParOf" srcId="{3B847CD5-4C83-441B-9C6E-A0EF2E17A2CC}" destId="{3E35E1F4-5F13-47C5-809C-F7319EA358EC}" srcOrd="0" destOrd="0" presId="urn:microsoft.com/office/officeart/2005/8/layout/pList1"/>
    <dgm:cxn modelId="{13087FC0-B5E4-4016-8A90-6B551D729038}" type="presParOf" srcId="{3B847CD5-4C83-441B-9C6E-A0EF2E17A2CC}" destId="{E2340B1D-2B33-4BAE-9647-BF0DA930E15B}" srcOrd="1" destOrd="0" presId="urn:microsoft.com/office/officeart/2005/8/layout/pList1"/>
    <dgm:cxn modelId="{0702C163-6FBC-4A2A-A89D-45F98209207F}" type="presParOf" srcId="{55D928AC-8FD7-4D98-8DFD-3AC30B0A7977}" destId="{F97F6DC0-F81C-4EAB-82F5-645732A6ABE7}" srcOrd="1" destOrd="0" presId="urn:microsoft.com/office/officeart/2005/8/layout/pList1"/>
    <dgm:cxn modelId="{0DC40486-5EA0-4CC1-88A9-5DFCBD5E258E}" type="presParOf" srcId="{55D928AC-8FD7-4D98-8DFD-3AC30B0A7977}" destId="{34C6337C-C57B-4597-8575-23442B12648B}" srcOrd="2" destOrd="0" presId="urn:microsoft.com/office/officeart/2005/8/layout/pList1"/>
    <dgm:cxn modelId="{AA547D20-2DDD-4BFE-AEFE-44644DCD74FB}" type="presParOf" srcId="{34C6337C-C57B-4597-8575-23442B12648B}" destId="{D661EEDE-34A8-402B-B643-4ED1898A9051}" srcOrd="0" destOrd="0" presId="urn:microsoft.com/office/officeart/2005/8/layout/pList1"/>
    <dgm:cxn modelId="{48F1F9BD-FE5E-4644-98C1-6EECD57641EC}" type="presParOf" srcId="{34C6337C-C57B-4597-8575-23442B12648B}" destId="{FF7B5B99-D3E9-4075-B630-381D33C7EA9C}" srcOrd="1" destOrd="0" presId="urn:microsoft.com/office/officeart/2005/8/layout/pList1"/>
    <dgm:cxn modelId="{841AA891-0594-4B74-90B1-A8CFC7450638}" type="presParOf" srcId="{55D928AC-8FD7-4D98-8DFD-3AC30B0A7977}" destId="{83308FC7-8B23-4DA0-A93B-EB073A0C36F3}" srcOrd="3" destOrd="0" presId="urn:microsoft.com/office/officeart/2005/8/layout/pList1"/>
    <dgm:cxn modelId="{403D3F0B-E40A-42C4-AA08-FC6CCB6DAF0F}" type="presParOf" srcId="{55D928AC-8FD7-4D98-8DFD-3AC30B0A7977}" destId="{CA098AAA-20A0-46CB-95E0-01CAE95851FF}" srcOrd="4" destOrd="0" presId="urn:microsoft.com/office/officeart/2005/8/layout/pList1"/>
    <dgm:cxn modelId="{F8275E9C-CB19-4533-B568-EC52A0381E64}" type="presParOf" srcId="{CA098AAA-20A0-46CB-95E0-01CAE95851FF}" destId="{A74B328A-A7B0-4B9B-ABAD-A83AAE9A9F3E}" srcOrd="0" destOrd="0" presId="urn:microsoft.com/office/officeart/2005/8/layout/pList1"/>
    <dgm:cxn modelId="{664A04F8-F45E-4CC4-BDFD-E219FA0F1F49}" type="presParOf" srcId="{CA098AAA-20A0-46CB-95E0-01CAE95851FF}" destId="{F6433578-C209-4EF6-9E99-17FB27D5E5E2}" srcOrd="1" destOrd="0" presId="urn:microsoft.com/office/officeart/2005/8/layout/pList1"/>
    <dgm:cxn modelId="{832A42CA-FB08-43D0-8750-9018D6DAAF27}" type="presParOf" srcId="{55D928AC-8FD7-4D98-8DFD-3AC30B0A7977}" destId="{D4B3CE54-AED4-4A67-97A4-222D53017007}" srcOrd="5" destOrd="0" presId="urn:microsoft.com/office/officeart/2005/8/layout/pList1"/>
    <dgm:cxn modelId="{5AE82DCA-F866-4266-BEE2-19F02AEA1BEC}" type="presParOf" srcId="{55D928AC-8FD7-4D98-8DFD-3AC30B0A7977}" destId="{9E4F9571-1F37-4BAE-92C6-D2D8BC4935A8}" srcOrd="6" destOrd="0" presId="urn:microsoft.com/office/officeart/2005/8/layout/pList1"/>
    <dgm:cxn modelId="{FBE58DE9-8495-4697-B840-65F5C575E25A}" type="presParOf" srcId="{9E4F9571-1F37-4BAE-92C6-D2D8BC4935A8}" destId="{AA23DAC3-CDBA-41F9-9718-758B55A24518}" srcOrd="0" destOrd="0" presId="urn:microsoft.com/office/officeart/2005/8/layout/pList1"/>
    <dgm:cxn modelId="{357D61B3-6D1A-495E-8A48-E551244089D5}" type="presParOf" srcId="{9E4F9571-1F37-4BAE-92C6-D2D8BC4935A8}" destId="{925F08E5-BE65-4DF0-BE19-8B4A89F8DF9C}" srcOrd="1" destOrd="0" presId="urn:microsoft.com/office/officeart/2005/8/layout/p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35E1F4-5F13-47C5-809C-F7319EA358EC}">
      <dsp:nvSpPr>
        <dsp:cNvPr id="0" name=""/>
        <dsp:cNvSpPr/>
      </dsp:nvSpPr>
      <dsp:spPr>
        <a:xfrm>
          <a:off x="0" y="504438"/>
          <a:ext cx="2823115" cy="2448352"/>
        </a:xfrm>
        <a:prstGeom prst="round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340B1D-2B33-4BAE-9647-BF0DA930E15B}">
      <dsp:nvSpPr>
        <dsp:cNvPr id="0" name=""/>
        <dsp:cNvSpPr/>
      </dsp:nvSpPr>
      <dsp:spPr>
        <a:xfrm>
          <a:off x="868276" y="1759514"/>
          <a:ext cx="1546971" cy="5739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" tIns="21336" rIns="21336" bIns="0" numCol="1" spcCol="1270" anchor="t" anchorCtr="0">
          <a:noAutofit/>
        </a:bodyPr>
        <a:lstStyle/>
        <a:p>
          <a:pPr lvl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00" kern="1200" baseline="0" dirty="0"/>
        </a:p>
      </dsp:txBody>
      <dsp:txXfrm>
        <a:off x="868276" y="1759514"/>
        <a:ext cx="1546971" cy="573926"/>
      </dsp:txXfrm>
    </dsp:sp>
    <dsp:sp modelId="{D661EEDE-34A8-402B-B643-4ED1898A9051}">
      <dsp:nvSpPr>
        <dsp:cNvPr id="0" name=""/>
        <dsp:cNvSpPr/>
      </dsp:nvSpPr>
      <dsp:spPr>
        <a:xfrm>
          <a:off x="3300545" y="446673"/>
          <a:ext cx="2079625" cy="1567651"/>
        </a:xfrm>
        <a:prstGeom prst="roundRect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7B5B99-D3E9-4075-B630-381D33C7EA9C}">
      <dsp:nvSpPr>
        <dsp:cNvPr id="0" name=""/>
        <dsp:cNvSpPr/>
      </dsp:nvSpPr>
      <dsp:spPr>
        <a:xfrm>
          <a:off x="3474409" y="1597998"/>
          <a:ext cx="1546971" cy="5739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" tIns="21336" rIns="21336" bIns="0" numCol="1" spcCol="1270" anchor="t" anchorCtr="0">
          <a:noAutofit/>
        </a:bodyPr>
        <a:lstStyle/>
        <a:p>
          <a:pPr lvl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00" kern="1200" baseline="0" dirty="0"/>
        </a:p>
      </dsp:txBody>
      <dsp:txXfrm>
        <a:off x="3474409" y="1597998"/>
        <a:ext cx="1546971" cy="573926"/>
      </dsp:txXfrm>
    </dsp:sp>
    <dsp:sp modelId="{A74B328A-A7B0-4B9B-ABAD-A83AAE9A9F3E}">
      <dsp:nvSpPr>
        <dsp:cNvPr id="0" name=""/>
        <dsp:cNvSpPr/>
      </dsp:nvSpPr>
      <dsp:spPr>
        <a:xfrm>
          <a:off x="5672675" y="1108574"/>
          <a:ext cx="2581308" cy="1857693"/>
        </a:xfrm>
        <a:prstGeom prst="roundRect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433578-C209-4EF6-9E99-17FB27D5E5E2}">
      <dsp:nvSpPr>
        <dsp:cNvPr id="0" name=""/>
        <dsp:cNvSpPr/>
      </dsp:nvSpPr>
      <dsp:spPr>
        <a:xfrm>
          <a:off x="5959638" y="1670508"/>
          <a:ext cx="1546971" cy="5739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" tIns="21336" rIns="21336" bIns="0" numCol="1" spcCol="1270" anchor="t" anchorCtr="0">
          <a:noAutofit/>
        </a:bodyPr>
        <a:lstStyle/>
        <a:p>
          <a:pPr lvl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00" kern="1200" baseline="0" dirty="0"/>
        </a:p>
      </dsp:txBody>
      <dsp:txXfrm>
        <a:off x="5959638" y="1670508"/>
        <a:ext cx="1546971" cy="573926"/>
      </dsp:txXfrm>
    </dsp:sp>
    <dsp:sp modelId="{AA23DAC3-CDBA-41F9-9718-758B55A24518}">
      <dsp:nvSpPr>
        <dsp:cNvPr id="0" name=""/>
        <dsp:cNvSpPr/>
      </dsp:nvSpPr>
      <dsp:spPr>
        <a:xfrm>
          <a:off x="3080357" y="2784291"/>
          <a:ext cx="2519986" cy="1860859"/>
        </a:xfrm>
        <a:prstGeom prst="roundRect">
          <a:avLst/>
        </a:prstGeom>
        <a:blipFill rotWithShape="1">
          <a:blip xmlns:r="http://schemas.openxmlformats.org/officeDocument/2006/relationships" r:embed="rId4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5F08E5-BE65-4DF0-BE19-8B4A89F8DF9C}">
      <dsp:nvSpPr>
        <dsp:cNvPr id="0" name=""/>
        <dsp:cNvSpPr/>
      </dsp:nvSpPr>
      <dsp:spPr>
        <a:xfrm>
          <a:off x="3353506" y="4068818"/>
          <a:ext cx="1546971" cy="57392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" tIns="21336" rIns="21336" bIns="0" numCol="1" spcCol="1270" anchor="t" anchorCtr="0">
          <a:noAutofit/>
        </a:bodyPr>
        <a:lstStyle/>
        <a:p>
          <a:pPr lvl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00" kern="1200" baseline="0" dirty="0"/>
        </a:p>
      </dsp:txBody>
      <dsp:txXfrm>
        <a:off x="3353506" y="4068818"/>
        <a:ext cx="1546971" cy="57392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35E1F4-5F13-47C5-809C-F7319EA358EC}">
      <dsp:nvSpPr>
        <dsp:cNvPr id="0" name=""/>
        <dsp:cNvSpPr/>
      </dsp:nvSpPr>
      <dsp:spPr>
        <a:xfrm>
          <a:off x="0" y="0"/>
          <a:ext cx="2001357" cy="2413012"/>
        </a:xfrm>
        <a:prstGeom prst="round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340B1D-2B33-4BAE-9647-BF0DA930E15B}">
      <dsp:nvSpPr>
        <dsp:cNvPr id="0" name=""/>
        <dsp:cNvSpPr/>
      </dsp:nvSpPr>
      <dsp:spPr>
        <a:xfrm>
          <a:off x="419612" y="1900147"/>
          <a:ext cx="1999677" cy="7418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" tIns="21336" rIns="21336" bIns="0" numCol="1" spcCol="1270" anchor="t" anchorCtr="0">
          <a:noAutofit/>
        </a:bodyPr>
        <a:lstStyle/>
        <a:p>
          <a:pPr lvl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00" kern="1200" baseline="0" dirty="0"/>
        </a:p>
      </dsp:txBody>
      <dsp:txXfrm>
        <a:off x="419612" y="1900147"/>
        <a:ext cx="1999677" cy="741880"/>
      </dsp:txXfrm>
    </dsp:sp>
    <dsp:sp modelId="{D661EEDE-34A8-402B-B643-4ED1898A9051}">
      <dsp:nvSpPr>
        <dsp:cNvPr id="0" name=""/>
        <dsp:cNvSpPr/>
      </dsp:nvSpPr>
      <dsp:spPr>
        <a:xfrm>
          <a:off x="2620181" y="143518"/>
          <a:ext cx="2625156" cy="1857947"/>
        </a:xfrm>
        <a:prstGeom prst="roundRect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7B5B99-D3E9-4075-B630-381D33C7EA9C}">
      <dsp:nvSpPr>
        <dsp:cNvPr id="0" name=""/>
        <dsp:cNvSpPr/>
      </dsp:nvSpPr>
      <dsp:spPr>
        <a:xfrm>
          <a:off x="2932921" y="1761381"/>
          <a:ext cx="1999677" cy="7418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" tIns="21336" rIns="21336" bIns="0" numCol="1" spcCol="1270" anchor="t" anchorCtr="0">
          <a:noAutofit/>
        </a:bodyPr>
        <a:lstStyle/>
        <a:p>
          <a:pPr lvl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00" kern="1200" baseline="0" dirty="0"/>
        </a:p>
      </dsp:txBody>
      <dsp:txXfrm>
        <a:off x="2932921" y="1761381"/>
        <a:ext cx="1999677" cy="741880"/>
      </dsp:txXfrm>
    </dsp:sp>
    <dsp:sp modelId="{A74B328A-A7B0-4B9B-ABAD-A83AAE9A9F3E}">
      <dsp:nvSpPr>
        <dsp:cNvPr id="0" name=""/>
        <dsp:cNvSpPr/>
      </dsp:nvSpPr>
      <dsp:spPr>
        <a:xfrm>
          <a:off x="5725804" y="192705"/>
          <a:ext cx="1999677" cy="1758581"/>
        </a:xfrm>
        <a:prstGeom prst="roundRect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433578-C209-4EF6-9E99-17FB27D5E5E2}">
      <dsp:nvSpPr>
        <dsp:cNvPr id="0" name=""/>
        <dsp:cNvSpPr/>
      </dsp:nvSpPr>
      <dsp:spPr>
        <a:xfrm>
          <a:off x="5445390" y="1736540"/>
          <a:ext cx="1999677" cy="7418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" tIns="21336" rIns="21336" bIns="0" numCol="1" spcCol="1270" anchor="t" anchorCtr="0">
          <a:noAutofit/>
        </a:bodyPr>
        <a:lstStyle/>
        <a:p>
          <a:pPr lvl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00" kern="1200" baseline="0" dirty="0"/>
        </a:p>
      </dsp:txBody>
      <dsp:txXfrm>
        <a:off x="5445390" y="1736540"/>
        <a:ext cx="1999677" cy="741880"/>
      </dsp:txXfrm>
    </dsp:sp>
    <dsp:sp modelId="{AA23DAC3-CDBA-41F9-9718-758B55A24518}">
      <dsp:nvSpPr>
        <dsp:cNvPr id="0" name=""/>
        <dsp:cNvSpPr/>
      </dsp:nvSpPr>
      <dsp:spPr>
        <a:xfrm>
          <a:off x="1189991" y="3362260"/>
          <a:ext cx="2582163" cy="1830515"/>
        </a:xfrm>
        <a:prstGeom prst="roundRect">
          <a:avLst/>
        </a:prstGeom>
        <a:blipFill rotWithShape="1">
          <a:blip xmlns:r="http://schemas.openxmlformats.org/officeDocument/2006/relationships" r:embed="rId4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5F08E5-BE65-4DF0-BE19-8B4A89F8DF9C}">
      <dsp:nvSpPr>
        <dsp:cNvPr id="0" name=""/>
        <dsp:cNvSpPr/>
      </dsp:nvSpPr>
      <dsp:spPr>
        <a:xfrm>
          <a:off x="2932081" y="4446142"/>
          <a:ext cx="1999677" cy="7418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" tIns="21336" rIns="21336" bIns="0" numCol="1" spcCol="1270" anchor="t" anchorCtr="0">
          <a:noAutofit/>
        </a:bodyPr>
        <a:lstStyle/>
        <a:p>
          <a:pPr lvl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00" kern="1200" baseline="0" dirty="0"/>
        </a:p>
      </dsp:txBody>
      <dsp:txXfrm>
        <a:off x="2932081" y="4446142"/>
        <a:ext cx="1999677" cy="74188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35E1F4-5F13-47C5-809C-F7319EA358EC}">
      <dsp:nvSpPr>
        <dsp:cNvPr id="0" name=""/>
        <dsp:cNvSpPr/>
      </dsp:nvSpPr>
      <dsp:spPr>
        <a:xfrm>
          <a:off x="0" y="109733"/>
          <a:ext cx="2360797" cy="1626589"/>
        </a:xfrm>
        <a:prstGeom prst="round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340B1D-2B33-4BAE-9647-BF0DA930E15B}">
      <dsp:nvSpPr>
        <dsp:cNvPr id="0" name=""/>
        <dsp:cNvSpPr/>
      </dsp:nvSpPr>
      <dsp:spPr>
        <a:xfrm>
          <a:off x="142353" y="1628578"/>
          <a:ext cx="2360797" cy="8758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" tIns="21336" rIns="21336" bIns="0" numCol="1" spcCol="1270" anchor="t" anchorCtr="0">
          <a:noAutofit/>
        </a:bodyPr>
        <a:lstStyle/>
        <a:p>
          <a:pPr lvl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00" kern="1200" baseline="0" dirty="0"/>
        </a:p>
      </dsp:txBody>
      <dsp:txXfrm>
        <a:off x="142353" y="1628578"/>
        <a:ext cx="2360797" cy="875855"/>
      </dsp:txXfrm>
    </dsp:sp>
    <dsp:sp modelId="{D661EEDE-34A8-402B-B643-4ED1898A9051}">
      <dsp:nvSpPr>
        <dsp:cNvPr id="0" name=""/>
        <dsp:cNvSpPr/>
      </dsp:nvSpPr>
      <dsp:spPr>
        <a:xfrm>
          <a:off x="2739329" y="501855"/>
          <a:ext cx="2360797" cy="1626589"/>
        </a:xfrm>
        <a:prstGeom prst="roundRect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7B5B99-D3E9-4075-B630-381D33C7EA9C}">
      <dsp:nvSpPr>
        <dsp:cNvPr id="0" name=""/>
        <dsp:cNvSpPr/>
      </dsp:nvSpPr>
      <dsp:spPr>
        <a:xfrm>
          <a:off x="2739329" y="1628578"/>
          <a:ext cx="2360797" cy="8758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" tIns="21336" rIns="21336" bIns="0" numCol="1" spcCol="1270" anchor="t" anchorCtr="0">
          <a:noAutofit/>
        </a:bodyPr>
        <a:lstStyle/>
        <a:p>
          <a:pPr lvl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00" kern="1200" baseline="0" dirty="0"/>
        </a:p>
      </dsp:txBody>
      <dsp:txXfrm>
        <a:off x="2739329" y="1628578"/>
        <a:ext cx="2360797" cy="875855"/>
      </dsp:txXfrm>
    </dsp:sp>
    <dsp:sp modelId="{A74B328A-A7B0-4B9B-ABAD-A83AAE9A9F3E}">
      <dsp:nvSpPr>
        <dsp:cNvPr id="0" name=""/>
        <dsp:cNvSpPr/>
      </dsp:nvSpPr>
      <dsp:spPr>
        <a:xfrm>
          <a:off x="5336305" y="1988"/>
          <a:ext cx="2360797" cy="1626589"/>
        </a:xfrm>
        <a:prstGeom prst="roundRect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433578-C209-4EF6-9E99-17FB27D5E5E2}">
      <dsp:nvSpPr>
        <dsp:cNvPr id="0" name=""/>
        <dsp:cNvSpPr/>
      </dsp:nvSpPr>
      <dsp:spPr>
        <a:xfrm>
          <a:off x="5336305" y="1628578"/>
          <a:ext cx="2360797" cy="8758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" tIns="21336" rIns="21336" bIns="0" numCol="1" spcCol="1270" anchor="t" anchorCtr="0">
          <a:noAutofit/>
        </a:bodyPr>
        <a:lstStyle/>
        <a:p>
          <a:pPr lvl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00" kern="1200" baseline="0" dirty="0"/>
        </a:p>
      </dsp:txBody>
      <dsp:txXfrm>
        <a:off x="5336305" y="1628578"/>
        <a:ext cx="2360797" cy="875855"/>
      </dsp:txXfrm>
    </dsp:sp>
    <dsp:sp modelId="{AA23DAC3-CDBA-41F9-9718-758B55A24518}">
      <dsp:nvSpPr>
        <dsp:cNvPr id="0" name=""/>
        <dsp:cNvSpPr/>
      </dsp:nvSpPr>
      <dsp:spPr>
        <a:xfrm>
          <a:off x="5287455" y="2358948"/>
          <a:ext cx="2360797" cy="2328950"/>
        </a:xfrm>
        <a:prstGeom prst="roundRect">
          <a:avLst/>
        </a:prstGeom>
        <a:blipFill rotWithShape="1">
          <a:blip xmlns:r="http://schemas.openxmlformats.org/officeDocument/2006/relationships" r:embed="rId4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5F08E5-BE65-4DF0-BE19-8B4A89F8DF9C}">
      <dsp:nvSpPr>
        <dsp:cNvPr id="0" name=""/>
        <dsp:cNvSpPr/>
      </dsp:nvSpPr>
      <dsp:spPr>
        <a:xfrm>
          <a:off x="2739329" y="4718283"/>
          <a:ext cx="2360797" cy="8758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" tIns="21336" rIns="21336" bIns="0" numCol="1" spcCol="1270" anchor="t" anchorCtr="0">
          <a:noAutofit/>
        </a:bodyPr>
        <a:lstStyle/>
        <a:p>
          <a:pPr lvl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00" kern="1200" baseline="0" dirty="0"/>
        </a:p>
      </dsp:txBody>
      <dsp:txXfrm>
        <a:off x="2739329" y="4718283"/>
        <a:ext cx="2360797" cy="87585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35E1F4-5F13-47C5-809C-F7319EA358EC}">
      <dsp:nvSpPr>
        <dsp:cNvPr id="0" name=""/>
        <dsp:cNvSpPr/>
      </dsp:nvSpPr>
      <dsp:spPr>
        <a:xfrm>
          <a:off x="2750562" y="123494"/>
          <a:ext cx="2237839" cy="2852553"/>
        </a:xfrm>
        <a:prstGeom prst="round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340B1D-2B33-4BAE-9647-BF0DA930E15B}">
      <dsp:nvSpPr>
        <dsp:cNvPr id="0" name=""/>
        <dsp:cNvSpPr/>
      </dsp:nvSpPr>
      <dsp:spPr>
        <a:xfrm>
          <a:off x="607237" y="2089531"/>
          <a:ext cx="1923765" cy="7137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" tIns="21336" rIns="21336" bIns="0" numCol="1" spcCol="1270" anchor="t" anchorCtr="0">
          <a:noAutofit/>
        </a:bodyPr>
        <a:lstStyle/>
        <a:p>
          <a:pPr lvl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00" kern="1200" baseline="0" dirty="0"/>
        </a:p>
      </dsp:txBody>
      <dsp:txXfrm>
        <a:off x="607237" y="2089531"/>
        <a:ext cx="1923765" cy="713717"/>
      </dsp:txXfrm>
    </dsp:sp>
    <dsp:sp modelId="{D661EEDE-34A8-402B-B643-4ED1898A9051}">
      <dsp:nvSpPr>
        <dsp:cNvPr id="0" name=""/>
        <dsp:cNvSpPr/>
      </dsp:nvSpPr>
      <dsp:spPr>
        <a:xfrm>
          <a:off x="0" y="268579"/>
          <a:ext cx="2215389" cy="1696077"/>
        </a:xfrm>
        <a:prstGeom prst="roundRect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7B5B99-D3E9-4075-B630-381D33C7EA9C}">
      <dsp:nvSpPr>
        <dsp:cNvPr id="0" name=""/>
        <dsp:cNvSpPr/>
      </dsp:nvSpPr>
      <dsp:spPr>
        <a:xfrm>
          <a:off x="3026309" y="1825323"/>
          <a:ext cx="1923765" cy="7137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" tIns="21336" rIns="21336" bIns="0" numCol="1" spcCol="1270" anchor="t" anchorCtr="0">
          <a:noAutofit/>
        </a:bodyPr>
        <a:lstStyle/>
        <a:p>
          <a:pPr lvl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00" kern="1200" baseline="0" dirty="0"/>
        </a:p>
      </dsp:txBody>
      <dsp:txXfrm>
        <a:off x="3026309" y="1825323"/>
        <a:ext cx="1923765" cy="713717"/>
      </dsp:txXfrm>
    </dsp:sp>
    <dsp:sp modelId="{A74B328A-A7B0-4B9B-ABAD-A83AAE9A9F3E}">
      <dsp:nvSpPr>
        <dsp:cNvPr id="0" name=""/>
        <dsp:cNvSpPr/>
      </dsp:nvSpPr>
      <dsp:spPr>
        <a:xfrm>
          <a:off x="5467408" y="357201"/>
          <a:ext cx="2113102" cy="1518834"/>
        </a:xfrm>
        <a:prstGeom prst="roundRect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433578-C209-4EF6-9E99-17FB27D5E5E2}">
      <dsp:nvSpPr>
        <dsp:cNvPr id="0" name=""/>
        <dsp:cNvSpPr/>
      </dsp:nvSpPr>
      <dsp:spPr>
        <a:xfrm>
          <a:off x="5383012" y="1781012"/>
          <a:ext cx="1923765" cy="7137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" tIns="21336" rIns="21336" bIns="0" numCol="1" spcCol="1270" anchor="t" anchorCtr="0">
          <a:noAutofit/>
        </a:bodyPr>
        <a:lstStyle/>
        <a:p>
          <a:pPr lvl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00" kern="1200" baseline="0" dirty="0"/>
        </a:p>
      </dsp:txBody>
      <dsp:txXfrm>
        <a:off x="5383012" y="1781012"/>
        <a:ext cx="1923765" cy="713717"/>
      </dsp:txXfrm>
    </dsp:sp>
    <dsp:sp modelId="{AA23DAC3-CDBA-41F9-9718-758B55A24518}">
      <dsp:nvSpPr>
        <dsp:cNvPr id="0" name=""/>
        <dsp:cNvSpPr/>
      </dsp:nvSpPr>
      <dsp:spPr>
        <a:xfrm>
          <a:off x="2804162" y="3309826"/>
          <a:ext cx="2245207" cy="1615899"/>
        </a:xfrm>
        <a:prstGeom prst="roundRect">
          <a:avLst/>
        </a:prstGeom>
        <a:blipFill rotWithShape="1">
          <a:blip xmlns:r="http://schemas.openxmlformats.org/officeDocument/2006/relationships" r:embed="rId4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5F08E5-BE65-4DF0-BE19-8B4A89F8DF9C}">
      <dsp:nvSpPr>
        <dsp:cNvPr id="0" name=""/>
        <dsp:cNvSpPr/>
      </dsp:nvSpPr>
      <dsp:spPr>
        <a:xfrm>
          <a:off x="2963941" y="4516133"/>
          <a:ext cx="1923765" cy="7137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" tIns="21336" rIns="21336" bIns="0" numCol="1" spcCol="1270" anchor="t" anchorCtr="0">
          <a:noAutofit/>
        </a:bodyPr>
        <a:lstStyle/>
        <a:p>
          <a:pPr lvl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00" kern="1200" baseline="0" dirty="0"/>
        </a:p>
      </dsp:txBody>
      <dsp:txXfrm>
        <a:off x="2963941" y="4516133"/>
        <a:ext cx="1923765" cy="71371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35E1F4-5F13-47C5-809C-F7319EA358EC}">
      <dsp:nvSpPr>
        <dsp:cNvPr id="0" name=""/>
        <dsp:cNvSpPr/>
      </dsp:nvSpPr>
      <dsp:spPr>
        <a:xfrm>
          <a:off x="0" y="46415"/>
          <a:ext cx="2041813" cy="2014730"/>
        </a:xfrm>
        <a:prstGeom prst="round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340B1D-2B33-4BAE-9647-BF0DA930E15B}">
      <dsp:nvSpPr>
        <dsp:cNvPr id="0" name=""/>
        <dsp:cNvSpPr/>
      </dsp:nvSpPr>
      <dsp:spPr>
        <a:xfrm>
          <a:off x="801785" y="1795657"/>
          <a:ext cx="2040100" cy="7568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" tIns="21336" rIns="21336" bIns="0" numCol="1" spcCol="1270" anchor="t" anchorCtr="0">
          <a:noAutofit/>
        </a:bodyPr>
        <a:lstStyle/>
        <a:p>
          <a:pPr lvl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00" kern="1200" baseline="0" dirty="0"/>
        </a:p>
      </dsp:txBody>
      <dsp:txXfrm>
        <a:off x="801785" y="1795657"/>
        <a:ext cx="2040100" cy="756877"/>
      </dsp:txXfrm>
    </dsp:sp>
    <dsp:sp modelId="{D661EEDE-34A8-402B-B643-4ED1898A9051}">
      <dsp:nvSpPr>
        <dsp:cNvPr id="0" name=""/>
        <dsp:cNvSpPr/>
      </dsp:nvSpPr>
      <dsp:spPr>
        <a:xfrm>
          <a:off x="11465" y="2748473"/>
          <a:ext cx="1734350" cy="2348356"/>
        </a:xfrm>
        <a:prstGeom prst="roundRect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7B5B99-D3E9-4075-B630-381D33C7EA9C}">
      <dsp:nvSpPr>
        <dsp:cNvPr id="0" name=""/>
        <dsp:cNvSpPr/>
      </dsp:nvSpPr>
      <dsp:spPr>
        <a:xfrm>
          <a:off x="3046838" y="1879064"/>
          <a:ext cx="2040100" cy="7568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" tIns="21336" rIns="21336" bIns="0" numCol="1" spcCol="1270" anchor="t" anchorCtr="0">
          <a:noAutofit/>
        </a:bodyPr>
        <a:lstStyle/>
        <a:p>
          <a:pPr lvl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00" kern="1200" baseline="0" dirty="0"/>
        </a:p>
      </dsp:txBody>
      <dsp:txXfrm>
        <a:off x="3046838" y="1879064"/>
        <a:ext cx="2040100" cy="756877"/>
      </dsp:txXfrm>
    </dsp:sp>
    <dsp:sp modelId="{A74B328A-A7B0-4B9B-ABAD-A83AAE9A9F3E}">
      <dsp:nvSpPr>
        <dsp:cNvPr id="0" name=""/>
        <dsp:cNvSpPr/>
      </dsp:nvSpPr>
      <dsp:spPr>
        <a:xfrm>
          <a:off x="2328380" y="147785"/>
          <a:ext cx="2040100" cy="2345741"/>
        </a:xfrm>
        <a:prstGeom prst="roundRect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433578-C209-4EF6-9E99-17FB27D5E5E2}">
      <dsp:nvSpPr>
        <dsp:cNvPr id="0" name=""/>
        <dsp:cNvSpPr/>
      </dsp:nvSpPr>
      <dsp:spPr>
        <a:xfrm>
          <a:off x="5291034" y="1878410"/>
          <a:ext cx="2040100" cy="7568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" tIns="21336" rIns="21336" bIns="0" numCol="1" spcCol="1270" anchor="t" anchorCtr="0">
          <a:noAutofit/>
        </a:bodyPr>
        <a:lstStyle/>
        <a:p>
          <a:pPr lvl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00" kern="1200" baseline="0" dirty="0"/>
        </a:p>
      </dsp:txBody>
      <dsp:txXfrm>
        <a:off x="5291034" y="1878410"/>
        <a:ext cx="2040100" cy="756877"/>
      </dsp:txXfrm>
    </dsp:sp>
    <dsp:sp modelId="{AA23DAC3-CDBA-41F9-9718-758B55A24518}">
      <dsp:nvSpPr>
        <dsp:cNvPr id="0" name=""/>
        <dsp:cNvSpPr/>
      </dsp:nvSpPr>
      <dsp:spPr>
        <a:xfrm>
          <a:off x="1880033" y="2977899"/>
          <a:ext cx="2916343" cy="1906075"/>
        </a:xfrm>
        <a:prstGeom prst="roundRect">
          <a:avLst/>
        </a:prstGeom>
        <a:blipFill rotWithShape="1">
          <a:blip xmlns:r="http://schemas.openxmlformats.org/officeDocument/2006/relationships" r:embed="rId4"/>
          <a:stretch>
            <a:fillRect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5F08E5-BE65-4DF0-BE19-8B4A89F8DF9C}">
      <dsp:nvSpPr>
        <dsp:cNvPr id="0" name=""/>
        <dsp:cNvSpPr/>
      </dsp:nvSpPr>
      <dsp:spPr>
        <a:xfrm>
          <a:off x="3045981" y="4495803"/>
          <a:ext cx="2040100" cy="75687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" tIns="21336" rIns="21336" bIns="0" numCol="1" spcCol="1270" anchor="t" anchorCtr="0">
          <a:noAutofit/>
        </a:bodyPr>
        <a:lstStyle/>
        <a:p>
          <a:pPr lvl="0" algn="ctr" defTabSz="133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00" kern="1200" baseline="0" dirty="0"/>
        </a:p>
      </dsp:txBody>
      <dsp:txXfrm>
        <a:off x="3045981" y="4495803"/>
        <a:ext cx="2040100" cy="75687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2022-09-29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538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2022-09-29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19137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2022-09-29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9446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2022-09-29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70402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2022-09-29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98864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2022-09-29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02645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2022-09-29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43964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2022-09-29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67339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2022-09-29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44860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2022-09-29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7201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89A218-1BD9-44B7-AD25-60C2204205A7}" type="datetimeFigureOut">
              <a:rPr lang="ru-RU" smtClean="0"/>
              <a:pPr/>
              <a:t>2022-09-29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93147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89A218-1BD9-44B7-AD25-60C2204205A7}" type="datetimeFigureOut">
              <a:rPr lang="ru-RU" smtClean="0"/>
              <a:pPr/>
              <a:t>2022-09-29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5C7EFC-FB93-4B0A-97A4-5DFF6022B23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6177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10" Type="http://schemas.openxmlformats.org/officeDocument/2006/relationships/image" Target="../media/image21.png"/><Relationship Id="rId4" Type="http://schemas.openxmlformats.org/officeDocument/2006/relationships/diagramLayout" Target="../diagrams/layout3.xml"/><Relationship Id="rId9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322913" y="1340220"/>
            <a:ext cx="681905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ln w="1270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Проект </a:t>
            </a:r>
            <a:r>
              <a:rPr lang="ru-RU" sz="3600" b="1" dirty="0">
                <a:ln w="1270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для </a:t>
            </a:r>
            <a:r>
              <a:rPr lang="ru-RU" sz="3600" b="1" dirty="0" smtClean="0">
                <a:ln w="1270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старшей группы</a:t>
            </a:r>
            <a:endParaRPr lang="ru-RU" sz="3600" b="1" dirty="0">
              <a:ln w="12700">
                <a:solidFill>
                  <a:schemeClr val="accent6">
                    <a:lumMod val="50000"/>
                  </a:schemeClr>
                </a:solidFill>
              </a:ln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ru-RU" sz="3600" b="1" dirty="0">
                <a:ln w="1270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3600" b="1" dirty="0" smtClean="0">
                <a:ln w="1270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Тема</a:t>
            </a:r>
            <a:r>
              <a:rPr lang="ru-RU" sz="3600" b="1" dirty="0">
                <a:ln w="1270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   «Лето  и мы» </a:t>
            </a:r>
            <a:endParaRPr lang="ru-RU" sz="3600" b="1" dirty="0" smtClean="0">
              <a:ln w="12700">
                <a:solidFill>
                  <a:schemeClr val="accent6">
                    <a:lumMod val="50000"/>
                  </a:schemeClr>
                </a:solidFill>
              </a:ln>
              <a:solidFill>
                <a:srgbClr val="FF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ctr"/>
            <a:r>
              <a:rPr lang="ru-RU" sz="3600" b="1" dirty="0" smtClean="0">
                <a:ln w="1270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(</a:t>
            </a:r>
            <a:r>
              <a:rPr lang="ru-RU" sz="3600" b="1" dirty="0">
                <a:ln w="1270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безопасность в природе)  </a:t>
            </a:r>
            <a:r>
              <a:rPr lang="ru-RU" sz="3600" b="1" dirty="0">
                <a:ln w="1270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endParaRPr lang="ru-RU" sz="3600" dirty="0">
              <a:ln w="12700"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77184" y="4876799"/>
            <a:ext cx="59009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 smtClean="0"/>
              <a:t>Проект  </a:t>
            </a:r>
            <a:r>
              <a:rPr lang="ru-RU" b="1" i="1" dirty="0"/>
              <a:t>подготовила  воспитатель МБДОУ  -</a:t>
            </a:r>
          </a:p>
          <a:p>
            <a:r>
              <a:rPr lang="ru-RU" b="1" i="1" dirty="0" smtClean="0"/>
              <a:t>детский  </a:t>
            </a:r>
            <a:r>
              <a:rPr lang="ru-RU" b="1" i="1" dirty="0"/>
              <a:t>сад № 135  Бутакова Наталья Альбертовна</a:t>
            </a:r>
          </a:p>
          <a:p>
            <a:endParaRPr lang="ru-RU" b="1" i="1" dirty="0"/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70688" y="158496"/>
            <a:ext cx="897128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i="1" dirty="0"/>
              <a:t>Муниципальное бюджетное дошкольное образовательное учреждение детский сад №135 город Иваново.</a:t>
            </a:r>
          </a:p>
        </p:txBody>
      </p:sp>
    </p:spTree>
    <p:extLst>
      <p:ext uri="{BB962C8B-B14F-4D97-AF65-F5344CB8AC3E}">
        <p14:creationId xmlns:p14="http://schemas.microsoft.com/office/powerpoint/2010/main" val="2552666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4000"/>
    </mc:Choice>
    <mc:Fallback xmlns="">
      <p:transition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27644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797016" y="789288"/>
            <a:ext cx="573738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Актуальность проекта:</a:t>
            </a:r>
            <a:endParaRPr lang="ru-RU" sz="36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950441" y="1607901"/>
            <a:ext cx="6791223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/>
              <a:t>Самое ценное в нашей жизни – дети. </a:t>
            </a:r>
          </a:p>
          <a:p>
            <a:r>
              <a:rPr lang="ru-RU" sz="2000" b="1" i="1" dirty="0"/>
              <a:t>Жизнь, здоровье и безопасность дошкольников полностью зависит от окружающих и взрослых.</a:t>
            </a:r>
          </a:p>
          <a:p>
            <a:r>
              <a:rPr lang="ru-RU" sz="2000" b="1" i="1" dirty="0"/>
              <a:t>Сегодня вопросы воспитания у детей навыков безопасного поведения в природе, способности предвидеть опасные события и по возможности избегать их, а при необходимости действовать очень актуально.</a:t>
            </a:r>
          </a:p>
          <a:p>
            <a:r>
              <a:rPr lang="ru-RU" sz="2000" b="1" i="1" dirty="0"/>
              <a:t>Поэтому необходимо сформулировать у детей модель безопасного поведения в природе, которая позволит действовать адекватно в конкретной сложной ситуации.</a:t>
            </a:r>
          </a:p>
          <a:p>
            <a:r>
              <a:rPr lang="ru-RU" sz="2000" b="1" i="1" dirty="0"/>
              <a:t>Задача взрослых – помочь детям научиться безопасному поведению, в первую очередь собственным примером.</a:t>
            </a:r>
          </a:p>
        </p:txBody>
      </p:sp>
    </p:spTree>
    <p:extLst>
      <p:ext uri="{BB962C8B-B14F-4D97-AF65-F5344CB8AC3E}">
        <p14:creationId xmlns:p14="http://schemas.microsoft.com/office/powerpoint/2010/main" val="2333666259"/>
      </p:ext>
    </p:extLst>
  </p:cSld>
  <p:clrMapOvr>
    <a:masterClrMapping/>
  </p:clrMapOvr>
  <p:transition spd="slow" advTm="17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27644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967705" y="638967"/>
            <a:ext cx="376577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Цель  проекта</a:t>
            </a:r>
            <a:r>
              <a:rPr lang="ru-RU" sz="36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  <a:endParaRPr lang="ru-RU" sz="3600" b="1" dirty="0">
              <a:solidFill>
                <a:srgbClr val="C000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207008" y="1280798"/>
            <a:ext cx="8180832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1600" b="1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Познакомить детей с элементарными правилами безопасного поведения в природе; сформировать умение самостоятельно применять их в жизни.</a:t>
            </a:r>
          </a:p>
          <a:p>
            <a:pPr>
              <a:lnSpc>
                <a:spcPct val="150000"/>
              </a:lnSpc>
            </a:pPr>
            <a:r>
              <a:rPr lang="ru-RU" sz="3200" b="1" dirty="0" smtClean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                    Задачи</a:t>
            </a:r>
            <a:r>
              <a:rPr lang="ru-RU" sz="3200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</a:p>
          <a:p>
            <a:pPr>
              <a:lnSpc>
                <a:spcPct val="150000"/>
              </a:lnSpc>
            </a:pPr>
            <a:r>
              <a:rPr lang="ru-RU" sz="1600" b="1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Формировать понятие взаимосвязи и взаимодействия всех природных объектов через знакомство дошкольников со значением природы в жизни людей.</a:t>
            </a:r>
          </a:p>
          <a:p>
            <a:pPr>
              <a:lnSpc>
                <a:spcPct val="150000"/>
              </a:lnSpc>
            </a:pPr>
            <a:r>
              <a:rPr lang="ru-RU" sz="1600" b="1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Знакомить детей с проблемами загрязнения окружающей среды.</a:t>
            </a:r>
          </a:p>
          <a:p>
            <a:pPr>
              <a:lnSpc>
                <a:spcPct val="150000"/>
              </a:lnSpc>
            </a:pPr>
            <a:r>
              <a:rPr lang="ru-RU" sz="1600" b="1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Формировать у дошкольников ответственное и бережное отношение к природе, сочетая с ознакомлением с опасными растениями; развивать умения различать лекарственные и ядовитые растения, съедобные и несъедобные грибы.</a:t>
            </a:r>
          </a:p>
          <a:p>
            <a:pPr>
              <a:lnSpc>
                <a:spcPct val="150000"/>
              </a:lnSpc>
            </a:pPr>
            <a:r>
              <a:rPr lang="ru-RU" sz="1600" b="1" i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Формировать у дошкольников представление об опасностях, возникающих при контакте с насекомыми и животными и о правилах поведения при встрече с ними.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ru-RU" sz="2000" b="1" i="1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5618670"/>
      </p:ext>
    </p:extLst>
  </p:cSld>
  <p:clrMapOvr>
    <a:masterClrMapping/>
  </p:clrMapOvr>
  <p:transition spd="slow" advTm="11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27644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853184" y="1305342"/>
            <a:ext cx="6327648" cy="3877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C00000"/>
                </a:solidFill>
              </a:rPr>
              <a:t>Тип проекта: </a:t>
            </a:r>
            <a:r>
              <a:rPr lang="ru-RU" b="1" i="1" dirty="0"/>
              <a:t>долгосрочный. </a:t>
            </a:r>
          </a:p>
          <a:p>
            <a:r>
              <a:rPr lang="ru-RU" sz="2400" b="1" dirty="0">
                <a:solidFill>
                  <a:srgbClr val="C00000"/>
                </a:solidFill>
              </a:rPr>
              <a:t>Длительность проекта</a:t>
            </a:r>
            <a:r>
              <a:rPr lang="ru-RU" dirty="0"/>
              <a:t>: </a:t>
            </a:r>
            <a:r>
              <a:rPr lang="ru-RU" b="1" dirty="0"/>
              <a:t>- июль</a:t>
            </a:r>
            <a:r>
              <a:rPr lang="ru-RU" dirty="0"/>
              <a:t>.</a:t>
            </a:r>
          </a:p>
          <a:p>
            <a:r>
              <a:rPr lang="ru-RU" sz="2400" b="1" dirty="0">
                <a:solidFill>
                  <a:srgbClr val="C00000"/>
                </a:solidFill>
              </a:rPr>
              <a:t>Участники проекта:</a:t>
            </a:r>
            <a:r>
              <a:rPr lang="ru-RU" dirty="0">
                <a:solidFill>
                  <a:srgbClr val="C00000"/>
                </a:solidFill>
              </a:rPr>
              <a:t> </a:t>
            </a:r>
            <a:r>
              <a:rPr lang="ru-RU" b="1" i="1" dirty="0"/>
              <a:t>педагоги, дети и их родители.</a:t>
            </a:r>
          </a:p>
          <a:p>
            <a:r>
              <a:rPr lang="ru-RU" sz="2400" b="1" dirty="0">
                <a:solidFill>
                  <a:srgbClr val="C00000"/>
                </a:solidFill>
              </a:rPr>
              <a:t>Планируемый результат: </a:t>
            </a:r>
          </a:p>
          <a:p>
            <a:r>
              <a:rPr lang="ru-RU" b="1" i="1" dirty="0"/>
              <a:t>Дети подготовительной группы, знающие и соблюдающие правила безопасного поведения в природе, умеют действовать в различных ситуациях.</a:t>
            </a:r>
          </a:p>
          <a:p>
            <a:r>
              <a:rPr lang="ru-RU" sz="2400" b="1" dirty="0">
                <a:solidFill>
                  <a:srgbClr val="C00000"/>
                </a:solidFill>
              </a:rPr>
              <a:t>Основные формы реализации проекта: </a:t>
            </a:r>
            <a:r>
              <a:rPr lang="ru-RU" b="1" i="1" dirty="0"/>
              <a:t>беседы, непосредственно образовательная деятельность, детское художественное творчество, дидактические игры, тренинг - соревнования, чтение художественной литературы, работа с родителями.</a:t>
            </a:r>
          </a:p>
        </p:txBody>
      </p:sp>
    </p:spTree>
    <p:extLst>
      <p:ext uri="{BB962C8B-B14F-4D97-AF65-F5344CB8AC3E}">
        <p14:creationId xmlns:p14="http://schemas.microsoft.com/office/powerpoint/2010/main" val="1195622077"/>
      </p:ext>
    </p:extLst>
  </p:cSld>
  <p:clrMapOvr>
    <a:masterClrMapping/>
  </p:clrMapOvr>
  <p:transition spd="slow" advTm="1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322913" y="1340220"/>
            <a:ext cx="68190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ln w="1270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endParaRPr lang="ru-RU" sz="3600" dirty="0">
              <a:ln w="12700"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77184" y="4876799"/>
            <a:ext cx="59009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b="1" i="1" dirty="0"/>
          </a:p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3932108" y="754779"/>
            <a:ext cx="36006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000" b="1" dirty="0">
                <a:solidFill>
                  <a:srgbClr val="C00000"/>
                </a:solidFill>
              </a:rPr>
              <a:t>Этапы проекта: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642" y="1953224"/>
            <a:ext cx="5475287" cy="3560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75547321"/>
      </p:ext>
    </p:extLst>
  </p:cSld>
  <p:clrMapOvr>
    <a:masterClrMapping/>
  </p:clrMapOvr>
  <p:transition spd="slow" advTm="9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27644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633728" y="1305342"/>
            <a:ext cx="669340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C00000"/>
                </a:solidFill>
              </a:rPr>
              <a:t>I. Подготовительный. </a:t>
            </a:r>
          </a:p>
          <a:p>
            <a:endParaRPr lang="ru-RU" sz="2800" b="1" dirty="0">
              <a:solidFill>
                <a:srgbClr val="C00000"/>
              </a:solidFill>
            </a:endParaRPr>
          </a:p>
          <a:p>
            <a:r>
              <a:rPr lang="ru-RU" sz="2400" b="1" dirty="0">
                <a:solidFill>
                  <a:srgbClr val="C00000"/>
                </a:solidFill>
              </a:rPr>
              <a:t>Работа с родителями.</a:t>
            </a:r>
          </a:p>
          <a:p>
            <a:r>
              <a:rPr lang="ru-RU" sz="2000" b="1" dirty="0">
                <a:solidFill>
                  <a:srgbClr val="C00000"/>
                </a:solidFill>
              </a:rPr>
              <a:t>Цель:</a:t>
            </a:r>
            <a:r>
              <a:rPr lang="ru-RU" dirty="0"/>
              <a:t> </a:t>
            </a:r>
            <a:r>
              <a:rPr lang="ru-RU" b="1" i="1" dirty="0"/>
              <a:t>повышать грамотность родителей в формировании знаний у детей о правилах безопасного поведения в природе</a:t>
            </a:r>
          </a:p>
          <a:p>
            <a:r>
              <a:rPr lang="ru-RU" b="1" i="1" dirty="0"/>
              <a:t>. 1.Папки-передвижки, «Шпаргалки для родителей»: </a:t>
            </a:r>
          </a:p>
          <a:p>
            <a:r>
              <a:rPr lang="ru-RU" b="1" i="1" dirty="0"/>
              <a:t>«Дети и природа».</a:t>
            </a:r>
          </a:p>
          <a:p>
            <a:r>
              <a:rPr lang="ru-RU" b="1" i="1" dirty="0"/>
              <a:t>«Общение с природой – прекрасно или опасно?».</a:t>
            </a:r>
          </a:p>
          <a:p>
            <a:r>
              <a:rPr lang="ru-RU" b="1" i="1" dirty="0"/>
              <a:t>«Растения могут быть опасными» и другие.</a:t>
            </a:r>
          </a:p>
          <a:p>
            <a:r>
              <a:rPr lang="ru-RU" b="1" i="1" dirty="0"/>
              <a:t>2.Индивидуальные беседы.</a:t>
            </a:r>
          </a:p>
          <a:p>
            <a:r>
              <a:rPr lang="ru-RU" b="1" i="1" dirty="0"/>
              <a:t>3.Совместное сотрудничество родителей и детей.</a:t>
            </a:r>
          </a:p>
        </p:txBody>
      </p:sp>
    </p:spTree>
    <p:extLst>
      <p:ext uri="{BB962C8B-B14F-4D97-AF65-F5344CB8AC3E}">
        <p14:creationId xmlns:p14="http://schemas.microsoft.com/office/powerpoint/2010/main" val="1164938737"/>
      </p:ext>
    </p:extLst>
  </p:cSld>
  <p:clrMapOvr>
    <a:masterClrMapping/>
  </p:clrMapOvr>
  <p:transition spd="slow" advTm="16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276440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328929" y="773900"/>
            <a:ext cx="78150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C000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Темы  основных  направлений  работы: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804417" y="1535049"/>
            <a:ext cx="637641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/>
              <a:t>«Съедобные и несъедобные грибы» - дети должны уметь различать грибы (съедобные и несъедобные) по внешнему виду.</a:t>
            </a:r>
          </a:p>
          <a:p>
            <a:r>
              <a:rPr lang="ru-RU" b="1" i="1" dirty="0"/>
              <a:t>«Съедобные ягоды и ядовитые растения» - дети должны уметь различать съедобные ягоды и ядовитые растения, правильно их называть.</a:t>
            </a:r>
          </a:p>
          <a:p>
            <a:r>
              <a:rPr lang="ru-RU" b="1" i="1" dirty="0"/>
              <a:t>«Контакты с животными и насекомыми» - дети должны знать, что контакты с животными и насекомыми могут быть опасны.</a:t>
            </a:r>
          </a:p>
          <a:p>
            <a:r>
              <a:rPr lang="ru-RU" b="1" i="1" dirty="0"/>
              <a:t>«Взаимосвязь и взаимодействие в природе (природные явления) » – дети должны знать, что Земля – общий дом для всех людей и всех живых существ, живущих рядом с человеком, иметь знания о явлениях природы.</a:t>
            </a:r>
          </a:p>
          <a:p>
            <a:r>
              <a:rPr lang="ru-RU" b="1" i="1" dirty="0"/>
              <a:t>«Будем беречь природу, и охранять» - дети должны знать: какие действия вредят природе, портят её, а какие способствуют её восстановлению.</a:t>
            </a:r>
          </a:p>
        </p:txBody>
      </p:sp>
    </p:spTree>
    <p:extLst>
      <p:ext uri="{BB962C8B-B14F-4D97-AF65-F5344CB8AC3E}">
        <p14:creationId xmlns:p14="http://schemas.microsoft.com/office/powerpoint/2010/main" val="3496474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1000">
        <p:split orient="vert"/>
      </p:transition>
    </mc:Choice>
    <mc:Fallback xmlns="">
      <p:transition spd="slow" advTm="2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322913" y="1340220"/>
            <a:ext cx="68190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ln w="1270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endParaRPr lang="ru-RU" sz="3600" dirty="0">
              <a:ln w="12700"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77184" y="4876799"/>
            <a:ext cx="59009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b="1" i="1" dirty="0"/>
          </a:p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3510710" y="851782"/>
            <a:ext cx="44434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C00000"/>
                </a:solidFill>
              </a:rPr>
              <a:t>II. </a:t>
            </a:r>
            <a:r>
              <a:rPr lang="ru-RU" sz="3200" b="1" dirty="0">
                <a:solidFill>
                  <a:srgbClr val="C00000"/>
                </a:solidFill>
              </a:rPr>
              <a:t>Реализация проекта. </a:t>
            </a: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7184" y="1788888"/>
            <a:ext cx="5235782" cy="34110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9142210"/>
      </p:ext>
    </p:extLst>
  </p:cSld>
  <p:clrMapOvr>
    <a:masterClrMapping/>
  </p:clrMapOvr>
  <p:transition spd="slow" advTm="8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322913" y="1340220"/>
            <a:ext cx="68190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ln w="1270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endParaRPr lang="ru-RU" sz="3600" dirty="0">
              <a:ln w="12700"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77184" y="4876799"/>
            <a:ext cx="59009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b="1" i="1" dirty="0"/>
          </a:p>
          <a:p>
            <a:endParaRPr lang="ru-RU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6814546"/>
              </p:ext>
            </p:extLst>
          </p:nvPr>
        </p:nvGraphicFramePr>
        <p:xfrm>
          <a:off x="731520" y="0"/>
          <a:ext cx="8205216" cy="641537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972540"/>
                <a:gridCol w="2453156"/>
                <a:gridCol w="2036064"/>
                <a:gridCol w="1743456"/>
              </a:tblGrid>
              <a:tr h="560832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Дата и тема недели.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Совместная деятельность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Самостоятельная деятельность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Работа с родителями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13858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 неделя июля</a:t>
                      </a:r>
                      <a:endParaRPr lang="ru-RU" sz="1600" b="1" dirty="0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r>
                        <a:rPr lang="ru-RU" sz="1600" b="1" i="1" dirty="0" smtClean="0"/>
                        <a:t>Беседа: «Лес – богатство нашей Родины».</a:t>
                      </a:r>
                    </a:p>
                    <a:p>
                      <a:r>
                        <a:rPr lang="ru-RU" sz="1600" b="1" i="1" dirty="0" smtClean="0"/>
                        <a:t>Сюжетно-ролевая игра: «На пикнике».</a:t>
                      </a:r>
                    </a:p>
                    <a:p>
                      <a:r>
                        <a:rPr lang="ru-RU" sz="1600" b="1" i="1" dirty="0" smtClean="0"/>
                        <a:t>Игра-аттракцион: «Помоги собрать грибы для Красной Шапочки».</a:t>
                      </a:r>
                    </a:p>
                    <a:p>
                      <a:r>
                        <a:rPr lang="ru-RU" sz="1600" b="1" i="1" dirty="0" smtClean="0"/>
                        <a:t>Продуктивная деятельность: лепка грибов для игры-аттракциона «Помоги собрать грибы для Красной Шапочки», рисование молоком «Грибы».</a:t>
                      </a:r>
                    </a:p>
                    <a:p>
                      <a:r>
                        <a:rPr lang="ru-RU" sz="1600" b="1" i="1" dirty="0" smtClean="0"/>
                        <a:t>Разучивание </a:t>
                      </a:r>
                      <a:r>
                        <a:rPr lang="ru-RU" sz="1600" b="1" i="1" dirty="0" err="1" smtClean="0"/>
                        <a:t>физ</a:t>
                      </a:r>
                      <a:r>
                        <a:rPr lang="ru-RU" sz="1600" b="1" i="1" dirty="0" smtClean="0"/>
                        <a:t> минутки: «Боровик».</a:t>
                      </a:r>
                    </a:p>
                    <a:p>
                      <a:r>
                        <a:rPr lang="ru-RU" sz="1600" b="1" i="1" dirty="0" smtClean="0"/>
                        <a:t>Оформление памятки: «Что делать при отравлении грибами».</a:t>
                      </a:r>
                    </a:p>
                    <a:p>
                      <a:endParaRPr lang="ru-RU" sz="1600" b="1" i="1" dirty="0" smtClean="0"/>
                    </a:p>
                    <a:p>
                      <a:endParaRPr lang="ru-RU" sz="1600" b="1" i="1" dirty="0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r>
                        <a:rPr lang="ru-RU" sz="1600" b="1" i="1" dirty="0" smtClean="0"/>
                        <a:t>Рассматривание иллюстраций: «Грибы в лесу», «Съедобные и несъедобные грибы»</a:t>
                      </a:r>
                    </a:p>
                    <a:p>
                      <a:r>
                        <a:rPr lang="ru-RU" sz="1600" b="1" i="1" dirty="0" smtClean="0"/>
                        <a:t>Дидактические игры: «Что будет если… », «Собери грибы в корзину».</a:t>
                      </a:r>
                    </a:p>
                    <a:p>
                      <a:r>
                        <a:rPr lang="ru-RU" sz="1600" b="1" i="1" dirty="0" smtClean="0"/>
                        <a:t>Отгадывание загадок на эту тему.</a:t>
                      </a:r>
                    </a:p>
                    <a:p>
                      <a:endParaRPr lang="ru-RU" sz="1600" b="1" i="1" dirty="0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r>
                        <a:rPr lang="ru-RU" sz="1600" b="1" i="1" dirty="0" smtClean="0"/>
                        <a:t>Анкетирование родителей</a:t>
                      </a:r>
                    </a:p>
                    <a:p>
                      <a:r>
                        <a:rPr lang="ru-RU" sz="1600" b="1" i="1" dirty="0" smtClean="0"/>
                        <a:t>Привлечь родителей к сбору журнальных подборок про съедобные и не съедобные грибы </a:t>
                      </a:r>
                    </a:p>
                    <a:p>
                      <a:r>
                        <a:rPr lang="ru-RU" sz="1600" b="1" i="1" dirty="0" smtClean="0"/>
                        <a:t>Изготовление альбома совместно с родителями «Ядовитые грибы»,</a:t>
                      </a:r>
                    </a:p>
                    <a:p>
                      <a:endParaRPr lang="ru-RU" sz="1600" b="1" i="1" dirty="0"/>
                    </a:p>
                  </a:txBody>
                  <a:tcPr/>
                </a:tc>
              </a:tr>
              <a:tr h="862880">
                <a:tc>
                  <a:txBody>
                    <a:bodyPr/>
                    <a:lstStyle/>
                    <a:p>
                      <a:r>
                        <a:rPr lang="ru-RU" b="1" i="1" dirty="0" smtClean="0">
                          <a:solidFill>
                            <a:srgbClr val="FF0000"/>
                          </a:solidFill>
                        </a:rPr>
                        <a:t>«Съедобные и несъедобные грибы».</a:t>
                      </a:r>
                      <a:endParaRPr lang="ru-RU" b="1" i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447032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Цель:  учить детей отличать съедобные грибы от несъедобных; дать знания о том, что в пищу можно употреблять съедобные грибы только после обработки (варки, засолки).</a:t>
                      </a:r>
                      <a:endParaRPr lang="ru-RU" sz="1600" b="1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43048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322913" y="1340220"/>
            <a:ext cx="68190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ln w="1270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endParaRPr lang="ru-RU" sz="3600" dirty="0">
              <a:ln w="12700"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77184" y="4876799"/>
            <a:ext cx="59009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b="1" i="1" dirty="0"/>
          </a:p>
          <a:p>
            <a:endParaRPr lang="ru-RU" dirty="0"/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220395147"/>
              </p:ext>
            </p:extLst>
          </p:nvPr>
        </p:nvGraphicFramePr>
        <p:xfrm>
          <a:off x="231648" y="231648"/>
          <a:ext cx="8253984" cy="46451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7647" y="3376048"/>
            <a:ext cx="2523743" cy="26067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83499648"/>
      </p:ext>
    </p:extLst>
  </p:cSld>
  <p:clrMapOvr>
    <a:masterClrMapping/>
  </p:clrMapOvr>
  <p:transition spd="slow" advTm="1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322913" y="1340220"/>
            <a:ext cx="68190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ln w="1270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endParaRPr lang="ru-RU" sz="3600" dirty="0">
              <a:ln w="12700"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77184" y="4876799"/>
            <a:ext cx="59009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b="1" i="1" dirty="0"/>
          </a:p>
          <a:p>
            <a:endParaRPr lang="ru-RU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4149616"/>
              </p:ext>
            </p:extLst>
          </p:nvPr>
        </p:nvGraphicFramePr>
        <p:xfrm>
          <a:off x="451104" y="0"/>
          <a:ext cx="8229600" cy="678484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755648"/>
                <a:gridCol w="2121408"/>
                <a:gridCol w="2426208"/>
                <a:gridCol w="1926336"/>
              </a:tblGrid>
              <a:tr h="841248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Дата и тема недели.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Совместная деятельность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Самостоятельная деятельность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Работа с родителями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38568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 неделя июля</a:t>
                      </a:r>
                      <a:endParaRPr lang="ru-RU" sz="1600" b="1" dirty="0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r>
                        <a:rPr lang="ru-RU" sz="1600" b="1" i="1" dirty="0" smtClean="0"/>
                        <a:t>Беседа: «Зачем люди ходят в лес».	</a:t>
                      </a:r>
                    </a:p>
                    <a:p>
                      <a:r>
                        <a:rPr lang="ru-RU" sz="1600" b="1" i="1" dirty="0" smtClean="0"/>
                        <a:t>Раскрашивание картинок: «Что растёт в лесу».</a:t>
                      </a:r>
                    </a:p>
                    <a:p>
                      <a:r>
                        <a:rPr lang="ru-RU" sz="1600" b="1" i="1" dirty="0" smtClean="0"/>
                        <a:t>НОД «Царство лекарственных растений».</a:t>
                      </a:r>
                    </a:p>
                    <a:p>
                      <a:r>
                        <a:rPr lang="ru-RU" sz="1600" b="1" i="1" dirty="0" smtClean="0"/>
                        <a:t>Проигрывание ситуации: «По ягодку в лес пойду… ».</a:t>
                      </a:r>
                    </a:p>
                    <a:p>
                      <a:r>
                        <a:rPr lang="ru-RU" sz="1600" b="1" i="1" dirty="0" smtClean="0"/>
                        <a:t>Продуктивная деятельность: рисование «Лекарственные растения»,</a:t>
                      </a:r>
                    </a:p>
                    <a:p>
                      <a:r>
                        <a:rPr lang="ru-RU" sz="1600" b="1" i="1" dirty="0" smtClean="0"/>
                        <a:t>«Пойду по дорожке, найду ягоду морошку» (лесные, лекарственные ягоды).</a:t>
                      </a:r>
                    </a:p>
                    <a:p>
                      <a:endParaRPr lang="ru-RU" sz="1600" b="1" i="1" dirty="0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r>
                        <a:rPr lang="ru-RU" sz="1600" b="1" i="1" dirty="0" smtClean="0"/>
                        <a:t>Дидактическая  игры: «Верно – не верно», «Съедобные – несъедобные ягоды» и другие.</a:t>
                      </a:r>
                    </a:p>
                    <a:p>
                      <a:r>
                        <a:rPr lang="ru-RU" sz="1600" b="1" i="1" dirty="0" smtClean="0"/>
                        <a:t>Чтение художественной литературы: сказки «На лесной тропинке», «Трава  здоровья»; стихи В. Рождественского «Ромашки», «Подорожник».</a:t>
                      </a:r>
                    </a:p>
                    <a:p>
                      <a:r>
                        <a:rPr lang="ru-RU" sz="1600" b="1" i="1" dirty="0" smtClean="0"/>
                        <a:t>Рассматривание альбома: «Ядовитые растения», «Лекарственные растения».</a:t>
                      </a:r>
                    </a:p>
                    <a:p>
                      <a:r>
                        <a:rPr lang="ru-RU" sz="1600" b="1" i="1" dirty="0" smtClean="0"/>
                        <a:t>Рассматривание иллюстраций: «Лекарственные и ядовитые растения».</a:t>
                      </a:r>
                    </a:p>
                    <a:p>
                      <a:endParaRPr lang="ru-RU" sz="1600" b="1" i="1" dirty="0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r>
                        <a:rPr lang="ru-RU" sz="1600" b="1" i="1" dirty="0" smtClean="0"/>
                        <a:t>Папка-передвижки, «Растения могут быть опасными» и другие.</a:t>
                      </a:r>
                    </a:p>
                    <a:p>
                      <a:r>
                        <a:rPr lang="ru-RU" sz="1600" b="1" i="1" dirty="0" smtClean="0"/>
                        <a:t>Изготовление поделок «Чудеса природы» с родителями.</a:t>
                      </a:r>
                    </a:p>
                    <a:p>
                      <a:endParaRPr lang="ru-RU" sz="1600" b="1" i="1" dirty="0"/>
                    </a:p>
                  </a:txBody>
                  <a:tcPr/>
                </a:tc>
              </a:tr>
              <a:tr h="438568">
                <a:tc>
                  <a:txBody>
                    <a:bodyPr/>
                    <a:lstStyle/>
                    <a:p>
                      <a:r>
                        <a:rPr lang="ru-RU" b="1" i="1" dirty="0" smtClean="0">
                          <a:solidFill>
                            <a:srgbClr val="FF0000"/>
                          </a:solidFill>
                        </a:rPr>
                        <a:t>«Съедобные ягоды и ядовитые растения».</a:t>
                      </a:r>
                      <a:endParaRPr lang="ru-RU" b="1" i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38568">
                <a:tc>
                  <a:txBody>
                    <a:bodyPr/>
                    <a:lstStyle/>
                    <a:p>
                      <a:r>
                        <a:rPr lang="ru-RU" sz="1600" b="1" i="1" dirty="0" smtClean="0"/>
                        <a:t>Цель: учить внимательно, относиться к растениям в природе, познакомить с ядовитыми растениями, учить узнавать их.</a:t>
                      </a:r>
                      <a:endParaRPr lang="ru-RU" sz="1600" b="1" i="1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32934893"/>
      </p:ext>
    </p:extLst>
  </p:cSld>
  <p:clrMapOvr>
    <a:masterClrMapping/>
  </p:clrMapOvr>
  <p:transition spd="slow" advTm="17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322913" y="1340220"/>
            <a:ext cx="68190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ln w="1270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endParaRPr lang="ru-RU" sz="3600" dirty="0">
              <a:ln w="12700"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77184" y="4876799"/>
            <a:ext cx="59009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b="1" i="1" dirty="0"/>
          </a:p>
          <a:p>
            <a:endParaRPr lang="ru-RU" dirty="0"/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4155992071"/>
              </p:ext>
            </p:extLst>
          </p:nvPr>
        </p:nvGraphicFramePr>
        <p:xfrm>
          <a:off x="451104" y="268224"/>
          <a:ext cx="7863840" cy="51927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997" y="3583381"/>
            <a:ext cx="2680290" cy="18432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7119538"/>
      </p:ext>
    </p:extLst>
  </p:cSld>
  <p:clrMapOvr>
    <a:masterClrMapping/>
  </p:clrMapOvr>
  <p:transition spd="slow" advTm="19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322913" y="1340220"/>
            <a:ext cx="68190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ln w="1270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endParaRPr lang="ru-RU" sz="3600" dirty="0">
              <a:ln w="12700"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77184" y="4876799"/>
            <a:ext cx="59009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b="1" i="1" dirty="0"/>
          </a:p>
          <a:p>
            <a:endParaRPr lang="ru-RU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4738039"/>
              </p:ext>
            </p:extLst>
          </p:nvPr>
        </p:nvGraphicFramePr>
        <p:xfrm>
          <a:off x="304800" y="182879"/>
          <a:ext cx="8534399" cy="652881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051675"/>
                <a:gridCol w="2664328"/>
                <a:gridCol w="2343164"/>
                <a:gridCol w="1475232"/>
              </a:tblGrid>
              <a:tr h="829057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Дата и тема недели.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Совместная деятельность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Самостоятельная деятельность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Работа с родителями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69195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3 неделя июля</a:t>
                      </a:r>
                      <a:endParaRPr lang="ru-RU" sz="1600" b="1" dirty="0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r>
                        <a:rPr lang="ru-RU" sz="1600" b="1" i="1" dirty="0" smtClean="0"/>
                        <a:t>Беседы: «Удивительные насекомые»; «Не дразните собак… ».</a:t>
                      </a:r>
                    </a:p>
                    <a:p>
                      <a:r>
                        <a:rPr lang="ru-RU" sz="1600" b="1" i="1" dirty="0" smtClean="0"/>
                        <a:t>Оформление памятки: «Как вести себя при встрече с животными»</a:t>
                      </a:r>
                    </a:p>
                    <a:p>
                      <a:r>
                        <a:rPr lang="ru-RU" sz="1600" b="1" i="1" dirty="0" smtClean="0"/>
                        <a:t>Проигрывание ситуации: «Осторожно! Я кусаюсь… »</a:t>
                      </a:r>
                    </a:p>
                    <a:p>
                      <a:r>
                        <a:rPr lang="ru-RU" sz="1600" b="1" i="1" dirty="0" smtClean="0"/>
                        <a:t>Составление рассказов на тему: «Осторожно с пчёлами, змеями, клещами! ».</a:t>
                      </a:r>
                    </a:p>
                    <a:p>
                      <a:r>
                        <a:rPr lang="ru-RU" sz="1600" b="1" i="1" dirty="0" smtClean="0"/>
                        <a:t>Продуктивная деятельность (рисование): «Опасные насекомые».</a:t>
                      </a:r>
                    </a:p>
                    <a:p>
                      <a:r>
                        <a:rPr lang="ru-RU" sz="1600" b="1" i="1" dirty="0" smtClean="0"/>
                        <a:t>Продуктивная деятельность Лепка »Бабочка»</a:t>
                      </a:r>
                    </a:p>
                    <a:p>
                      <a:r>
                        <a:rPr lang="ru-RU" sz="1600" b="1" i="1" dirty="0" smtClean="0"/>
                        <a:t>Экскурсия в зоопарк.</a:t>
                      </a:r>
                    </a:p>
                    <a:p>
                      <a:endParaRPr lang="ru-RU" sz="1600" b="1" i="1" dirty="0" smtClean="0"/>
                    </a:p>
                    <a:p>
                      <a:endParaRPr lang="ru-RU" sz="1600" b="1" i="1" dirty="0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r>
                        <a:rPr lang="ru-RU" sz="1600" b="1" i="1" dirty="0" smtClean="0"/>
                        <a:t>Дидактическая игра: «Правильно – неправильно поступают люди».</a:t>
                      </a:r>
                    </a:p>
                    <a:p>
                      <a:r>
                        <a:rPr lang="ru-RU" sz="1600" b="1" i="1" dirty="0" smtClean="0"/>
                        <a:t>Чтение художественной литературы: сказка «Домашнее животное - пчела»; Б. Житков «Беспризорная кошка».</a:t>
                      </a:r>
                    </a:p>
                    <a:p>
                      <a:r>
                        <a:rPr lang="ru-RU" sz="1600" b="1" i="1" dirty="0" smtClean="0"/>
                        <a:t>Рассматривание энциклопедии, иллюстраций: «Насекомые».</a:t>
                      </a:r>
                    </a:p>
                    <a:p>
                      <a:endParaRPr lang="ru-RU" sz="1600" b="1" i="1" dirty="0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r>
                        <a:rPr lang="ru-RU" sz="1600" b="1" i="1" dirty="0" smtClean="0"/>
                        <a:t>Консультация для родителей «В чем опасность некоторых насекомых»</a:t>
                      </a:r>
                    </a:p>
                    <a:p>
                      <a:r>
                        <a:rPr lang="ru-RU" sz="1600" b="1" i="1" dirty="0" smtClean="0"/>
                        <a:t>Папка-передвижка </a:t>
                      </a:r>
                    </a:p>
                    <a:p>
                      <a:r>
                        <a:rPr lang="ru-RU" sz="1600" b="1" i="1" dirty="0" smtClean="0"/>
                        <a:t>«Общение с природой – прекрасно или опасно?».</a:t>
                      </a:r>
                    </a:p>
                    <a:p>
                      <a:endParaRPr lang="ru-RU" sz="1600" b="1" i="1" dirty="0"/>
                    </a:p>
                  </a:txBody>
                  <a:tcPr/>
                </a:tc>
              </a:tr>
              <a:tr h="978256">
                <a:tc>
                  <a:txBody>
                    <a:bodyPr/>
                    <a:lstStyle/>
                    <a:p>
                      <a:r>
                        <a:rPr lang="ru-RU" b="1" i="1" dirty="0" smtClean="0">
                          <a:solidFill>
                            <a:srgbClr val="FF0000"/>
                          </a:solidFill>
                        </a:rPr>
                        <a:t>«Контакты с животными и насекомыми».</a:t>
                      </a:r>
                      <a:endParaRPr lang="ru-RU" b="1" i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2967376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Цель: учить понимать состояние и поведение животных и насекомых, знать, как с ними обращаться, какую опасность они могут принести</a:t>
                      </a:r>
                      <a:endParaRPr lang="ru-RU" sz="1600" b="1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76167102"/>
      </p:ext>
    </p:extLst>
  </p:cSld>
  <p:clrMapOvr>
    <a:masterClrMapping/>
  </p:clrMapOvr>
  <p:transition spd="slow" advTm="17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322913" y="1340220"/>
            <a:ext cx="68190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ln w="1270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endParaRPr lang="ru-RU" sz="3600" dirty="0">
              <a:ln w="12700"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77184" y="4876799"/>
            <a:ext cx="59009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b="1" i="1" dirty="0"/>
          </a:p>
          <a:p>
            <a:endParaRPr lang="ru-RU" dirty="0"/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4089766311"/>
              </p:ext>
            </p:extLst>
          </p:nvPr>
        </p:nvGraphicFramePr>
        <p:xfrm>
          <a:off x="768096" y="512064"/>
          <a:ext cx="7839456" cy="55961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788" y="2655029"/>
            <a:ext cx="2309813" cy="2541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2990" y="3090624"/>
            <a:ext cx="2428907" cy="16703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0185" y="5092256"/>
            <a:ext cx="1835150" cy="1262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84636777"/>
      </p:ext>
    </p:extLst>
  </p:cSld>
  <p:clrMapOvr>
    <a:masterClrMapping/>
  </p:clrMapOvr>
  <p:transition spd="slow" advTm="20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322913" y="1340220"/>
            <a:ext cx="68190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ln w="1270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endParaRPr lang="ru-RU" sz="3600" dirty="0">
              <a:ln w="12700"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77184" y="4876799"/>
            <a:ext cx="59009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b="1" i="1" dirty="0"/>
          </a:p>
          <a:p>
            <a:endParaRPr lang="ru-RU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5106688"/>
              </p:ext>
            </p:extLst>
          </p:nvPr>
        </p:nvGraphicFramePr>
        <p:xfrm>
          <a:off x="670560" y="-12192"/>
          <a:ext cx="8205216" cy="682752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877568"/>
                <a:gridCol w="2340864"/>
                <a:gridCol w="2109216"/>
                <a:gridCol w="1877568"/>
              </a:tblGrid>
              <a:tr h="597408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Дата и тема недели.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Совместная деятельность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Самостоятельная деятельность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Работа с родителями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38568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4 неделя июля</a:t>
                      </a:r>
                      <a:endParaRPr lang="ru-RU" sz="1600" b="1" dirty="0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r>
                        <a:rPr lang="ru-RU" sz="1600" b="1" i="1" dirty="0" smtClean="0"/>
                        <a:t>Беседа: «Земля – наш общий дом».</a:t>
                      </a:r>
                    </a:p>
                    <a:p>
                      <a:r>
                        <a:rPr lang="ru-RU" sz="1600" b="1" i="1" dirty="0" smtClean="0"/>
                        <a:t>Чтение художественной литературы: стихотворение М. </a:t>
                      </a:r>
                      <a:r>
                        <a:rPr lang="ru-RU" sz="1600" b="1" i="1" dirty="0" err="1" smtClean="0"/>
                        <a:t>Бородицкая</a:t>
                      </a:r>
                      <a:r>
                        <a:rPr lang="ru-RU" sz="1600" b="1" i="1" dirty="0" smtClean="0"/>
                        <a:t> «Разговор с пчелой».</a:t>
                      </a:r>
                    </a:p>
                    <a:p>
                      <a:r>
                        <a:rPr lang="ru-RU" sz="1600" b="1" i="1" dirty="0" smtClean="0"/>
                        <a:t>Отгадывание загадок о лесе и его обитателях; природных явлениях</a:t>
                      </a:r>
                    </a:p>
                    <a:p>
                      <a:r>
                        <a:rPr lang="ru-RU" sz="1600" b="1" i="1" dirty="0" smtClean="0"/>
                        <a:t>Показ демонстрационных картинок из серии «Правила безопасности для детей».</a:t>
                      </a:r>
                    </a:p>
                    <a:p>
                      <a:r>
                        <a:rPr lang="ru-RU" sz="1600" b="1" i="1" dirty="0" smtClean="0"/>
                        <a:t>Продуктивная деятельность (рисование): «Чтобы я хотел видеть на Земле».</a:t>
                      </a:r>
                    </a:p>
                    <a:p>
                      <a:r>
                        <a:rPr lang="ru-RU" sz="1600" b="1" i="1" dirty="0" smtClean="0"/>
                        <a:t>Экспериментальная деятельность: опыты </a:t>
                      </a:r>
                      <a:endParaRPr lang="ru-RU" sz="1600" b="1" i="1" dirty="0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r>
                        <a:rPr lang="ru-RU" sz="1600" b="1" i="1" dirty="0" smtClean="0"/>
                        <a:t>Наблюдение: за деревьями, птицами, растительностью на участке.</a:t>
                      </a:r>
                    </a:p>
                    <a:p>
                      <a:r>
                        <a:rPr lang="ru-RU" sz="1600" b="1" i="1" dirty="0" smtClean="0"/>
                        <a:t>Рассматривание репродукций картин: И. Шишкина «Утро в сосновом лесу», «Перед грозой».</a:t>
                      </a:r>
                    </a:p>
                    <a:p>
                      <a:r>
                        <a:rPr lang="ru-RU" sz="1600" b="1" i="1" dirty="0" smtClean="0"/>
                        <a:t>Рассматривание альбома: «Правила поведения в природе».</a:t>
                      </a:r>
                    </a:p>
                    <a:p>
                      <a:r>
                        <a:rPr lang="ru-RU" sz="1600" b="1" i="1" dirty="0" smtClean="0"/>
                        <a:t>Подвижная игра: «Птички в гнёздышках».</a:t>
                      </a:r>
                    </a:p>
                    <a:p>
                      <a:endParaRPr lang="ru-RU" sz="1600" b="1" i="1" dirty="0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r>
                        <a:rPr lang="ru-RU" sz="1600" b="1" i="1" dirty="0" smtClean="0"/>
                        <a:t>Папка-передвижка, «Дети и природа».</a:t>
                      </a:r>
                      <a:endParaRPr lang="ru-RU" sz="1600" b="1" i="1" dirty="0"/>
                    </a:p>
                  </a:txBody>
                  <a:tcPr/>
                </a:tc>
              </a:tr>
              <a:tr h="1859280">
                <a:tc>
                  <a:txBody>
                    <a:bodyPr/>
                    <a:lstStyle/>
                    <a:p>
                      <a:r>
                        <a:rPr lang="ru-RU" b="1" i="1" dirty="0" smtClean="0">
                          <a:solidFill>
                            <a:srgbClr val="FF0000"/>
                          </a:solidFill>
                        </a:rPr>
                        <a:t>«Взаимосвязь и взаимодействие в природе</a:t>
                      </a:r>
                    </a:p>
                    <a:p>
                      <a:r>
                        <a:rPr lang="ru-RU" b="1" i="1" dirty="0" smtClean="0">
                          <a:solidFill>
                            <a:srgbClr val="FF0000"/>
                          </a:solidFill>
                        </a:rPr>
                        <a:t>(природные явления) ».</a:t>
                      </a:r>
                    </a:p>
                    <a:p>
                      <a:endParaRPr lang="ru-RU" b="1" i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38568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Цель: формировать целостное представление картины мира, о человеке, как части природы; закрепить знания детей о явлениях природы</a:t>
                      </a:r>
                      <a:endParaRPr lang="ru-RU" sz="1600" b="1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23952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8000">
        <p:split orient="vert"/>
      </p:transition>
    </mc:Choice>
    <mc:Fallback xmlns="">
      <p:transition spd="slow" advTm="1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322913" y="1340220"/>
            <a:ext cx="68190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ln w="1270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endParaRPr lang="ru-RU" sz="3600" dirty="0">
              <a:ln w="12700"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77184" y="4876799"/>
            <a:ext cx="59009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b="1" i="1" dirty="0"/>
          </a:p>
          <a:p>
            <a:endParaRPr lang="ru-RU" dirty="0"/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4239329234"/>
              </p:ext>
            </p:extLst>
          </p:nvPr>
        </p:nvGraphicFramePr>
        <p:xfrm>
          <a:off x="573024" y="597408"/>
          <a:ext cx="7851648" cy="52303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60529952"/>
      </p:ext>
    </p:extLst>
  </p:cSld>
  <p:clrMapOvr>
    <a:masterClrMapping/>
  </p:clrMapOvr>
  <p:transition spd="slow" advTm="15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322913" y="1340220"/>
            <a:ext cx="68190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ln w="1270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endParaRPr lang="ru-RU" sz="3600" dirty="0">
              <a:ln w="12700"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77184" y="4876799"/>
            <a:ext cx="59009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b="1" i="1" dirty="0"/>
          </a:p>
          <a:p>
            <a:endParaRPr lang="ru-RU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465935"/>
              </p:ext>
            </p:extLst>
          </p:nvPr>
        </p:nvGraphicFramePr>
        <p:xfrm>
          <a:off x="353568" y="156431"/>
          <a:ext cx="8095488" cy="6348001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755648"/>
                <a:gridCol w="2279904"/>
                <a:gridCol w="1975104"/>
                <a:gridCol w="2084832"/>
              </a:tblGrid>
              <a:tr h="648241"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Дата и тема недели.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solidFill>
                            <a:schemeClr val="tx1"/>
                          </a:solidFill>
                        </a:rPr>
                        <a:t>Совместная деятельность</a:t>
                      </a:r>
                      <a:endParaRPr lang="ru-RU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Самостоятельная деятельность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</a:rPr>
                        <a:t>Работа с родителями</a:t>
                      </a:r>
                      <a:endParaRPr lang="ru-RU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38568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5 неделя июля</a:t>
                      </a:r>
                      <a:endParaRPr lang="ru-RU" sz="1600" b="1" dirty="0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r>
                        <a:rPr lang="ru-RU" sz="1600" b="1" i="1" dirty="0" smtClean="0"/>
                        <a:t>Показ схем: «Что можно и что нельзя делать в природе».</a:t>
                      </a:r>
                    </a:p>
                    <a:p>
                      <a:r>
                        <a:rPr lang="ru-RU" sz="1600" b="1" i="1" dirty="0" smtClean="0"/>
                        <a:t>Заучивание стихотворений: «Если я сорву цветок», «Здравствуй лес, дремучий лес» С. Погорельского </a:t>
                      </a:r>
                    </a:p>
                    <a:p>
                      <a:r>
                        <a:rPr lang="ru-RU" sz="1600" b="1" i="1" dirty="0" smtClean="0"/>
                        <a:t>.Игровая ситуация: «Расскажи Буратино, как вести себя в лесу».</a:t>
                      </a:r>
                    </a:p>
                    <a:p>
                      <a:r>
                        <a:rPr lang="ru-RU" sz="1600" b="1" i="1" dirty="0" smtClean="0"/>
                        <a:t>НОД  «Безопасность  на природе».</a:t>
                      </a:r>
                    </a:p>
                    <a:p>
                      <a:r>
                        <a:rPr lang="ru-RU" sz="1600" b="1" i="1" dirty="0" smtClean="0"/>
                        <a:t>НОД - беседа «Спасём природу»</a:t>
                      </a:r>
                    </a:p>
                    <a:p>
                      <a:r>
                        <a:rPr lang="ru-RU" sz="1600" b="1" i="1" dirty="0" smtClean="0"/>
                        <a:t>Художественное творчество (аппликация): «Что нельзя  делать в природе» (запрещающие знаки</a:t>
                      </a:r>
                    </a:p>
                    <a:p>
                      <a:endParaRPr lang="ru-RU" sz="1600" b="1" i="1" dirty="0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r>
                        <a:rPr lang="ru-RU" sz="1600" b="1" i="1" dirty="0" smtClean="0"/>
                        <a:t>Рассматривание альбомов: «Жалобная книга природы», </a:t>
                      </a:r>
                    </a:p>
                    <a:p>
                      <a:r>
                        <a:rPr lang="ru-RU" sz="1600" b="1" i="1" dirty="0" smtClean="0"/>
                        <a:t>«Природа родного края».</a:t>
                      </a:r>
                    </a:p>
                    <a:p>
                      <a:r>
                        <a:rPr lang="ru-RU" sz="1600" b="1" i="1" dirty="0" smtClean="0"/>
                        <a:t>Просмотр иллюстраций: «Правила поведения в лесу».</a:t>
                      </a:r>
                    </a:p>
                    <a:p>
                      <a:r>
                        <a:rPr lang="ru-RU" sz="1600" b="1" i="1" dirty="0" smtClean="0"/>
                        <a:t>Дидактическая игра: «Живая природа», «Кто лишний (не занесён в Красную книгу», др.</a:t>
                      </a:r>
                    </a:p>
                    <a:p>
                      <a:endParaRPr lang="ru-RU" sz="1600" b="1" i="1" dirty="0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r>
                        <a:rPr lang="ru-RU" sz="1600" b="1" i="1" dirty="0" smtClean="0"/>
                        <a:t>Привлечь родителей к сбору газетных и журнальных вырезок для изготовления плаката «Береги природу»</a:t>
                      </a:r>
                      <a:endParaRPr lang="ru-RU" sz="1600" b="1" i="1" dirty="0"/>
                    </a:p>
                  </a:txBody>
                  <a:tcPr/>
                </a:tc>
              </a:tr>
              <a:tr h="438568">
                <a:tc>
                  <a:txBody>
                    <a:bodyPr/>
                    <a:lstStyle/>
                    <a:p>
                      <a:r>
                        <a:rPr lang="ru-RU" b="1" i="1" dirty="0" smtClean="0">
                          <a:solidFill>
                            <a:srgbClr val="FF0000"/>
                          </a:solidFill>
                        </a:rPr>
                        <a:t>«Будем беречь, и охранять природу».</a:t>
                      </a:r>
                      <a:endParaRPr lang="ru-RU" b="1" i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438568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Цель</a:t>
                      </a:r>
                    </a:p>
                    <a:p>
                      <a:r>
                        <a:rPr lang="ru-RU" sz="1600" b="1" dirty="0" smtClean="0"/>
                        <a:t>формировать у детей убеждение, что красота природы бесценна, поэтому её надо охранять.</a:t>
                      </a:r>
                    </a:p>
                    <a:p>
                      <a:endParaRPr lang="ru-RU" sz="1600" b="1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11751083"/>
      </p:ext>
    </p:extLst>
  </p:cSld>
  <p:clrMapOvr>
    <a:masterClrMapping/>
  </p:clrMapOvr>
  <p:transition spd="slow" advTm="13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322913" y="1340220"/>
            <a:ext cx="68190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ln w="1270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endParaRPr lang="ru-RU" sz="3600" dirty="0">
              <a:ln w="12700"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77184" y="4876799"/>
            <a:ext cx="59009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b="1" i="1" dirty="0"/>
          </a:p>
          <a:p>
            <a:endParaRPr lang="ru-RU" dirty="0"/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747621321"/>
              </p:ext>
            </p:extLst>
          </p:nvPr>
        </p:nvGraphicFramePr>
        <p:xfrm>
          <a:off x="573024" y="451104"/>
          <a:ext cx="8132064" cy="52547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594" y="1986551"/>
            <a:ext cx="3418837" cy="23594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23361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8000">
        <p:split orient="vert"/>
      </p:transition>
    </mc:Choice>
    <mc:Fallback xmlns="">
      <p:transition spd="slow" advTm="1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AsOne/>
      </p:bldGraphic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27644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438400" y="1267968"/>
            <a:ext cx="5181600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C00000"/>
                </a:solidFill>
              </a:rPr>
              <a:t>III. Результаты проекта.</a:t>
            </a:r>
          </a:p>
          <a:p>
            <a:r>
              <a:rPr lang="ru-RU" b="1" i="1" dirty="0"/>
              <a:t>Обобщение результатов работы, </a:t>
            </a:r>
          </a:p>
          <a:p>
            <a:r>
              <a:rPr lang="ru-RU" b="1" i="1" dirty="0"/>
              <a:t>Закрепление полученных знаний, </a:t>
            </a:r>
          </a:p>
          <a:p>
            <a:r>
              <a:rPr lang="ru-RU" b="1" i="1" dirty="0"/>
              <a:t>Формулировка выводов, </a:t>
            </a:r>
          </a:p>
          <a:p>
            <a:r>
              <a:rPr lang="ru-RU" b="1" i="1" dirty="0"/>
              <a:t>Выставка совместной работы родителей и детей по теме проекта.</a:t>
            </a:r>
          </a:p>
          <a:p>
            <a:r>
              <a:rPr lang="ru-RU" sz="2800" b="1" dirty="0">
                <a:solidFill>
                  <a:srgbClr val="C00000"/>
                </a:solidFill>
              </a:rPr>
              <a:t>Вывод:  </a:t>
            </a:r>
          </a:p>
          <a:p>
            <a:r>
              <a:rPr lang="ru-RU" b="1" i="1" dirty="0"/>
              <a:t>У детей дошкольного возраста сформировалось представление об опасных для жизни и здоровья ситуациях и явлениях, которые встречаются в природе.</a:t>
            </a:r>
          </a:p>
        </p:txBody>
      </p:sp>
    </p:spTree>
    <p:extLst>
      <p:ext uri="{BB962C8B-B14F-4D97-AF65-F5344CB8AC3E}">
        <p14:creationId xmlns:p14="http://schemas.microsoft.com/office/powerpoint/2010/main" val="93766556"/>
      </p:ext>
    </p:extLst>
  </p:cSld>
  <p:clrMapOvr>
    <a:masterClrMapping/>
  </p:clrMapOvr>
  <p:transition spd="slow" advTm="1500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27644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438400" y="1267968"/>
            <a:ext cx="5181600" cy="35702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>
                <a:solidFill>
                  <a:srgbClr val="C00000"/>
                </a:solidFill>
              </a:rPr>
              <a:t>Литература:</a:t>
            </a:r>
          </a:p>
          <a:p>
            <a:r>
              <a:rPr lang="ru-RU" b="1" i="1" dirty="0"/>
              <a:t>1. Детские  энциклопедии.</a:t>
            </a:r>
          </a:p>
          <a:p>
            <a:r>
              <a:rPr lang="ru-RU" b="1" i="1" dirty="0"/>
              <a:t>2. </a:t>
            </a:r>
            <a:r>
              <a:rPr lang="ru-RU" b="1" i="1" dirty="0" err="1"/>
              <a:t>Гарнышева</a:t>
            </a:r>
            <a:r>
              <a:rPr lang="ru-RU" b="1" i="1" dirty="0"/>
              <a:t> Т.П. «ОБЖ для дошкольников»</a:t>
            </a:r>
          </a:p>
          <a:p>
            <a:r>
              <a:rPr lang="ru-RU" b="1" i="1" dirty="0"/>
              <a:t>    С-П  Детство-пресс, 2010 год.</a:t>
            </a:r>
          </a:p>
          <a:p>
            <a:r>
              <a:rPr lang="ru-RU" b="1" i="1" dirty="0"/>
              <a:t>3. Журнал «Старший воспитатель ДОУ»</a:t>
            </a:r>
          </a:p>
          <a:p>
            <a:r>
              <a:rPr lang="ru-RU" b="1" i="1" dirty="0"/>
              <a:t>    №10 2011 год.</a:t>
            </a:r>
          </a:p>
          <a:p>
            <a:r>
              <a:rPr lang="ru-RU" b="1" i="1" dirty="0"/>
              <a:t>4. Новицкая В.А. «Правила поведения в природе для дошкольников»</a:t>
            </a:r>
          </a:p>
          <a:p>
            <a:r>
              <a:rPr lang="ru-RU" b="1" i="1" dirty="0"/>
              <a:t>    Москва, 2011 год.</a:t>
            </a:r>
          </a:p>
          <a:p>
            <a:r>
              <a:rPr lang="ru-RU" b="1" i="1" dirty="0"/>
              <a:t>5. Шорыгина Т.А. «Безопасные сказки», Т- Ц СФЕРА, 2014 год.</a:t>
            </a:r>
          </a:p>
          <a:p>
            <a:r>
              <a:rPr lang="ru-RU" b="1" i="1" dirty="0"/>
              <a:t>6. Интернет  ресурсы. </a:t>
            </a:r>
          </a:p>
        </p:txBody>
      </p:sp>
    </p:spTree>
    <p:extLst>
      <p:ext uri="{BB962C8B-B14F-4D97-AF65-F5344CB8AC3E}">
        <p14:creationId xmlns:p14="http://schemas.microsoft.com/office/powerpoint/2010/main" val="186212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23000">
        <p:circle/>
      </p:transition>
    </mc:Choice>
    <mc:Fallback xmlns="">
      <p:transition spd="slow" advTm="2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8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322913" y="1340220"/>
            <a:ext cx="68190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ln w="12700"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. </a:t>
            </a:r>
            <a:endParaRPr lang="ru-RU" sz="3600" dirty="0">
              <a:ln w="12700">
                <a:solidFill>
                  <a:schemeClr val="accent6">
                    <a:lumMod val="50000"/>
                  </a:schemeClr>
                </a:solidFill>
              </a:ln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77184" y="4876799"/>
            <a:ext cx="59009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b="1" i="1" dirty="0"/>
          </a:p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1743456" y="622828"/>
            <a:ext cx="66895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Плакат ,сделанный вместе с родителями:</a:t>
            </a:r>
            <a:endParaRPr lang="ru-RU" sz="2800" b="1" dirty="0">
              <a:solidFill>
                <a:srgbClr val="C00000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3456" y="1436329"/>
            <a:ext cx="5827776" cy="40218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3345" y="5064312"/>
            <a:ext cx="2599096" cy="1793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493" y="1024128"/>
            <a:ext cx="1852930" cy="2282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6738" y="1146048"/>
            <a:ext cx="1931418" cy="2201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65408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25000">
        <p14:reveal/>
      </p:transition>
    </mc:Choice>
    <mc:Fallback xmlns="">
      <p:transition spd="slow" advTm="2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276440" cy="6858000"/>
          </a:xfrm>
          <a:prstGeom prst="rect">
            <a:avLst/>
          </a:prstGeom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7082" y="1271555"/>
            <a:ext cx="5749909" cy="43148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438656" y="661800"/>
            <a:ext cx="62135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i="1" dirty="0" smtClean="0">
                <a:solidFill>
                  <a:srgbClr val="C00000"/>
                </a:solidFill>
              </a:rPr>
              <a:t>               Спасибо за внимание!</a:t>
            </a:r>
            <a:endParaRPr lang="ru-RU" sz="3600" b="1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4102045"/>
      </p:ext>
    </p:extLst>
  </p:cSld>
  <p:clrMapOvr>
    <a:masterClrMapping/>
  </p:clrMapOvr>
  <p:transition spd="slow" advTm="9000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374</TotalTime>
  <Words>1468</Words>
  <Application>Microsoft Office PowerPoint</Application>
  <PresentationFormat>Экран (4:3)</PresentationFormat>
  <Paragraphs>171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Михаил Горяйнов</dc:creator>
  <cp:lastModifiedBy>User</cp:lastModifiedBy>
  <cp:revision>40</cp:revision>
  <dcterms:created xsi:type="dcterms:W3CDTF">2013-11-19T05:52:05Z</dcterms:created>
  <dcterms:modified xsi:type="dcterms:W3CDTF">2022-09-29T06:58:11Z</dcterms:modified>
</cp:coreProperties>
</file>