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57" r:id="rId4"/>
    <p:sldId id="259" r:id="rId5"/>
    <p:sldId id="260" r:id="rId6"/>
    <p:sldId id="258" r:id="rId7"/>
    <p:sldId id="261" r:id="rId8"/>
    <p:sldId id="262" r:id="rId9"/>
    <p:sldId id="266" r:id="rId10"/>
    <p:sldId id="263" r:id="rId11"/>
    <p:sldId id="264" r:id="rId12"/>
    <p:sldId id="265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1F98B-6AF5-4E2F-B1D4-879A2143D0C4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2429-3E62-4C51-90B0-77BC9D0FB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8349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1F98B-6AF5-4E2F-B1D4-879A2143D0C4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2429-3E62-4C51-90B0-77BC9D0FB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3810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1F98B-6AF5-4E2F-B1D4-879A2143D0C4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2429-3E62-4C51-90B0-77BC9D0FB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3654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1F98B-6AF5-4E2F-B1D4-879A2143D0C4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2429-3E62-4C51-90B0-77BC9D0FB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7656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1F98B-6AF5-4E2F-B1D4-879A2143D0C4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2429-3E62-4C51-90B0-77BC9D0FB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1342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1F98B-6AF5-4E2F-B1D4-879A2143D0C4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2429-3E62-4C51-90B0-77BC9D0FB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6244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1F98B-6AF5-4E2F-B1D4-879A2143D0C4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2429-3E62-4C51-90B0-77BC9D0FB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1264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1F98B-6AF5-4E2F-B1D4-879A2143D0C4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2429-3E62-4C51-90B0-77BC9D0FB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1133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1F98B-6AF5-4E2F-B1D4-879A2143D0C4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2429-3E62-4C51-90B0-77BC9D0FB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171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1F98B-6AF5-4E2F-B1D4-879A2143D0C4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2429-3E62-4C51-90B0-77BC9D0FB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1440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1F98B-6AF5-4E2F-B1D4-879A2143D0C4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2429-3E62-4C51-90B0-77BC9D0FB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5840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11F98B-6AF5-4E2F-B1D4-879A2143D0C4}" type="datetimeFigureOut">
              <a:rPr lang="ru-RU" smtClean="0"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CD2429-3E62-4C51-90B0-77BC9D0FB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0770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150076" y="2817341"/>
            <a:ext cx="8122508" cy="1574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endParaRPr lang="ru-RU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Проект «Консультативно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методический пункт «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Холумтан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сылааьа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для родителей и   детей (от 0 до 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лет), воспитывающихся в условиях семьи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ru-RU" b="1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91979" y="895168"/>
            <a:ext cx="1075037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</a:rPr>
              <a:t>Муниципальное бюджетное дошкольное образовательное учреждение-</a:t>
            </a:r>
            <a:endParaRPr lang="ru-RU" sz="1400" dirty="0">
              <a:solidFill>
                <a:srgbClr val="002060"/>
              </a:solidFill>
            </a:endParaRPr>
          </a:p>
          <a:p>
            <a:pPr algn="ctr"/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</a:rPr>
              <a:t>Детский сад «Одуванчик» </a:t>
            </a:r>
            <a:r>
              <a:rPr lang="ru-RU" sz="1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с.Асыма</a:t>
            </a:r>
            <a:endParaRPr lang="ru-RU" sz="1400" dirty="0">
              <a:solidFill>
                <a:srgbClr val="002060"/>
              </a:solidFill>
            </a:endParaRPr>
          </a:p>
          <a:p>
            <a:pPr algn="ctr"/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</a:rPr>
              <a:t>муниципального района «Горный улус» Республики Саха (Якутия)</a:t>
            </a:r>
            <a:endParaRPr lang="ru-RU" sz="1400" dirty="0">
              <a:solidFill>
                <a:srgbClr val="002060"/>
              </a:soli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624648" y="5137791"/>
            <a:ext cx="7751806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ru-RU" sz="1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Мухоплева</a:t>
            </a: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Маргарита Ивановна,</a:t>
            </a:r>
            <a:endParaRPr lang="ru-RU" sz="1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750"/>
              </a:spcAft>
            </a:pPr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ст. воспитатель МБДОУ - Д/с "Одуванчик" с. </a:t>
            </a:r>
            <a:r>
              <a:rPr lang="ru-RU" sz="1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Асыма</a:t>
            </a:r>
            <a:endParaRPr lang="ru-RU" sz="14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41554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95632" y="1127358"/>
            <a:ext cx="10190205" cy="4537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Наименование проекта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«Консультативно – методический пункт «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Холумтан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сылааьа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для родителей и   детей (от 0 до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лет), воспитывающихся в условиях семьи»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just">
              <a:lnSpc>
                <a:spcPct val="107000"/>
              </a:lnSpc>
            </a:pP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 проекта: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инновационный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ru-RU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Организационно – управленческая группа: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Заведующая -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Парникова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Д.Я.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Старший воспитатель –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Мухоплева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М.И.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Инструктор по гигиеническому воспитанию – Андреева Л.Л. 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Кадровое обеспечение проекта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Педагогический коллектив (воспитатели, музыкальный руководитель, инструктор по физической культуре)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4525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7881" y="1202195"/>
            <a:ext cx="10552670" cy="4044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 и основные задачи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реализации проекта: </a:t>
            </a:r>
            <a:endParaRPr lang="ru-RU" sz="2000" dirty="0" smtClean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обеспечение    единства  и преемственности  семейного воспитания;</a:t>
            </a:r>
            <a:endParaRPr lang="ru-RU" sz="2000" dirty="0" smtClean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оказания  </a:t>
            </a:r>
            <a:r>
              <a:rPr lang="ru-RU" sz="2000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психолого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педагогической  помощи родителям (законным представителям) детей, </a:t>
            </a:r>
            <a:r>
              <a:rPr lang="ru-RU" sz="2000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непосещющих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ДОУ;</a:t>
            </a:r>
            <a:endParaRPr lang="ru-RU" sz="2000" dirty="0" smtClean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поддержка  всестороннего развития личности детей;</a:t>
            </a:r>
            <a:endParaRPr lang="ru-RU" sz="2000" dirty="0" smtClean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оказание методической и консультативной помощи, повышение педагогической компетентности родителям (законным представителям) по вопросам воспитания, развития и обучения детей дошкольного возраста, </a:t>
            </a:r>
            <a:r>
              <a:rPr lang="ru-RU" sz="2000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непосещающих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ДОУ;</a:t>
            </a:r>
            <a:endParaRPr lang="ru-RU" sz="2000" dirty="0" smtClean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оказание содействия в социализации детей дошкольного возраста, не посещающих ДОУ;</a:t>
            </a:r>
            <a:endParaRPr lang="ru-RU" sz="2000" dirty="0" smtClean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обеспечение взаимодействия между ДОУ, и другими организациями социальной и медицинской–консультативной поддержки детей и родителей.</a:t>
            </a:r>
            <a:endParaRPr lang="ru-RU" sz="2000" dirty="0" smtClean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000" dirty="0" smtClean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4233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3037" y="222422"/>
            <a:ext cx="11615351" cy="6351373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8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8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8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Консультативный  пункт  создается  в  целях  обеспечения единства  </a:t>
            </a:r>
            <a:r>
              <a:rPr lang="ru-RU" sz="8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преемственности  </a:t>
            </a: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семейного  воспитания,  оказания  психолого-педагогической  </a:t>
            </a:r>
            <a:r>
              <a:rPr lang="ru-RU" sz="8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помощи родителям  </a:t>
            </a: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(законным  представителям)  детей,  </a:t>
            </a:r>
            <a:r>
              <a:rPr lang="ru-RU" sz="80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непосещющих</a:t>
            </a: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ДОУ,  поддержки всестороннего развития личности детей</a:t>
            </a:r>
          </a:p>
          <a:p>
            <a:pPr marL="0" indent="0">
              <a:buNone/>
            </a:pPr>
            <a:r>
              <a:rPr lang="ru-RU" sz="8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sz="8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оказание  </a:t>
            </a: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методической  и  консультативной    помощи,  повышение  </a:t>
            </a:r>
            <a:r>
              <a:rPr lang="ru-RU" sz="8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компетентности родителям </a:t>
            </a: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(законным представителям) по вопросам воспитания, развития и </a:t>
            </a:r>
            <a:r>
              <a:rPr lang="ru-RU" sz="8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 детей </a:t>
            </a: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дошкольного возраста, не посещающих ДОУ</a:t>
            </a:r>
          </a:p>
          <a:p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1Ст. 64 ФЗ «Закона об образовании в Российской Федерации» от 29.12.2012 </a:t>
            </a:r>
            <a:r>
              <a:rPr lang="ru-RU" sz="8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No273 - </a:t>
            </a: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ФЗ</a:t>
            </a:r>
          </a:p>
          <a:p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8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оказание </a:t>
            </a: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содействия в социализации детей дошкольного возраста, не </a:t>
            </a:r>
            <a:r>
              <a:rPr lang="ru-RU" sz="8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посещающих ДОУ</a:t>
            </a: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8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</a:t>
            </a: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взаимодействия между ДОУ, и другими организациями социальной </a:t>
            </a:r>
            <a:r>
              <a:rPr lang="ru-RU" sz="8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медицинской–консультативной </a:t>
            </a: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поддержки детей и родителей.</a:t>
            </a:r>
          </a:p>
          <a:p>
            <a:pPr marL="0" indent="0">
              <a:buNone/>
            </a:pPr>
            <a:r>
              <a:rPr lang="ru-RU" sz="8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Сроки реализации проекта: </a:t>
            </a: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ноябрь 2018г. –май 2019 года</a:t>
            </a:r>
          </a:p>
          <a:p>
            <a:pPr marL="0" indent="0">
              <a:buNone/>
            </a:pPr>
            <a:r>
              <a:rPr lang="ru-RU" sz="8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проекта:</a:t>
            </a:r>
            <a:endParaRPr lang="ru-RU" sz="8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</a:t>
            </a: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не охваченные дошкольным образованием</a:t>
            </a:r>
          </a:p>
          <a:p>
            <a:r>
              <a:rPr lang="ru-RU" sz="8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семьи </a:t>
            </a: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детей, не посещающих дошкольное образовательное учреждение</a:t>
            </a:r>
          </a:p>
          <a:p>
            <a:r>
              <a:rPr lang="ru-RU" sz="8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 </a:t>
            </a: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дошкольного учреждения</a:t>
            </a:r>
          </a:p>
          <a:p>
            <a:r>
              <a:rPr lang="ru-RU" sz="8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социальные </a:t>
            </a: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партнеры (заинтересованные организации)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6014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5778" y="359290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реализации проекта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ноябрь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май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</a:p>
          <a:p>
            <a:pPr marL="0" indent="0">
              <a:buNone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Социальный статус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число участников проекта</a:t>
            </a:r>
            <a:endParaRPr lang="ru-RU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Родители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воспитывающие детей в условиях семьи и пользующиеся услугами ДОУ. Возможный охват проектом - 45 человек за год.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endParaRPr lang="ru-RU" sz="2000" dirty="0"/>
          </a:p>
          <a:p>
            <a:pPr marL="0" indent="0">
              <a:buNone/>
            </a:pPr>
            <a:endParaRPr lang="ru-RU" sz="20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9731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2421" y="164757"/>
            <a:ext cx="11804821" cy="649965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  <a:endParaRPr lang="ru-RU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Целью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образовательной политики государства в области дошкольного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 является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права каждого ребенка на качественное и доступное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образование.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поставленной  цели  решается  в  рамках  следующих 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приоритетных направлений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доступность дошкольного образования:</a:t>
            </a:r>
          </a:p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вариативных форм дошкольного образования;</a:t>
            </a:r>
          </a:p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психолого-педагогическая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поддержка семьи: оказание помощи родителям, воспитывающим детей в семье.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введением  ФГОС  ДО в  системе  образования  меняются  подходы  к 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образовательного процесса. В 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современной  образовательной  ситуации  требуются  новые  формы  работы 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родителями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поскольку  они  ориентированы  в  основном  на  развивающую 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линию взаимодействия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ребёнком. Появляются новые формы дошкольного образования, идет обновление  его  содержания,  активно  развивается  инновационная 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деятельность. 	Претерпевают 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изменения  формы  включенности  родительской  общественности 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образовательный 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  ДОУ:  взаимодействие,  сотрудничество  и  партнерство.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Временем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востребовано создание центров игровой поддержки детей раннего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возраста, консультативных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пунктов для родителей и </a:t>
            </a:r>
            <a:r>
              <a:rPr lang="ru-RU" sz="20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лекотек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Сегодня система дошкольного образования требует таких форм работы с детьми и родителями, которые могли бы стать для них способом удовлетворения социального заказа.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На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совете  педагогов  было  принято  решение  о  создании консультативно-методического центра выходного дня для родителей  детей воспитывающихся в условиях семьи.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812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043" y="164758"/>
            <a:ext cx="11813060" cy="6693242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принципы проекта</a:t>
            </a:r>
            <a:endParaRPr lang="ru-RU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индивидуальности.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 условий  для  формирования индивидуальности личности  воспитанника  и  педагога–это  главная  задача  образовательного  учреждения.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не только учитывать индивидуальные особенности воспитанников, но и всячески содействовать их дальнейшему развитию.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выбора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Без выбора не возможно развитие индивидуальности и </a:t>
            </a:r>
            <a:r>
              <a:rPr lang="ru-RU" sz="20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субьективности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самоактуализации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способностей обучающихся.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творчества и успеха.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Индивидуальная и коллективная творческая деятельность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позволяет определить и развивать индивидуальные особенности воспитанника и уникальность группы.  Благодаря  творчеству  ребенок  выявляет  свои  способности,  узнает  о  «сильных» сторонах своей личности. Достижение успеха в том или ином виде деятельности способствует формированию  позитивной  Я- концепции  личности  ребенка,  стимулирует  осуществление ребенком дальнейшей работы по самосовершенствованию и </a:t>
            </a:r>
            <a:r>
              <a:rPr lang="ru-RU" sz="20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самостроительству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своего «Я»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доверия и поддержки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предполагает решительный отказ от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авторитарного по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характеру воспитательного процесса. Вера в ребенка, доверие ему, поддержка его стремлений к самореализации и самоутверждении должны прийти на смену излишней требовательности и чрезмерного 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контроля. Не 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внешнее  воздействия,  а  внутренняя  мотивация  детерминирует успех обучения и воспитания ребенка.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4709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5945" y="354227"/>
            <a:ext cx="11747157" cy="628547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Концепция деятельности образовательного учреждения в рамках заявленного подхода</a:t>
            </a:r>
            <a:endParaRPr lang="ru-RU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1.Организация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КМП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Холумтан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сылааьа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1.1.КМП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создается из расчета не менее чем на 1 группу (14 – 15 человек).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1.2.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КМП 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принимаются со справкой о состоянии здоровья, по заявлению родителей (законных представителей) и на основании договора, заключенного между родителями (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законными представителями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и администрацией учреждения.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и методы деятельности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КМП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определяются планами  разрабатываемыми  и  реализуемыми  учреждением  в соответствии с ФГОС ДО.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1.4. 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Основными  формами  работы  с  ребенком  и семьей  являются  групповая и подгрупповая игровая образовательная деятельность и индивидуальные консультации.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образовательной  деятельности на  основе  индивидуальных 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особенностей развития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ребенка, направленных на обучение родителей организации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воспитательного процесса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условиях семьи;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1.5.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Наполняемость групп при организации групповой работы (игры – занятия) с детьми – не более 14 человек (7 детей и 7 родителей). Продолжительность групповых занятий составляет не более 10 минут. Групповая работа может быть организована специалистами одновременно.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1.6. 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Групповая  работа  с  детьми  организуется  в  присутствии  родителей  (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законных представителей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1.7. 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КМП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организуются  теоретические  и  практические  семинары, игровые тренинги для родителей (законных представителей).</a:t>
            </a:r>
          </a:p>
          <a:p>
            <a:endParaRPr lang="ru-RU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116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9557" y="935938"/>
            <a:ext cx="10711248" cy="4351338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ru-RU" sz="2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Планируемые результаты:</a:t>
            </a:r>
            <a:endParaRPr lang="ru-RU" sz="26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Внедрение </a:t>
            </a:r>
            <a:r>
              <a:rPr lang="ru-RU" sz="2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новой вариативной формы дошкольного образования: </a:t>
            </a:r>
            <a:r>
              <a:rPr lang="ru-RU" sz="2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КМП </a:t>
            </a:r>
            <a:r>
              <a:rPr lang="ru-RU" sz="2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Холумтан</a:t>
            </a:r>
            <a:r>
              <a:rPr lang="ru-RU" sz="2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сылааьа</a:t>
            </a:r>
            <a:r>
              <a:rPr lang="ru-RU" sz="2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на базе </a:t>
            </a:r>
            <a:r>
              <a:rPr lang="ru-RU" sz="2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ДОУ</a:t>
            </a:r>
            <a:endParaRPr lang="ru-RU" sz="26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sz="2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условий: предметно-развивающая среда, </a:t>
            </a:r>
            <a:r>
              <a:rPr lang="ru-RU" sz="2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научно-методическое обеспечение, дидактическое </a:t>
            </a:r>
            <a:r>
              <a:rPr lang="ru-RU" sz="2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оборудование и подбор специалистов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Установление  </a:t>
            </a:r>
            <a:r>
              <a:rPr lang="ru-RU" sz="2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сотрудничества  с  заинтересованными  организациями  для консультативной поддержки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Вовлечение </a:t>
            </a:r>
            <a:r>
              <a:rPr lang="ru-RU" sz="2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единую творческую деятельность родителей, специалистов, детей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имиджа образовательного учреждения </a:t>
            </a:r>
            <a:endParaRPr lang="ru-RU" sz="26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6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Возможный риск.</a:t>
            </a:r>
            <a:r>
              <a:rPr lang="ru-RU" sz="2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Проблемы для реализации: Низкая посещаемость детей и родителей.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4203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2869" y="1075982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.Условия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реализации программы (общая информация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3.КМП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принимает детей от 0 до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лет.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ДОУ занятия проводятся в физкультурном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зале. Родителей 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 детей  консультирует  психолог,  специалисты-социальные  партнеры.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Особенность игровых занятий в том, что родители все время находятся вместе с детьми.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Таким 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образом,  педагог  не  только  занимается  с  ребенком,  но  и  обучает 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взрослых разнообразной 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 по  развитию  речи,  двигательной  активности,  </a:t>
            </a:r>
            <a:endParaRPr lang="ru-RU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сенсорике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психологии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т.п. общая цель игровых занятий –адаптировать детей к поведению в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группе, в конечном итоге–к поступлению в детский сад. Занятия (консультации, практикумы, </a:t>
            </a:r>
            <a:endParaRPr lang="ru-RU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тренинги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…) для родителей проводятся 2 раза в месяц длительностью около 1 часа.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4.В КМП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 детьми и  родителями работают  специалисты: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педагог-психолог, воспитатели,  музыкальный  руководитель, приглашенные специалисты (социальные партнеры).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5.Программа пошаговой реализации проекта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2775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7540" y="494270"/>
            <a:ext cx="10515600" cy="5865341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r>
              <a:rPr lang="ru-RU" sz="8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Сроки и этапы</a:t>
            </a:r>
            <a:endParaRPr lang="ru-RU" sz="8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деятельности</a:t>
            </a:r>
          </a:p>
          <a:p>
            <a:pPr marL="0" indent="0">
              <a:buNone/>
            </a:pPr>
            <a:r>
              <a:rPr lang="en-US" sz="8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8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этап - Организационный </a:t>
            </a:r>
            <a:r>
              <a:rPr lang="ru-RU" sz="8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(ноябрь 2018 - май 2019г.) </a:t>
            </a:r>
            <a:endParaRPr lang="ru-RU" sz="80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8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Нормативно–установочный</a:t>
            </a:r>
            <a:endParaRPr lang="ru-RU" sz="8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8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Определение цели и задач</a:t>
            </a:r>
          </a:p>
          <a:p>
            <a:pPr marL="0" indent="0">
              <a:buNone/>
            </a:pP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Создание организационно – управленческой группы</a:t>
            </a:r>
          </a:p>
          <a:p>
            <a:pPr marL="0" indent="0">
              <a:buNone/>
            </a:pP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Составление нормативной базы функционирования группы (положение, договор…)</a:t>
            </a:r>
          </a:p>
          <a:p>
            <a:pPr marL="0" indent="0">
              <a:buNone/>
            </a:pPr>
            <a:r>
              <a:rPr lang="ru-RU" sz="8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Аналитико-диагностический</a:t>
            </a:r>
          </a:p>
          <a:p>
            <a:pPr marL="0" indent="0">
              <a:buNone/>
            </a:pP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1.Анкетирование о потребности родителей в </a:t>
            </a:r>
            <a:r>
              <a:rPr lang="ru-RU" sz="8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КМП </a:t>
            </a: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базе ДОУ</a:t>
            </a:r>
          </a:p>
          <a:p>
            <a:pPr marL="0" indent="0">
              <a:buNone/>
            </a:pP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Определение социального заказа родителей (физическое развитие и оздоровление)</a:t>
            </a:r>
          </a:p>
          <a:p>
            <a:pPr marL="0" indent="0">
              <a:buNone/>
            </a:pPr>
            <a:r>
              <a:rPr lang="ru-RU" sz="8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Прогностический</a:t>
            </a:r>
          </a:p>
          <a:p>
            <a:pPr marL="0" indent="0">
              <a:buNone/>
            </a:pP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Разработка модели </a:t>
            </a:r>
            <a:r>
              <a:rPr lang="ru-RU" sz="8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КМП </a:t>
            </a: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способной удовлетворить образовательные потребности детей и родителей.</a:t>
            </a:r>
          </a:p>
          <a:p>
            <a:pPr marL="0" indent="0">
              <a:buNone/>
            </a:pP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Подбор социальных партнеров</a:t>
            </a:r>
          </a:p>
          <a:p>
            <a:pPr marL="0" indent="0">
              <a:buNone/>
            </a:pP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3.Определение форм работы с детьми и родителями</a:t>
            </a:r>
          </a:p>
          <a:p>
            <a:pPr marL="0" indent="0">
              <a:buNone/>
            </a:pP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4.Составление плана</a:t>
            </a:r>
          </a:p>
          <a:p>
            <a:pPr marL="0" indent="0">
              <a:buNone/>
            </a:pP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Разработка конспектов занятий, развлечений, праздников, игр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5793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3611" y="267731"/>
            <a:ext cx="11631827" cy="6590269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8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II–этап Практический ( Ноябрь –апрель 2018 -2019г.) </a:t>
            </a:r>
          </a:p>
          <a:p>
            <a:pPr marL="0" indent="0">
              <a:buNone/>
            </a:pPr>
            <a:r>
              <a:rPr lang="ru-RU" sz="8000" b="1" i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Деятельностно</a:t>
            </a:r>
            <a:r>
              <a:rPr lang="ru-RU" sz="8000" b="1" i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–технологический</a:t>
            </a:r>
          </a:p>
          <a:p>
            <a:pPr marL="0" indent="0">
              <a:buNone/>
            </a:pP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Функционирование группы</a:t>
            </a:r>
          </a:p>
          <a:p>
            <a:pPr marL="0" indent="0">
              <a:buNone/>
            </a:pPr>
            <a:r>
              <a:rPr lang="ru-RU" sz="8000" b="1" i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Диагностико</a:t>
            </a:r>
            <a:r>
              <a:rPr lang="ru-RU" sz="8000" b="1" i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-коррекционный</a:t>
            </a:r>
          </a:p>
          <a:p>
            <a:pPr marL="0" indent="0">
              <a:buNone/>
            </a:pP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Анализ уровня работы группы и степени удовлетворенности социальных потребностей детей и родителей</a:t>
            </a:r>
          </a:p>
          <a:p>
            <a:pPr marL="0" indent="0">
              <a:buNone/>
            </a:pP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Контроль реализации проекта.</a:t>
            </a:r>
          </a:p>
          <a:p>
            <a:pPr marL="0" indent="0">
              <a:buNone/>
            </a:pP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Уточнение стратегии дальнейшего развития деятельности Центра</a:t>
            </a:r>
          </a:p>
          <a:p>
            <a:pPr marL="0" indent="0">
              <a:buNone/>
            </a:pP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Определение мер по эффективной реализации услуг в соответствии с потребностями родителей </a:t>
            </a:r>
          </a:p>
          <a:p>
            <a:pPr marL="0" indent="0">
              <a:buNone/>
            </a:pPr>
            <a:r>
              <a:rPr lang="ru-RU" sz="8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 – этап Итоговый ( Май  </a:t>
            </a:r>
            <a:r>
              <a:rPr lang="ru-RU" sz="8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en-US" sz="8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r>
              <a:rPr lang="ru-RU" sz="8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8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</a:p>
          <a:p>
            <a:pPr marL="0" indent="0">
              <a:buNone/>
            </a:pPr>
            <a:r>
              <a:rPr lang="ru-RU" sz="8000" b="1" i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Итогово</a:t>
            </a:r>
            <a:r>
              <a:rPr lang="ru-RU" sz="8000" b="1" i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-диагностический</a:t>
            </a:r>
          </a:p>
          <a:p>
            <a:pPr marL="0" indent="0">
              <a:buNone/>
            </a:pP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1.Мониторинг степени </a:t>
            </a:r>
            <a:r>
              <a:rPr lang="ru-RU" sz="8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удовлетворенности </a:t>
            </a: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 и родителей в услугах </a:t>
            </a:r>
            <a:r>
              <a:rPr lang="ru-RU" sz="8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КМП</a:t>
            </a:r>
            <a:endParaRPr lang="ru-RU" sz="8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Расширение развивающих услуг</a:t>
            </a:r>
          </a:p>
          <a:p>
            <a:pPr marL="0" indent="0">
              <a:buNone/>
            </a:pP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Определение рентабельности работы </a:t>
            </a:r>
            <a:r>
              <a:rPr lang="ru-RU" sz="8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КМП </a:t>
            </a:r>
            <a:endParaRPr lang="ru-RU" sz="8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Анализ уровня работы </a:t>
            </a:r>
            <a:r>
              <a:rPr lang="ru-RU" sz="8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КМП </a:t>
            </a:r>
            <a:endParaRPr lang="ru-RU" sz="8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8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На  </a:t>
            </a: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первом –организационном  этапе  нами  было  проведено: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исследование с целью изучения запросов родителей социума по выбору модели </a:t>
            </a:r>
            <a:r>
              <a:rPr lang="ru-RU" sz="8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КМП,  </a:t>
            </a: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которая  наиболее  востребована. 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создан  банк  данных по неорганизованным детям и разработана анкета;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8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 целью изучения социального заказа родителей. </a:t>
            </a:r>
          </a:p>
          <a:p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1223757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1049</Words>
  <Application>Microsoft Office PowerPoint</Application>
  <PresentationFormat>Широкоэкранный</PresentationFormat>
  <Paragraphs>129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18</cp:revision>
  <dcterms:created xsi:type="dcterms:W3CDTF">2019-02-11T07:51:13Z</dcterms:created>
  <dcterms:modified xsi:type="dcterms:W3CDTF">2021-10-26T06:18:49Z</dcterms:modified>
</cp:coreProperties>
</file>