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3051770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Досуг людей «Третьего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возраста»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G:\проекты 2016-2017\мелконян\ФОТО\1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7992888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7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8424936" cy="3474720"/>
          </a:xfrm>
        </p:spPr>
        <p:txBody>
          <a:bodyPr/>
          <a:lstStyle/>
          <a:p>
            <a:pPr marL="4572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Основой эффективного развития любого общества является активная разработка досуговых практик людей третьего поколения, поскольку именно люди обеспечивают эффективное использование любых видов ресурсов, имеющихся в распоряжении государства, и определяют ее экономические показатели и конкурентоспособность. </a:t>
            </a:r>
          </a:p>
          <a:p>
            <a:endParaRPr lang="ru-RU" dirty="0"/>
          </a:p>
        </p:txBody>
      </p:sp>
      <p:pic>
        <p:nvPicPr>
          <p:cNvPr id="4" name="Picture 2" descr="G:\проекты 2016-2017\мелконян\ФОТО\0_1ca5bf_ba2a2ad2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103492"/>
            <a:ext cx="5040560" cy="375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4735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476672"/>
            <a:ext cx="8136904" cy="3474720"/>
          </a:xfrm>
        </p:spPr>
        <p:txBody>
          <a:bodyPr>
            <a:normAutofit/>
          </a:bodyPr>
          <a:lstStyle/>
          <a:p>
            <a:r>
              <a:rPr lang="ru-RU" b="1" dirty="0"/>
              <a:t>Объектом исследовательской </a:t>
            </a:r>
            <a:r>
              <a:rPr lang="ru-RU" dirty="0"/>
              <a:t>работы является «третье поколение» </a:t>
            </a:r>
            <a:r>
              <a:rPr lang="ru-RU" dirty="0" err="1"/>
              <a:t>г.Анапы</a:t>
            </a:r>
            <a:r>
              <a:rPr lang="ru-RU" dirty="0"/>
              <a:t>, задействованное в досуговых практиках.</a:t>
            </a:r>
          </a:p>
          <a:p>
            <a:r>
              <a:rPr lang="ru-RU" b="1" dirty="0"/>
              <a:t>Предметом исследовательской</a:t>
            </a:r>
            <a:r>
              <a:rPr lang="ru-RU" dirty="0"/>
              <a:t> работы является процесс досуговых практик людей «третьего поколения» г. Анапы.</a:t>
            </a:r>
          </a:p>
          <a:p>
            <a:r>
              <a:rPr lang="ru-RU" b="1" dirty="0"/>
              <a:t>Целью</a:t>
            </a:r>
            <a:r>
              <a:rPr lang="ru-RU" dirty="0"/>
              <a:t> исследовательской работы является совершенствование досуговых практик людей третьего поколения г. Анапы и активное их вовлечение в досуговые практики.</a:t>
            </a:r>
          </a:p>
          <a:p>
            <a:endParaRPr lang="ru-RU" dirty="0"/>
          </a:p>
        </p:txBody>
      </p:sp>
      <p:pic>
        <p:nvPicPr>
          <p:cNvPr id="2050" name="Picture 2" descr="G:\проекты 2016-2017\мелконян\ФОТО\g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214" y="3573016"/>
            <a:ext cx="5427603" cy="325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18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404664"/>
            <a:ext cx="8280920" cy="380157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значимость. Разработка практических рекомендаций по улучшению и развитию эффективности досуговых практик людей третьего поколения г. Анапы в данной исследовательской работе позволят повысить уровень заинтересованности во взаимопонимании, доверии, общении и общих интересов среди людей третьего поколения с помощью досуговых практик. А также при применениях данных рекомендаций улучшиться социальное самочувствие граждан старшего возраста, снизиться психологическую напряжённость в их среде.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3074" name="Picture 2" descr="G:\проекты 2016-2017\мелконян\ФОТО\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195736" y="3539771"/>
            <a:ext cx="4968552" cy="330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52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971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34</TotalTime>
  <Words>154</Words>
  <Application>Microsoft Office PowerPoint</Application>
  <PresentationFormat>Экран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Воздушный поток</vt:lpstr>
      <vt:lpstr> Тема: Досуг людей «Третьего возраста»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Тема: Досуг людей «Третьего возраста» </dc:title>
  <dc:creator>)))</dc:creator>
  <cp:lastModifiedBy>USER</cp:lastModifiedBy>
  <cp:revision>3</cp:revision>
  <dcterms:created xsi:type="dcterms:W3CDTF">2017-02-06T11:32:49Z</dcterms:created>
  <dcterms:modified xsi:type="dcterms:W3CDTF">2017-02-06T17:14:41Z</dcterms:modified>
</cp:coreProperties>
</file>