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doc" ContentType="application/msword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diagrams/drawing5.xml" ContentType="application/vnd.ms-office.drawingml.diagramDrawing+xml"/>
  <Override PartName="/ppt/diagrams/drawing4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Default Extension="gif" ContentType="image/gif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1" r:id="rId2"/>
    <p:sldId id="282" r:id="rId3"/>
    <p:sldId id="283" r:id="rId4"/>
    <p:sldId id="284" r:id="rId5"/>
    <p:sldId id="285" r:id="rId6"/>
    <p:sldId id="286" r:id="rId7"/>
    <p:sldId id="287" r:id="rId8"/>
    <p:sldId id="288" r:id="rId9"/>
    <p:sldId id="289" r:id="rId10"/>
    <p:sldId id="301" r:id="rId11"/>
    <p:sldId id="302" r:id="rId12"/>
    <p:sldId id="290" r:id="rId13"/>
    <p:sldId id="291" r:id="rId14"/>
    <p:sldId id="292" r:id="rId15"/>
    <p:sldId id="298" r:id="rId16"/>
    <p:sldId id="303" r:id="rId17"/>
    <p:sldId id="304" r:id="rId18"/>
    <p:sldId id="294" r:id="rId19"/>
    <p:sldId id="295" r:id="rId20"/>
    <p:sldId id="296" r:id="rId21"/>
    <p:sldId id="299" r:id="rId22"/>
    <p:sldId id="297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CCFF"/>
    <a:srgbClr val="FF99FF"/>
    <a:srgbClr val="99FFCC"/>
    <a:srgbClr val="CCFFFF"/>
    <a:srgbClr val="FFFFCC"/>
    <a:srgbClr val="57D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99" autoAdjust="0"/>
    <p:restoredTop sz="94660"/>
  </p:normalViewPr>
  <p:slideViewPr>
    <p:cSldViewPr>
      <p:cViewPr>
        <p:scale>
          <a:sx n="80" d="100"/>
          <a:sy n="80" d="100"/>
        </p:scale>
        <p:origin x="-996" y="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95CDC95-01DF-494A-BC80-EF28FFB2734D}" type="doc">
      <dgm:prSet loTypeId="urn:microsoft.com/office/officeart/2005/8/layout/hProcess9" loCatId="process" qsTypeId="urn:microsoft.com/office/officeart/2005/8/quickstyle/3d2" qsCatId="3D" csTypeId="urn:microsoft.com/office/officeart/2005/8/colors/colorful1#1" csCatId="colorful" phldr="1"/>
      <dgm:spPr/>
    </dgm:pt>
    <dgm:pt modelId="{1EF8ADF0-1D18-40C1-9FEF-C2D3B8D5C704}">
      <dgm:prSet phldrT="[Текст]" custT="1"/>
      <dgm:spPr/>
      <dgm:t>
        <a:bodyPr/>
        <a:lstStyle/>
        <a:p>
          <a:pPr algn="ctr"/>
          <a:r>
            <a:rPr lang="ru-RU" sz="1300" b="1" i="1" dirty="0" smtClean="0">
              <a:ln w="10541" cmpd="sng">
                <a:prstDash val="solid"/>
              </a:ln>
            </a:rPr>
            <a:t>установить партнерские отношения с семьей каждого воспитанника</a:t>
          </a:r>
          <a:endParaRPr lang="ru-RU" sz="1300" dirty="0">
            <a:latin typeface="+mn-lt"/>
            <a:cs typeface="Times New Roman" pitchFamily="18" charset="0"/>
          </a:endParaRPr>
        </a:p>
      </dgm:t>
    </dgm:pt>
    <dgm:pt modelId="{5147CD31-6B5F-4740-BEDD-5DD48E8039D1}" type="parTrans" cxnId="{2A0AB005-F40B-4CCA-8811-6E1275D79EEA}">
      <dgm:prSet/>
      <dgm:spPr/>
      <dgm:t>
        <a:bodyPr/>
        <a:lstStyle/>
        <a:p>
          <a:endParaRPr lang="ru-RU"/>
        </a:p>
      </dgm:t>
    </dgm:pt>
    <dgm:pt modelId="{FC558D04-76D9-4183-A5EA-58EA77420643}" type="sibTrans" cxnId="{2A0AB005-F40B-4CCA-8811-6E1275D79EEA}">
      <dgm:prSet/>
      <dgm:spPr/>
      <dgm:t>
        <a:bodyPr/>
        <a:lstStyle/>
        <a:p>
          <a:endParaRPr lang="ru-RU"/>
        </a:p>
      </dgm:t>
    </dgm:pt>
    <dgm:pt modelId="{7971B000-D5A1-4E06-A05A-FA40698D1E5A}">
      <dgm:prSet phldrT="[Текст]" custT="1"/>
      <dgm:spPr/>
      <dgm:t>
        <a:bodyPr/>
        <a:lstStyle/>
        <a:p>
          <a:pPr rtl="0"/>
          <a:r>
            <a:rPr lang="ru-RU" sz="1400" i="1" dirty="0" smtClean="0"/>
            <a:t>создать атмосферу взаимопонимания, общности интересов, эмоциональной </a:t>
          </a:r>
          <a:r>
            <a:rPr lang="ru-RU" sz="1400" i="1" dirty="0" err="1" smtClean="0"/>
            <a:t>взаимоподдержки</a:t>
          </a:r>
          <a:endParaRPr lang="ru-RU" sz="1400" i="1" dirty="0"/>
        </a:p>
      </dgm:t>
    </dgm:pt>
    <dgm:pt modelId="{18445738-5271-4ACE-8D83-44A26DC134D8}" type="parTrans" cxnId="{94C64C6A-D69B-4010-A30D-2B5936AC2BE1}">
      <dgm:prSet/>
      <dgm:spPr/>
      <dgm:t>
        <a:bodyPr/>
        <a:lstStyle/>
        <a:p>
          <a:endParaRPr lang="ru-RU"/>
        </a:p>
      </dgm:t>
    </dgm:pt>
    <dgm:pt modelId="{0396BCCF-F6AF-49A3-A342-23DBA1AEBDB7}" type="sibTrans" cxnId="{94C64C6A-D69B-4010-A30D-2B5936AC2BE1}">
      <dgm:prSet/>
      <dgm:spPr/>
      <dgm:t>
        <a:bodyPr/>
        <a:lstStyle/>
        <a:p>
          <a:endParaRPr lang="ru-RU"/>
        </a:p>
      </dgm:t>
    </dgm:pt>
    <dgm:pt modelId="{B687123A-CCAA-4255-AF2F-8E4B62370FF7}">
      <dgm:prSet phldrT="[Текст]" custT="1"/>
      <dgm:spPr/>
      <dgm:t>
        <a:bodyPr/>
        <a:lstStyle/>
        <a:p>
          <a:pPr rtl="0"/>
          <a:r>
            <a:rPr lang="ru-RU" sz="1400" b="1" i="1" dirty="0" smtClean="0">
              <a:ln w="10541" cmpd="sng">
                <a:prstDash val="solid"/>
              </a:ln>
            </a:rPr>
            <a:t>поддерживать их уверенность в собственных педагогических возможностях</a:t>
          </a:r>
          <a:endParaRPr lang="ru-RU" sz="1400" dirty="0"/>
        </a:p>
      </dgm:t>
    </dgm:pt>
    <dgm:pt modelId="{8FC1A3DE-0B95-4D92-BE07-5A235C561BBA}" type="sibTrans" cxnId="{54629050-5F4B-447E-BA4B-7ADD94A5B1E9}">
      <dgm:prSet/>
      <dgm:spPr/>
      <dgm:t>
        <a:bodyPr/>
        <a:lstStyle/>
        <a:p>
          <a:endParaRPr lang="ru-RU"/>
        </a:p>
      </dgm:t>
    </dgm:pt>
    <dgm:pt modelId="{11B2B4AB-D8F2-4A7F-9A1A-9CCD5B3F775C}" type="parTrans" cxnId="{54629050-5F4B-447E-BA4B-7ADD94A5B1E9}">
      <dgm:prSet/>
      <dgm:spPr/>
      <dgm:t>
        <a:bodyPr/>
        <a:lstStyle/>
        <a:p>
          <a:endParaRPr lang="ru-RU"/>
        </a:p>
      </dgm:t>
    </dgm:pt>
    <dgm:pt modelId="{EBC6BBD9-AC90-4617-BA37-37980E62A01C}">
      <dgm:prSet phldrT="[Текст]" custT="1"/>
      <dgm:spPr/>
      <dgm:t>
        <a:bodyPr/>
        <a:lstStyle/>
        <a:p>
          <a:pPr rtl="0"/>
          <a:r>
            <a:rPr lang="ru-RU" sz="1400" i="1" dirty="0" smtClean="0">
              <a:latin typeface="+mn-lt"/>
            </a:rPr>
            <a:t>активизировать и обогащать воспитательные умения</a:t>
          </a:r>
          <a:endParaRPr lang="ru-RU" sz="1400" i="1" dirty="0">
            <a:latin typeface="+mn-lt"/>
          </a:endParaRPr>
        </a:p>
      </dgm:t>
    </dgm:pt>
    <dgm:pt modelId="{DF2E5E91-7F9E-465F-98E3-B50D4642CCFF}" type="sibTrans" cxnId="{B6E899BF-DA39-41E7-9F70-BAECD88CE303}">
      <dgm:prSet/>
      <dgm:spPr/>
      <dgm:t>
        <a:bodyPr/>
        <a:lstStyle/>
        <a:p>
          <a:endParaRPr lang="ru-RU"/>
        </a:p>
      </dgm:t>
    </dgm:pt>
    <dgm:pt modelId="{D93813D8-4057-45BE-921C-FF894F739AC7}" type="parTrans" cxnId="{B6E899BF-DA39-41E7-9F70-BAECD88CE303}">
      <dgm:prSet/>
      <dgm:spPr/>
      <dgm:t>
        <a:bodyPr/>
        <a:lstStyle/>
        <a:p>
          <a:endParaRPr lang="ru-RU"/>
        </a:p>
      </dgm:t>
    </dgm:pt>
    <dgm:pt modelId="{5FBEC063-8690-4283-8202-C76D876CB179}">
      <dgm:prSet phldrT="[Текст]" custT="1"/>
      <dgm:spPr/>
      <dgm:t>
        <a:bodyPr/>
        <a:lstStyle/>
        <a:p>
          <a:pPr rtl="0"/>
          <a:r>
            <a:rPr lang="ru-RU" sz="1400" b="1" i="1" dirty="0" smtClean="0">
              <a:ln w="10541" cmpd="sng">
                <a:prstDash val="solid"/>
              </a:ln>
            </a:rPr>
            <a:t>объединить усилия для развития и воспитания детей</a:t>
          </a:r>
          <a:endParaRPr lang="ru-RU" sz="1400" dirty="0"/>
        </a:p>
      </dgm:t>
    </dgm:pt>
    <dgm:pt modelId="{6B7BE14F-81BB-4BB3-ABAD-CCFEE53FAA62}" type="sibTrans" cxnId="{0CAAF222-9D8A-4B09-98F0-CBAD9362E55A}">
      <dgm:prSet/>
      <dgm:spPr/>
      <dgm:t>
        <a:bodyPr/>
        <a:lstStyle/>
        <a:p>
          <a:endParaRPr lang="ru-RU"/>
        </a:p>
      </dgm:t>
    </dgm:pt>
    <dgm:pt modelId="{C3433BFA-1B28-4F68-AB2E-F213A7294BD8}" type="parTrans" cxnId="{0CAAF222-9D8A-4B09-98F0-CBAD9362E55A}">
      <dgm:prSet/>
      <dgm:spPr/>
      <dgm:t>
        <a:bodyPr/>
        <a:lstStyle/>
        <a:p>
          <a:endParaRPr lang="ru-RU"/>
        </a:p>
      </dgm:t>
    </dgm:pt>
    <dgm:pt modelId="{326494FF-D61C-48BD-A96B-1EDF89861A73}" type="pres">
      <dgm:prSet presAssocID="{E95CDC95-01DF-494A-BC80-EF28FFB2734D}" presName="CompostProcess" presStyleCnt="0">
        <dgm:presLayoutVars>
          <dgm:dir/>
          <dgm:resizeHandles val="exact"/>
        </dgm:presLayoutVars>
      </dgm:prSet>
      <dgm:spPr/>
    </dgm:pt>
    <dgm:pt modelId="{F8CF4520-444A-4AD5-AEEC-32E520A5E566}" type="pres">
      <dgm:prSet presAssocID="{E95CDC95-01DF-494A-BC80-EF28FFB2734D}" presName="arrow" presStyleLbl="bgShp" presStyleIdx="0" presStyleCnt="1"/>
      <dgm:spPr/>
    </dgm:pt>
    <dgm:pt modelId="{0EB47205-017E-401C-8169-FC28B9DA3FB2}" type="pres">
      <dgm:prSet presAssocID="{E95CDC95-01DF-494A-BC80-EF28FFB2734D}" presName="linearProcess" presStyleCnt="0"/>
      <dgm:spPr/>
    </dgm:pt>
    <dgm:pt modelId="{F2EB4DCC-8AF0-4145-9090-994A59A5AD00}" type="pres">
      <dgm:prSet presAssocID="{1EF8ADF0-1D18-40C1-9FEF-C2D3B8D5C704}" presName="textNode" presStyleLbl="node1" presStyleIdx="0" presStyleCnt="5" custScaleX="133526" custScaleY="1363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FB40E-5D74-49E3-8E46-F59C6BC07524}" type="pres">
      <dgm:prSet presAssocID="{FC558D04-76D9-4183-A5EA-58EA77420643}" presName="sibTrans" presStyleCnt="0"/>
      <dgm:spPr/>
    </dgm:pt>
    <dgm:pt modelId="{7AAE5594-9670-41C7-BB4F-FE121C7BCB85}" type="pres">
      <dgm:prSet presAssocID="{7971B000-D5A1-4E06-A05A-FA40698D1E5A}" presName="textNode" presStyleLbl="node1" presStyleIdx="1" presStyleCnt="5" custScaleX="175393" custScaleY="116744" custLinFactX="100000" custLinFactNeighborX="182797" custLinFactNeighborY="-1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92769-F959-484E-8F76-36A38AD59CF4}" type="pres">
      <dgm:prSet presAssocID="{0396BCCF-F6AF-49A3-A342-23DBA1AEBDB7}" presName="sibTrans" presStyleCnt="0"/>
      <dgm:spPr/>
    </dgm:pt>
    <dgm:pt modelId="{AC95CE31-FDEF-4CD3-9EE7-8A4BA0987E32}" type="pres">
      <dgm:prSet presAssocID="{EBC6BBD9-AC90-4617-BA37-37980E62A01C}" presName="textNode" presStyleLbl="node1" presStyleIdx="2" presStyleCnt="5" custScaleX="156777" custScaleY="108372" custLinFactX="100000" custLinFactNeighborX="154289" custLinFactNeighborY="-13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B5A9EF-52B0-42B6-A582-C2EC56625A8C}" type="pres">
      <dgm:prSet presAssocID="{DF2E5E91-7F9E-465F-98E3-B50D4642CCFF}" presName="sibTrans" presStyleCnt="0"/>
      <dgm:spPr/>
    </dgm:pt>
    <dgm:pt modelId="{E4FC879F-4C37-4C85-8D08-9A63CCF53130}" type="pres">
      <dgm:prSet presAssocID="{5FBEC063-8690-4283-8202-C76D876CB179}" presName="textNode" presStyleLbl="node1" presStyleIdx="3" presStyleCnt="5" custScaleX="126221" custScaleY="125118" custLinFactX="-306737" custLinFactNeighborX="-400000" custLinFactNeighborY="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70931-8D78-4346-B93C-5089D6106EA7}" type="pres">
      <dgm:prSet presAssocID="{6B7BE14F-81BB-4BB3-ABAD-CCFEE53FAA62}" presName="sibTrans" presStyleCnt="0"/>
      <dgm:spPr/>
    </dgm:pt>
    <dgm:pt modelId="{37C3625F-21A1-4C45-BE8E-70456A05B0DF}" type="pres">
      <dgm:prSet presAssocID="{B687123A-CCAA-4255-AF2F-8E4B62370FF7}" presName="textNode" presStyleLbl="node1" presStyleIdx="4" presStyleCnt="5" custScaleX="169288" custScaleY="102566" custLinFactX="-8254" custLinFactNeighborX="-100000" custLinFactNeighborY="3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6D32FD-FB3B-40F4-94F7-CF11030AF636}" type="presOf" srcId="{5FBEC063-8690-4283-8202-C76D876CB179}" destId="{E4FC879F-4C37-4C85-8D08-9A63CCF53130}" srcOrd="0" destOrd="0" presId="urn:microsoft.com/office/officeart/2005/8/layout/hProcess9"/>
    <dgm:cxn modelId="{659775FF-D07D-416F-A51F-B1AC84E43F36}" type="presOf" srcId="{EBC6BBD9-AC90-4617-BA37-37980E62A01C}" destId="{AC95CE31-FDEF-4CD3-9EE7-8A4BA0987E32}" srcOrd="0" destOrd="0" presId="urn:microsoft.com/office/officeart/2005/8/layout/hProcess9"/>
    <dgm:cxn modelId="{54629050-5F4B-447E-BA4B-7ADD94A5B1E9}" srcId="{E95CDC95-01DF-494A-BC80-EF28FFB2734D}" destId="{B687123A-CCAA-4255-AF2F-8E4B62370FF7}" srcOrd="4" destOrd="0" parTransId="{11B2B4AB-D8F2-4A7F-9A1A-9CCD5B3F775C}" sibTransId="{8FC1A3DE-0B95-4D92-BE07-5A235C561BBA}"/>
    <dgm:cxn modelId="{2A0AB005-F40B-4CCA-8811-6E1275D79EEA}" srcId="{E95CDC95-01DF-494A-BC80-EF28FFB2734D}" destId="{1EF8ADF0-1D18-40C1-9FEF-C2D3B8D5C704}" srcOrd="0" destOrd="0" parTransId="{5147CD31-6B5F-4740-BEDD-5DD48E8039D1}" sibTransId="{FC558D04-76D9-4183-A5EA-58EA77420643}"/>
    <dgm:cxn modelId="{AFA96F93-0559-439F-8619-08494F423DC4}" type="presOf" srcId="{7971B000-D5A1-4E06-A05A-FA40698D1E5A}" destId="{7AAE5594-9670-41C7-BB4F-FE121C7BCB85}" srcOrd="0" destOrd="0" presId="urn:microsoft.com/office/officeart/2005/8/layout/hProcess9"/>
    <dgm:cxn modelId="{1CB74C31-A63E-4EF2-946A-C543E1FF93FD}" type="presOf" srcId="{B687123A-CCAA-4255-AF2F-8E4B62370FF7}" destId="{37C3625F-21A1-4C45-BE8E-70456A05B0DF}" srcOrd="0" destOrd="0" presId="urn:microsoft.com/office/officeart/2005/8/layout/hProcess9"/>
    <dgm:cxn modelId="{0CAAF222-9D8A-4B09-98F0-CBAD9362E55A}" srcId="{E95CDC95-01DF-494A-BC80-EF28FFB2734D}" destId="{5FBEC063-8690-4283-8202-C76D876CB179}" srcOrd="3" destOrd="0" parTransId="{C3433BFA-1B28-4F68-AB2E-F213A7294BD8}" sibTransId="{6B7BE14F-81BB-4BB3-ABAD-CCFEE53FAA62}"/>
    <dgm:cxn modelId="{B6E899BF-DA39-41E7-9F70-BAECD88CE303}" srcId="{E95CDC95-01DF-494A-BC80-EF28FFB2734D}" destId="{EBC6BBD9-AC90-4617-BA37-37980E62A01C}" srcOrd="2" destOrd="0" parTransId="{D93813D8-4057-45BE-921C-FF894F739AC7}" sibTransId="{DF2E5E91-7F9E-465F-98E3-B50D4642CCFF}"/>
    <dgm:cxn modelId="{06028174-7154-41B3-96EE-EAD0ACDAA60A}" type="presOf" srcId="{1EF8ADF0-1D18-40C1-9FEF-C2D3B8D5C704}" destId="{F2EB4DCC-8AF0-4145-9090-994A59A5AD00}" srcOrd="0" destOrd="0" presId="urn:microsoft.com/office/officeart/2005/8/layout/hProcess9"/>
    <dgm:cxn modelId="{94C64C6A-D69B-4010-A30D-2B5936AC2BE1}" srcId="{E95CDC95-01DF-494A-BC80-EF28FFB2734D}" destId="{7971B000-D5A1-4E06-A05A-FA40698D1E5A}" srcOrd="1" destOrd="0" parTransId="{18445738-5271-4ACE-8D83-44A26DC134D8}" sibTransId="{0396BCCF-F6AF-49A3-A342-23DBA1AEBDB7}"/>
    <dgm:cxn modelId="{35D1E80E-64D4-4A88-A541-110F80EA166E}" type="presOf" srcId="{E95CDC95-01DF-494A-BC80-EF28FFB2734D}" destId="{326494FF-D61C-48BD-A96B-1EDF89861A73}" srcOrd="0" destOrd="0" presId="urn:microsoft.com/office/officeart/2005/8/layout/hProcess9"/>
    <dgm:cxn modelId="{DF356DD9-0AE6-42B7-A7AF-3ED663A7A98E}" type="presParOf" srcId="{326494FF-D61C-48BD-A96B-1EDF89861A73}" destId="{F8CF4520-444A-4AD5-AEEC-32E520A5E566}" srcOrd="0" destOrd="0" presId="urn:microsoft.com/office/officeart/2005/8/layout/hProcess9"/>
    <dgm:cxn modelId="{0D6E4C50-993D-44C9-AD95-250B99379689}" type="presParOf" srcId="{326494FF-D61C-48BD-A96B-1EDF89861A73}" destId="{0EB47205-017E-401C-8169-FC28B9DA3FB2}" srcOrd="1" destOrd="0" presId="urn:microsoft.com/office/officeart/2005/8/layout/hProcess9"/>
    <dgm:cxn modelId="{F0C2192D-8893-4DA8-84BB-055138190BC7}" type="presParOf" srcId="{0EB47205-017E-401C-8169-FC28B9DA3FB2}" destId="{F2EB4DCC-8AF0-4145-9090-994A59A5AD00}" srcOrd="0" destOrd="0" presId="urn:microsoft.com/office/officeart/2005/8/layout/hProcess9"/>
    <dgm:cxn modelId="{C26F10BB-32F1-40B6-895D-0D8D33BAD031}" type="presParOf" srcId="{0EB47205-017E-401C-8169-FC28B9DA3FB2}" destId="{7B8FB40E-5D74-49E3-8E46-F59C6BC07524}" srcOrd="1" destOrd="0" presId="urn:microsoft.com/office/officeart/2005/8/layout/hProcess9"/>
    <dgm:cxn modelId="{4A950259-202D-4970-A299-84FB219BA92B}" type="presParOf" srcId="{0EB47205-017E-401C-8169-FC28B9DA3FB2}" destId="{7AAE5594-9670-41C7-BB4F-FE121C7BCB85}" srcOrd="2" destOrd="0" presId="urn:microsoft.com/office/officeart/2005/8/layout/hProcess9"/>
    <dgm:cxn modelId="{3E702F95-648F-47C5-AAF9-57BCCCBCF725}" type="presParOf" srcId="{0EB47205-017E-401C-8169-FC28B9DA3FB2}" destId="{4D292769-F959-484E-8F76-36A38AD59CF4}" srcOrd="3" destOrd="0" presId="urn:microsoft.com/office/officeart/2005/8/layout/hProcess9"/>
    <dgm:cxn modelId="{DC672E44-885A-4562-A9D1-845BC70AB7BB}" type="presParOf" srcId="{0EB47205-017E-401C-8169-FC28B9DA3FB2}" destId="{AC95CE31-FDEF-4CD3-9EE7-8A4BA0987E32}" srcOrd="4" destOrd="0" presId="urn:microsoft.com/office/officeart/2005/8/layout/hProcess9"/>
    <dgm:cxn modelId="{FB8BA86A-B568-4D1B-BED8-CA1A5C069D7E}" type="presParOf" srcId="{0EB47205-017E-401C-8169-FC28B9DA3FB2}" destId="{3EB5A9EF-52B0-42B6-A582-C2EC56625A8C}" srcOrd="5" destOrd="0" presId="urn:microsoft.com/office/officeart/2005/8/layout/hProcess9"/>
    <dgm:cxn modelId="{F0BBB8B3-32C0-415D-A6D5-7F15B3EDDBC4}" type="presParOf" srcId="{0EB47205-017E-401C-8169-FC28B9DA3FB2}" destId="{E4FC879F-4C37-4C85-8D08-9A63CCF53130}" srcOrd="6" destOrd="0" presId="urn:microsoft.com/office/officeart/2005/8/layout/hProcess9"/>
    <dgm:cxn modelId="{B2376E81-CE85-4AED-8615-3E776E6C7856}" type="presParOf" srcId="{0EB47205-017E-401C-8169-FC28B9DA3FB2}" destId="{54D70931-8D78-4346-B93C-5089D6106EA7}" srcOrd="7" destOrd="0" presId="urn:microsoft.com/office/officeart/2005/8/layout/hProcess9"/>
    <dgm:cxn modelId="{DBE7DE3B-34BC-4FBB-809E-267D06C756C3}" type="presParOf" srcId="{0EB47205-017E-401C-8169-FC28B9DA3FB2}" destId="{37C3625F-21A1-4C45-BE8E-70456A05B0DF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FA3E04-681D-45C6-BA8C-DE6470F9814E}" type="doc">
      <dgm:prSet loTypeId="urn:microsoft.com/office/officeart/2005/8/layout/chevron2" loCatId="list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11FCD959-C184-4F3B-8971-0A4E9795498A}">
      <dgm:prSet phldrT="[Текст]"/>
      <dgm:spPr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ru-RU" dirty="0" smtClean="0"/>
            <a:t>1 этап</a:t>
          </a:r>
          <a:endParaRPr lang="ru-RU" dirty="0"/>
        </a:p>
      </dgm:t>
    </dgm:pt>
    <dgm:pt modelId="{3655BC5A-A39F-41EA-AA73-B0F94B298F1D}" type="parTrans" cxnId="{6069846E-B1AA-4D57-8F7A-78383AA21146}">
      <dgm:prSet/>
      <dgm:spPr/>
      <dgm:t>
        <a:bodyPr/>
        <a:lstStyle/>
        <a:p>
          <a:endParaRPr lang="ru-RU"/>
        </a:p>
      </dgm:t>
    </dgm:pt>
    <dgm:pt modelId="{97779EC0-4943-406B-A4B0-E5DA9712B38F}" type="sibTrans" cxnId="{6069846E-B1AA-4D57-8F7A-78383AA21146}">
      <dgm:prSet/>
      <dgm:spPr/>
      <dgm:t>
        <a:bodyPr/>
        <a:lstStyle/>
        <a:p>
          <a:endParaRPr lang="ru-RU"/>
        </a:p>
      </dgm:t>
    </dgm:pt>
    <dgm:pt modelId="{1B7AF13D-5810-4A18-B08F-03D651A69889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ru-RU" altLang="ru-RU" sz="1600" dirty="0" smtClean="0">
              <a:latin typeface="Cambria" pitchFamily="18" charset="0"/>
            </a:rPr>
            <a:t>“</a:t>
          </a:r>
          <a:r>
            <a:rPr lang="ru-RU" altLang="ru-RU" sz="1600" b="1" dirty="0" smtClean="0">
              <a:latin typeface="Cambria" pitchFamily="18" charset="0"/>
            </a:rPr>
            <a:t>Давайте познакомимся! ” - </a:t>
          </a:r>
          <a:r>
            <a:rPr lang="ru-RU" altLang="ru-RU" sz="1600" dirty="0" smtClean="0">
              <a:latin typeface="Cambria" pitchFamily="18" charset="0"/>
            </a:rPr>
            <a:t>родители знакомятся с детским садом, с образовательными программами, с педагогическим коллективом, раскрываются возможности совместной работы. </a:t>
          </a:r>
          <a:r>
            <a:rPr lang="ru-RU" altLang="ru-RU" sz="1600" b="1" dirty="0" smtClean="0">
              <a:latin typeface="Cambria" pitchFamily="18" charset="0"/>
            </a:rPr>
            <a:t>   </a:t>
          </a:r>
          <a:endParaRPr lang="ru-RU" sz="1600" dirty="0"/>
        </a:p>
      </dgm:t>
    </dgm:pt>
    <dgm:pt modelId="{6914F833-945C-4D54-A675-4415F17E841C}" type="parTrans" cxnId="{0CA63588-C821-4FE1-B671-15F5627CCE1C}">
      <dgm:prSet/>
      <dgm:spPr/>
      <dgm:t>
        <a:bodyPr/>
        <a:lstStyle/>
        <a:p>
          <a:endParaRPr lang="ru-RU"/>
        </a:p>
      </dgm:t>
    </dgm:pt>
    <dgm:pt modelId="{67420748-B841-40E8-B48C-5CB3FB6719D9}" type="sibTrans" cxnId="{0CA63588-C821-4FE1-B671-15F5627CCE1C}">
      <dgm:prSet/>
      <dgm:spPr/>
      <dgm:t>
        <a:bodyPr/>
        <a:lstStyle/>
        <a:p>
          <a:endParaRPr lang="ru-RU"/>
        </a:p>
      </dgm:t>
    </dgm:pt>
    <dgm:pt modelId="{3F13C516-EA86-440B-BB3E-D577BFED1068}">
      <dgm:prSet phldrT="[Текст]"/>
      <dgm:spPr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ru-RU" dirty="0" smtClean="0"/>
            <a:t>2 этап</a:t>
          </a:r>
          <a:endParaRPr lang="ru-RU" dirty="0"/>
        </a:p>
      </dgm:t>
    </dgm:pt>
    <dgm:pt modelId="{7CF571A8-F9C3-4889-BDB5-BD29125D9691}" type="parTrans" cxnId="{F9A4A1F5-A07E-42CB-AFEC-C8110888DF0F}">
      <dgm:prSet/>
      <dgm:spPr/>
      <dgm:t>
        <a:bodyPr/>
        <a:lstStyle/>
        <a:p>
          <a:endParaRPr lang="ru-RU"/>
        </a:p>
      </dgm:t>
    </dgm:pt>
    <dgm:pt modelId="{E5364941-C94B-4874-B425-D2BD0CA2A79B}" type="sibTrans" cxnId="{F9A4A1F5-A07E-42CB-AFEC-C8110888DF0F}">
      <dgm:prSet/>
      <dgm:spPr/>
      <dgm:t>
        <a:bodyPr/>
        <a:lstStyle/>
        <a:p>
          <a:endParaRPr lang="ru-RU"/>
        </a:p>
      </dgm:t>
    </dgm:pt>
    <dgm:pt modelId="{6B3AF77D-D405-4673-84AE-7F2F63F7DF1C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ru-RU" altLang="ru-RU" sz="1600" dirty="0" smtClean="0">
              <a:latin typeface="Cambria" pitchFamily="18" charset="0"/>
            </a:rPr>
            <a:t>“</a:t>
          </a:r>
          <a:r>
            <a:rPr lang="ru-RU" altLang="ru-RU" sz="1600" b="1" dirty="0" smtClean="0">
              <a:latin typeface="Cambria" pitchFamily="18" charset="0"/>
            </a:rPr>
            <a:t>Давайте подружимся! ” - </a:t>
          </a:r>
          <a:r>
            <a:rPr lang="ru-RU" altLang="ru-RU" sz="1600" dirty="0" smtClean="0">
              <a:latin typeface="Cambria" pitchFamily="18" charset="0"/>
            </a:rPr>
            <a:t>родителям предлагаются активные методы взаимодействия: тренинги, “круглые столы”, игровые семинары</a:t>
          </a:r>
          <a:endParaRPr lang="ru-RU" sz="1600" dirty="0"/>
        </a:p>
      </dgm:t>
    </dgm:pt>
    <dgm:pt modelId="{44D4EB86-069C-4529-A455-EEB1EE53A7F9}" type="parTrans" cxnId="{FE6FF7A8-7A57-4193-B161-FDBE1C6DA58F}">
      <dgm:prSet/>
      <dgm:spPr/>
      <dgm:t>
        <a:bodyPr/>
        <a:lstStyle/>
        <a:p>
          <a:endParaRPr lang="ru-RU"/>
        </a:p>
      </dgm:t>
    </dgm:pt>
    <dgm:pt modelId="{0C5C1B7C-B6BB-4F7F-ACD5-223F46409A50}" type="sibTrans" cxnId="{FE6FF7A8-7A57-4193-B161-FDBE1C6DA58F}">
      <dgm:prSet/>
      <dgm:spPr/>
      <dgm:t>
        <a:bodyPr/>
        <a:lstStyle/>
        <a:p>
          <a:endParaRPr lang="ru-RU"/>
        </a:p>
      </dgm:t>
    </dgm:pt>
    <dgm:pt modelId="{96B7320F-AE18-477E-B176-1656BD3E81A0}">
      <dgm:prSet phldrT="[Текст]"/>
      <dgm:spPr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r>
            <a:rPr lang="ru-RU" dirty="0" smtClean="0"/>
            <a:t>3 этап</a:t>
          </a:r>
          <a:endParaRPr lang="ru-RU" dirty="0"/>
        </a:p>
      </dgm:t>
    </dgm:pt>
    <dgm:pt modelId="{5A5265F4-84B9-4D29-8F21-867CD92FE92D}" type="parTrans" cxnId="{09137387-E784-47D2-B4E9-F6632CAD9167}">
      <dgm:prSet/>
      <dgm:spPr/>
      <dgm:t>
        <a:bodyPr/>
        <a:lstStyle/>
        <a:p>
          <a:endParaRPr lang="ru-RU"/>
        </a:p>
      </dgm:t>
    </dgm:pt>
    <dgm:pt modelId="{8083D2FF-1389-46A8-8FCC-F296541536B9}" type="sibTrans" cxnId="{09137387-E784-47D2-B4E9-F6632CAD9167}">
      <dgm:prSet/>
      <dgm:spPr/>
      <dgm:t>
        <a:bodyPr/>
        <a:lstStyle/>
        <a:p>
          <a:endParaRPr lang="ru-RU"/>
        </a:p>
      </dgm:t>
    </dgm:pt>
    <dgm:pt modelId="{F2B54BB7-45AF-4D4D-AF37-8C0C18D344E5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>
          <a:noFill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gm:spPr>
      <dgm:t>
        <a:bodyPr/>
        <a:lstStyle/>
        <a:p>
          <a:r>
            <a:rPr lang="ru-RU" altLang="ru-RU" sz="1600" dirty="0" smtClean="0">
              <a:latin typeface="Cambria" pitchFamily="18" charset="0"/>
            </a:rPr>
            <a:t>“</a:t>
          </a:r>
          <a:r>
            <a:rPr lang="ru-RU" altLang="ru-RU" sz="1600" b="1" dirty="0" smtClean="0">
              <a:latin typeface="Cambria" pitchFamily="18" charset="0"/>
            </a:rPr>
            <a:t>Давайте узнавать вместе”- </a:t>
          </a:r>
          <a:r>
            <a:rPr lang="ru-RU" altLang="ru-RU" sz="1600" dirty="0" smtClean="0">
              <a:latin typeface="Cambria" pitchFamily="18" charset="0"/>
            </a:rPr>
            <a:t>можно говорить о функционировании </a:t>
          </a:r>
          <a:r>
            <a:rPr lang="ru-RU" altLang="ru-RU" sz="1600" dirty="0" err="1" smtClean="0">
              <a:latin typeface="Cambria" pitchFamily="18" charset="0"/>
            </a:rPr>
            <a:t>родительско</a:t>
          </a:r>
          <a:r>
            <a:rPr lang="ru-RU" altLang="ru-RU" sz="1600" dirty="0" smtClean="0">
              <a:latin typeface="Cambria" pitchFamily="18" charset="0"/>
            </a:rPr>
            <a:t> – педагогического сообщества, направляющего свою деятельность на развитие ребенка (исследовательская, проектная деятельность, совместные экскурсии, посещение выставок, музеев) </a:t>
          </a:r>
          <a:endParaRPr lang="ru-RU" sz="1600" dirty="0"/>
        </a:p>
      </dgm:t>
    </dgm:pt>
    <dgm:pt modelId="{9E682B67-A1CC-4D51-AF2B-346EF4732718}" type="parTrans" cxnId="{BC48477C-4845-44D0-8759-42A9245171B5}">
      <dgm:prSet/>
      <dgm:spPr/>
      <dgm:t>
        <a:bodyPr/>
        <a:lstStyle/>
        <a:p>
          <a:endParaRPr lang="ru-RU"/>
        </a:p>
      </dgm:t>
    </dgm:pt>
    <dgm:pt modelId="{E6F64A75-DB1E-47FA-9976-C78E4123922D}" type="sibTrans" cxnId="{BC48477C-4845-44D0-8759-42A9245171B5}">
      <dgm:prSet/>
      <dgm:spPr/>
      <dgm:t>
        <a:bodyPr/>
        <a:lstStyle/>
        <a:p>
          <a:endParaRPr lang="ru-RU"/>
        </a:p>
      </dgm:t>
    </dgm:pt>
    <dgm:pt modelId="{6B86F27E-1297-4C75-BCE9-0AE5B5DB9068}" type="pres">
      <dgm:prSet presAssocID="{0BFA3E04-681D-45C6-BA8C-DE6470F9814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51EEFF-DFF7-4991-A614-000D807E021C}" type="pres">
      <dgm:prSet presAssocID="{11FCD959-C184-4F3B-8971-0A4E9795498A}" presName="composite" presStyleCnt="0"/>
      <dgm:spPr/>
    </dgm:pt>
    <dgm:pt modelId="{7FA9F9EE-63E1-41AE-B971-E75C029AC38E}" type="pres">
      <dgm:prSet presAssocID="{11FCD959-C184-4F3B-8971-0A4E9795498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334E9A-27E3-4E24-81EB-4785CB549E2C}" type="pres">
      <dgm:prSet presAssocID="{11FCD959-C184-4F3B-8971-0A4E9795498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70F39-DF2B-49CA-92B4-ABB1C5B04571}" type="pres">
      <dgm:prSet presAssocID="{97779EC0-4943-406B-A4B0-E5DA9712B38F}" presName="sp" presStyleCnt="0"/>
      <dgm:spPr/>
    </dgm:pt>
    <dgm:pt modelId="{7D954D73-99D7-4B0A-9015-D2BA7AC3AFF4}" type="pres">
      <dgm:prSet presAssocID="{3F13C516-EA86-440B-BB3E-D577BFED1068}" presName="composite" presStyleCnt="0"/>
      <dgm:spPr/>
    </dgm:pt>
    <dgm:pt modelId="{616E5496-96F7-4352-A783-7133B82B0455}" type="pres">
      <dgm:prSet presAssocID="{3F13C516-EA86-440B-BB3E-D577BFED106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9145C-73FC-4E11-AC23-26AC846D7CB0}" type="pres">
      <dgm:prSet presAssocID="{3F13C516-EA86-440B-BB3E-D577BFED106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FB225A-F271-44B5-BC5B-36A3CC8F9794}" type="pres">
      <dgm:prSet presAssocID="{E5364941-C94B-4874-B425-D2BD0CA2A79B}" presName="sp" presStyleCnt="0"/>
      <dgm:spPr/>
    </dgm:pt>
    <dgm:pt modelId="{C6FD0088-DF85-41B2-A135-2EE26E953951}" type="pres">
      <dgm:prSet presAssocID="{96B7320F-AE18-477E-B176-1656BD3E81A0}" presName="composite" presStyleCnt="0"/>
      <dgm:spPr/>
    </dgm:pt>
    <dgm:pt modelId="{2DB9BFA6-4206-42A2-B2DA-6D93456C91E1}" type="pres">
      <dgm:prSet presAssocID="{96B7320F-AE18-477E-B176-1656BD3E81A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2F26FF-3626-4712-B248-CA6B3906B6D3}" type="pres">
      <dgm:prSet presAssocID="{96B7320F-AE18-477E-B176-1656BD3E81A0}" presName="descendantText" presStyleLbl="alignAcc1" presStyleIdx="2" presStyleCnt="3" custScaleX="99711" custScaleY="1578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B3479F-7D20-4705-905E-667EC0161947}" type="presOf" srcId="{F2B54BB7-45AF-4D4D-AF37-8C0C18D344E5}" destId="{7A2F26FF-3626-4712-B248-CA6B3906B6D3}" srcOrd="0" destOrd="0" presId="urn:microsoft.com/office/officeart/2005/8/layout/chevron2"/>
    <dgm:cxn modelId="{5F3D1FE9-34B5-45D4-9E24-35012F599FC6}" type="presOf" srcId="{0BFA3E04-681D-45C6-BA8C-DE6470F9814E}" destId="{6B86F27E-1297-4C75-BCE9-0AE5B5DB9068}" srcOrd="0" destOrd="0" presId="urn:microsoft.com/office/officeart/2005/8/layout/chevron2"/>
    <dgm:cxn modelId="{1E37985B-C6C5-4CEE-9C51-D8A7E13E285B}" type="presOf" srcId="{3F13C516-EA86-440B-BB3E-D577BFED1068}" destId="{616E5496-96F7-4352-A783-7133B82B0455}" srcOrd="0" destOrd="0" presId="urn:microsoft.com/office/officeart/2005/8/layout/chevron2"/>
    <dgm:cxn modelId="{627F3EF7-0778-46DB-B2F6-BDFF97E2E038}" type="presOf" srcId="{6B3AF77D-D405-4673-84AE-7F2F63F7DF1C}" destId="{BFC9145C-73FC-4E11-AC23-26AC846D7CB0}" srcOrd="0" destOrd="0" presId="urn:microsoft.com/office/officeart/2005/8/layout/chevron2"/>
    <dgm:cxn modelId="{09137387-E784-47D2-B4E9-F6632CAD9167}" srcId="{0BFA3E04-681D-45C6-BA8C-DE6470F9814E}" destId="{96B7320F-AE18-477E-B176-1656BD3E81A0}" srcOrd="2" destOrd="0" parTransId="{5A5265F4-84B9-4D29-8F21-867CD92FE92D}" sibTransId="{8083D2FF-1389-46A8-8FCC-F296541536B9}"/>
    <dgm:cxn modelId="{FE6FF7A8-7A57-4193-B161-FDBE1C6DA58F}" srcId="{3F13C516-EA86-440B-BB3E-D577BFED1068}" destId="{6B3AF77D-D405-4673-84AE-7F2F63F7DF1C}" srcOrd="0" destOrd="0" parTransId="{44D4EB86-069C-4529-A455-EEB1EE53A7F9}" sibTransId="{0C5C1B7C-B6BB-4F7F-ACD5-223F46409A50}"/>
    <dgm:cxn modelId="{BC48477C-4845-44D0-8759-42A9245171B5}" srcId="{96B7320F-AE18-477E-B176-1656BD3E81A0}" destId="{F2B54BB7-45AF-4D4D-AF37-8C0C18D344E5}" srcOrd="0" destOrd="0" parTransId="{9E682B67-A1CC-4D51-AF2B-346EF4732718}" sibTransId="{E6F64A75-DB1E-47FA-9976-C78E4123922D}"/>
    <dgm:cxn modelId="{87BC65E1-9728-4576-9A42-293757C96A78}" type="presOf" srcId="{11FCD959-C184-4F3B-8971-0A4E9795498A}" destId="{7FA9F9EE-63E1-41AE-B971-E75C029AC38E}" srcOrd="0" destOrd="0" presId="urn:microsoft.com/office/officeart/2005/8/layout/chevron2"/>
    <dgm:cxn modelId="{F9A4A1F5-A07E-42CB-AFEC-C8110888DF0F}" srcId="{0BFA3E04-681D-45C6-BA8C-DE6470F9814E}" destId="{3F13C516-EA86-440B-BB3E-D577BFED1068}" srcOrd="1" destOrd="0" parTransId="{7CF571A8-F9C3-4889-BDB5-BD29125D9691}" sibTransId="{E5364941-C94B-4874-B425-D2BD0CA2A79B}"/>
    <dgm:cxn modelId="{6069846E-B1AA-4D57-8F7A-78383AA21146}" srcId="{0BFA3E04-681D-45C6-BA8C-DE6470F9814E}" destId="{11FCD959-C184-4F3B-8971-0A4E9795498A}" srcOrd="0" destOrd="0" parTransId="{3655BC5A-A39F-41EA-AA73-B0F94B298F1D}" sibTransId="{97779EC0-4943-406B-A4B0-E5DA9712B38F}"/>
    <dgm:cxn modelId="{685B6630-3513-4401-BE34-0AF037391069}" type="presOf" srcId="{1B7AF13D-5810-4A18-B08F-03D651A69889}" destId="{9B334E9A-27E3-4E24-81EB-4785CB549E2C}" srcOrd="0" destOrd="0" presId="urn:microsoft.com/office/officeart/2005/8/layout/chevron2"/>
    <dgm:cxn modelId="{0CA63588-C821-4FE1-B671-15F5627CCE1C}" srcId="{11FCD959-C184-4F3B-8971-0A4E9795498A}" destId="{1B7AF13D-5810-4A18-B08F-03D651A69889}" srcOrd="0" destOrd="0" parTransId="{6914F833-945C-4D54-A675-4415F17E841C}" sibTransId="{67420748-B841-40E8-B48C-5CB3FB6719D9}"/>
    <dgm:cxn modelId="{11E84758-CD6C-47D3-9B8C-B2EE9909F892}" type="presOf" srcId="{96B7320F-AE18-477E-B176-1656BD3E81A0}" destId="{2DB9BFA6-4206-42A2-B2DA-6D93456C91E1}" srcOrd="0" destOrd="0" presId="urn:microsoft.com/office/officeart/2005/8/layout/chevron2"/>
    <dgm:cxn modelId="{DADE9C43-FE6A-4881-9FD5-EA8F212D84D7}" type="presParOf" srcId="{6B86F27E-1297-4C75-BCE9-0AE5B5DB9068}" destId="{5151EEFF-DFF7-4991-A614-000D807E021C}" srcOrd="0" destOrd="0" presId="urn:microsoft.com/office/officeart/2005/8/layout/chevron2"/>
    <dgm:cxn modelId="{C4B461E2-7FC8-4972-8005-7BD681A72C72}" type="presParOf" srcId="{5151EEFF-DFF7-4991-A614-000D807E021C}" destId="{7FA9F9EE-63E1-41AE-B971-E75C029AC38E}" srcOrd="0" destOrd="0" presId="urn:microsoft.com/office/officeart/2005/8/layout/chevron2"/>
    <dgm:cxn modelId="{1015B1D9-381C-4068-A042-33EA2924C7CD}" type="presParOf" srcId="{5151EEFF-DFF7-4991-A614-000D807E021C}" destId="{9B334E9A-27E3-4E24-81EB-4785CB549E2C}" srcOrd="1" destOrd="0" presId="urn:microsoft.com/office/officeart/2005/8/layout/chevron2"/>
    <dgm:cxn modelId="{44F82B3B-41A7-4DA0-A35F-2B3DE6F580B7}" type="presParOf" srcId="{6B86F27E-1297-4C75-BCE9-0AE5B5DB9068}" destId="{68570F39-DF2B-49CA-92B4-ABB1C5B04571}" srcOrd="1" destOrd="0" presId="urn:microsoft.com/office/officeart/2005/8/layout/chevron2"/>
    <dgm:cxn modelId="{4CFB3BF5-0EFC-4B81-B6A1-7B7A68CDA300}" type="presParOf" srcId="{6B86F27E-1297-4C75-BCE9-0AE5B5DB9068}" destId="{7D954D73-99D7-4B0A-9015-D2BA7AC3AFF4}" srcOrd="2" destOrd="0" presId="urn:microsoft.com/office/officeart/2005/8/layout/chevron2"/>
    <dgm:cxn modelId="{7283CF94-C63F-43BD-A3DE-5F170F43B64C}" type="presParOf" srcId="{7D954D73-99D7-4B0A-9015-D2BA7AC3AFF4}" destId="{616E5496-96F7-4352-A783-7133B82B0455}" srcOrd="0" destOrd="0" presId="urn:microsoft.com/office/officeart/2005/8/layout/chevron2"/>
    <dgm:cxn modelId="{FAEF9C6D-D884-4124-8D0E-D015CE9F81E4}" type="presParOf" srcId="{7D954D73-99D7-4B0A-9015-D2BA7AC3AFF4}" destId="{BFC9145C-73FC-4E11-AC23-26AC846D7CB0}" srcOrd="1" destOrd="0" presId="urn:microsoft.com/office/officeart/2005/8/layout/chevron2"/>
    <dgm:cxn modelId="{37FC865D-097D-4979-9C4B-9E12EE9B84DF}" type="presParOf" srcId="{6B86F27E-1297-4C75-BCE9-0AE5B5DB9068}" destId="{80FB225A-F271-44B5-BC5B-36A3CC8F9794}" srcOrd="3" destOrd="0" presId="urn:microsoft.com/office/officeart/2005/8/layout/chevron2"/>
    <dgm:cxn modelId="{E73D0A1D-A3BC-44E4-902D-5709E3B38875}" type="presParOf" srcId="{6B86F27E-1297-4C75-BCE9-0AE5B5DB9068}" destId="{C6FD0088-DF85-41B2-A135-2EE26E953951}" srcOrd="4" destOrd="0" presId="urn:microsoft.com/office/officeart/2005/8/layout/chevron2"/>
    <dgm:cxn modelId="{D741C607-D00E-4426-B379-50E6C0B7785F}" type="presParOf" srcId="{C6FD0088-DF85-41B2-A135-2EE26E953951}" destId="{2DB9BFA6-4206-42A2-B2DA-6D93456C91E1}" srcOrd="0" destOrd="0" presId="urn:microsoft.com/office/officeart/2005/8/layout/chevron2"/>
    <dgm:cxn modelId="{56C17EA2-ECCB-435B-BCD8-83AB60CB2B0B}" type="presParOf" srcId="{C6FD0088-DF85-41B2-A135-2EE26E953951}" destId="{7A2F26FF-3626-4712-B248-CA6B3906B6D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12F83D-B036-4306-AA5A-27DC1C5F5EF1}" type="doc">
      <dgm:prSet loTypeId="urn:microsoft.com/office/officeart/2005/8/layout/vList3#1" loCatId="list" qsTypeId="urn:microsoft.com/office/officeart/2005/8/quickstyle/3d2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57334F3D-B851-4B4D-898C-697DBAFBDC20}">
      <dgm:prSet/>
      <dgm:spPr/>
      <dgm:t>
        <a:bodyPr/>
        <a:lstStyle/>
        <a:p>
          <a:pPr rtl="0"/>
          <a:r>
            <a:rPr lang="ru-RU" dirty="0" smtClean="0"/>
            <a:t>Доброжелательный стиль общения педагогов с родителями</a:t>
          </a:r>
          <a:endParaRPr lang="ru-RU" dirty="0"/>
        </a:p>
      </dgm:t>
    </dgm:pt>
    <dgm:pt modelId="{D0AFE453-4B36-4352-9E48-EF15988510D4}" type="parTrans" cxnId="{877243C0-C81E-4040-A403-45263CC05180}">
      <dgm:prSet/>
      <dgm:spPr/>
      <dgm:t>
        <a:bodyPr/>
        <a:lstStyle/>
        <a:p>
          <a:endParaRPr lang="ru-RU"/>
        </a:p>
      </dgm:t>
    </dgm:pt>
    <dgm:pt modelId="{CF6E4920-9A9A-4104-8A6C-A370AE979FDD}" type="sibTrans" cxnId="{877243C0-C81E-4040-A403-45263CC05180}">
      <dgm:prSet/>
      <dgm:spPr/>
      <dgm:t>
        <a:bodyPr/>
        <a:lstStyle/>
        <a:p>
          <a:endParaRPr lang="ru-RU"/>
        </a:p>
      </dgm:t>
    </dgm:pt>
    <dgm:pt modelId="{38492B44-63AA-40CD-AE32-45B30C7877E4}">
      <dgm:prSet/>
      <dgm:spPr/>
      <dgm:t>
        <a:bodyPr/>
        <a:lstStyle/>
        <a:p>
          <a:pPr rtl="0"/>
          <a:r>
            <a:rPr lang="ru-RU" dirty="0" smtClean="0"/>
            <a:t>Индивидуальный подход</a:t>
          </a:r>
          <a:endParaRPr lang="ru-RU" dirty="0"/>
        </a:p>
      </dgm:t>
    </dgm:pt>
    <dgm:pt modelId="{7FBAD4E1-3B13-4573-AC02-C595669D2114}" type="parTrans" cxnId="{22DC57FD-3305-472E-8FDD-FE27A858688A}">
      <dgm:prSet/>
      <dgm:spPr/>
      <dgm:t>
        <a:bodyPr/>
        <a:lstStyle/>
        <a:p>
          <a:endParaRPr lang="ru-RU"/>
        </a:p>
      </dgm:t>
    </dgm:pt>
    <dgm:pt modelId="{32436A88-6768-4BA0-B98A-B7FDE898B79D}" type="sibTrans" cxnId="{22DC57FD-3305-472E-8FDD-FE27A858688A}">
      <dgm:prSet/>
      <dgm:spPr/>
      <dgm:t>
        <a:bodyPr/>
        <a:lstStyle/>
        <a:p>
          <a:endParaRPr lang="ru-RU"/>
        </a:p>
      </dgm:t>
    </dgm:pt>
    <dgm:pt modelId="{68FF3945-EF15-47AF-B65D-FD7C1486A68D}">
      <dgm:prSet/>
      <dgm:spPr/>
      <dgm:t>
        <a:bodyPr/>
        <a:lstStyle/>
        <a:p>
          <a:pPr rtl="0"/>
          <a:r>
            <a:rPr lang="ru-RU" dirty="0" smtClean="0"/>
            <a:t>Сотрудничество, а не наставничество</a:t>
          </a:r>
          <a:endParaRPr lang="ru-RU" dirty="0"/>
        </a:p>
      </dgm:t>
    </dgm:pt>
    <dgm:pt modelId="{4F662FA6-718B-4C36-8A19-DEFD24F94080}" type="parTrans" cxnId="{44856842-B416-47D5-8C09-AA2CED31F584}">
      <dgm:prSet/>
      <dgm:spPr/>
      <dgm:t>
        <a:bodyPr/>
        <a:lstStyle/>
        <a:p>
          <a:endParaRPr lang="ru-RU"/>
        </a:p>
      </dgm:t>
    </dgm:pt>
    <dgm:pt modelId="{0028F9F5-9702-4C92-A8BA-C7A74E58E315}" type="sibTrans" cxnId="{44856842-B416-47D5-8C09-AA2CED31F584}">
      <dgm:prSet/>
      <dgm:spPr/>
      <dgm:t>
        <a:bodyPr/>
        <a:lstStyle/>
        <a:p>
          <a:endParaRPr lang="ru-RU"/>
        </a:p>
      </dgm:t>
    </dgm:pt>
    <dgm:pt modelId="{9568F5E5-21A0-4BA4-97C8-F1DC25F5B156}">
      <dgm:prSet/>
      <dgm:spPr/>
      <dgm:t>
        <a:bodyPr/>
        <a:lstStyle/>
        <a:p>
          <a:pPr rtl="0"/>
          <a:r>
            <a:rPr lang="ru-RU" dirty="0" smtClean="0"/>
            <a:t>Готовимся серьезно</a:t>
          </a:r>
          <a:endParaRPr lang="ru-RU" dirty="0"/>
        </a:p>
      </dgm:t>
    </dgm:pt>
    <dgm:pt modelId="{CAB59241-7463-4E8D-A51F-4D3DA2B08C43}" type="parTrans" cxnId="{D28442F8-CD1D-41CE-A18B-DF6A45A413BA}">
      <dgm:prSet/>
      <dgm:spPr/>
      <dgm:t>
        <a:bodyPr/>
        <a:lstStyle/>
        <a:p>
          <a:endParaRPr lang="ru-RU"/>
        </a:p>
      </dgm:t>
    </dgm:pt>
    <dgm:pt modelId="{BF46D97D-C66E-419F-8D31-A81AA845FA0E}" type="sibTrans" cxnId="{D28442F8-CD1D-41CE-A18B-DF6A45A413BA}">
      <dgm:prSet/>
      <dgm:spPr/>
      <dgm:t>
        <a:bodyPr/>
        <a:lstStyle/>
        <a:p>
          <a:endParaRPr lang="ru-RU"/>
        </a:p>
      </dgm:t>
    </dgm:pt>
    <dgm:pt modelId="{F3535D29-3E83-4393-9C24-3ED3453255DE}">
      <dgm:prSet/>
      <dgm:spPr/>
      <dgm:t>
        <a:bodyPr/>
        <a:lstStyle/>
        <a:p>
          <a:pPr rtl="0"/>
          <a:r>
            <a:rPr lang="ru-RU" dirty="0" smtClean="0"/>
            <a:t>Динамичность</a:t>
          </a:r>
          <a:endParaRPr lang="ru-RU" dirty="0"/>
        </a:p>
      </dgm:t>
    </dgm:pt>
    <dgm:pt modelId="{BC9BD09F-C423-46E3-8FAB-15577C605D99}" type="parTrans" cxnId="{29BDD24B-AB6F-4125-A732-89B24F566311}">
      <dgm:prSet/>
      <dgm:spPr/>
      <dgm:t>
        <a:bodyPr/>
        <a:lstStyle/>
        <a:p>
          <a:endParaRPr lang="ru-RU"/>
        </a:p>
      </dgm:t>
    </dgm:pt>
    <dgm:pt modelId="{C0214CC6-FE5D-4600-949F-EDE0BF047E27}" type="sibTrans" cxnId="{29BDD24B-AB6F-4125-A732-89B24F566311}">
      <dgm:prSet/>
      <dgm:spPr/>
      <dgm:t>
        <a:bodyPr/>
        <a:lstStyle/>
        <a:p>
          <a:endParaRPr lang="ru-RU"/>
        </a:p>
      </dgm:t>
    </dgm:pt>
    <dgm:pt modelId="{E6272BCF-DBD4-4B20-A5B5-1162A5EB2235}" type="pres">
      <dgm:prSet presAssocID="{3612F83D-B036-4306-AA5A-27DC1C5F5EF1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74CCB5-98E2-4FEE-8DA0-8038D73AA2C8}" type="pres">
      <dgm:prSet presAssocID="{57334F3D-B851-4B4D-898C-697DBAFBDC20}" presName="composite" presStyleCnt="0"/>
      <dgm:spPr/>
      <dgm:t>
        <a:bodyPr/>
        <a:lstStyle/>
        <a:p>
          <a:endParaRPr lang="ru-RU"/>
        </a:p>
      </dgm:t>
    </dgm:pt>
    <dgm:pt modelId="{BEE2EA21-5C51-40F8-BECC-A1218B81BF0F}" type="pres">
      <dgm:prSet presAssocID="{57334F3D-B851-4B4D-898C-697DBAFBDC20}" presName="imgShp" presStyleLbl="fgImgPlace1" presStyleIdx="0" presStyleCnt="5" custLinFactNeighborX="81583" custLinFactNeighborY="9123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prstGeom prst="sun">
          <a:avLst/>
        </a:prstGeom>
      </dgm:spPr>
      <dgm:t>
        <a:bodyPr/>
        <a:lstStyle/>
        <a:p>
          <a:endParaRPr lang="ru-RU"/>
        </a:p>
      </dgm:t>
      <dgm:extLst>
        <a:ext uri="{E40237B7-FDA0-4F09-8148-C483321AD2D9}">
          <dgm14:cNvPr xmlns:dgm14="http://schemas.microsoft.com/office/drawing/2010/diagram" xmlns="" id="0" name="" title="1"/>
        </a:ext>
      </dgm:extLst>
    </dgm:pt>
    <dgm:pt modelId="{ADD8FEE9-A53E-4B60-8C24-7A691099696F}" type="pres">
      <dgm:prSet presAssocID="{57334F3D-B851-4B4D-898C-697DBAFBDC20}" presName="txShp" presStyleLbl="node1" presStyleIdx="0" presStyleCnt="5" custLinFactNeighborX="20955" custLinFactNeighborY="91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386E37-290D-42A7-A886-251E22591768}" type="pres">
      <dgm:prSet presAssocID="{CF6E4920-9A9A-4104-8A6C-A370AE979FDD}" presName="spacing" presStyleCnt="0"/>
      <dgm:spPr/>
      <dgm:t>
        <a:bodyPr/>
        <a:lstStyle/>
        <a:p>
          <a:endParaRPr lang="ru-RU"/>
        </a:p>
      </dgm:t>
    </dgm:pt>
    <dgm:pt modelId="{FB7D234B-CB77-402D-B1ED-E45B5CA5FA73}" type="pres">
      <dgm:prSet presAssocID="{38492B44-63AA-40CD-AE32-45B30C7877E4}" presName="composite" presStyleCnt="0"/>
      <dgm:spPr/>
      <dgm:t>
        <a:bodyPr/>
        <a:lstStyle/>
        <a:p>
          <a:endParaRPr lang="ru-RU"/>
        </a:p>
      </dgm:t>
    </dgm:pt>
    <dgm:pt modelId="{F433A82F-8BBA-4EA2-8CD2-7DE7FBCF2D54}" type="pres">
      <dgm:prSet presAssocID="{38492B44-63AA-40CD-AE32-45B30C7877E4}" presName="imgShp" presStyleLbl="fgImgPlace1" presStyleIdx="1" presStyleCnt="5" custLinFactNeighborX="81583" custLinFactNeighborY="215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prstGeom prst="sun">
          <a:avLst/>
        </a:prstGeom>
      </dgm:spPr>
      <dgm:t>
        <a:bodyPr/>
        <a:lstStyle/>
        <a:p>
          <a:endParaRPr lang="ru-RU"/>
        </a:p>
      </dgm:t>
    </dgm:pt>
    <dgm:pt modelId="{8CD00CA2-43EE-4717-BCD5-58E0ABC4FB91}" type="pres">
      <dgm:prSet presAssocID="{38492B44-63AA-40CD-AE32-45B30C7877E4}" presName="txShp" presStyleLbl="node1" presStyleIdx="1" presStyleCnt="5" custLinFactNeighborX="20955" custLinFactNeighborY="21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C09500-E969-45E5-967E-8353BCC566B4}" type="pres">
      <dgm:prSet presAssocID="{32436A88-6768-4BA0-B98A-B7FDE898B79D}" presName="spacing" presStyleCnt="0"/>
      <dgm:spPr/>
      <dgm:t>
        <a:bodyPr/>
        <a:lstStyle/>
        <a:p>
          <a:endParaRPr lang="ru-RU"/>
        </a:p>
      </dgm:t>
    </dgm:pt>
    <dgm:pt modelId="{70D5B56B-D7C5-4CEA-8506-607CD3A01FAD}" type="pres">
      <dgm:prSet presAssocID="{68FF3945-EF15-47AF-B65D-FD7C1486A68D}" presName="composite" presStyleCnt="0"/>
      <dgm:spPr/>
      <dgm:t>
        <a:bodyPr/>
        <a:lstStyle/>
        <a:p>
          <a:endParaRPr lang="ru-RU"/>
        </a:p>
      </dgm:t>
    </dgm:pt>
    <dgm:pt modelId="{CA2381F2-1583-4FF7-90FF-CE49FC37BF52}" type="pres">
      <dgm:prSet presAssocID="{68FF3945-EF15-47AF-B65D-FD7C1486A68D}" presName="imgShp" presStyleLbl="fgImgPlace1" presStyleIdx="2" presStyleCnt="5" custLinFactNeighborX="81583" custLinFactNeighborY="-867">
        <dgm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dgm:style>
      </dgm:prSet>
      <dgm:spPr>
        <a:prstGeom prst="sun">
          <a:avLst/>
        </a:prstGeom>
      </dgm:spPr>
      <dgm:t>
        <a:bodyPr/>
        <a:lstStyle/>
        <a:p>
          <a:endParaRPr lang="ru-RU"/>
        </a:p>
      </dgm:t>
    </dgm:pt>
    <dgm:pt modelId="{427958E6-5C37-4F35-AB6C-1C06D1CD1579}" type="pres">
      <dgm:prSet presAssocID="{68FF3945-EF15-47AF-B65D-FD7C1486A68D}" presName="txShp" presStyleLbl="node1" presStyleIdx="2" presStyleCnt="5" custLinFactNeighborX="20955" custLinFactNeighborY="-86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DE2C33-0A7A-4DAF-B05E-41A7DAAED3DA}" type="pres">
      <dgm:prSet presAssocID="{0028F9F5-9702-4C92-A8BA-C7A74E58E315}" presName="spacing" presStyleCnt="0"/>
      <dgm:spPr/>
      <dgm:t>
        <a:bodyPr/>
        <a:lstStyle/>
        <a:p>
          <a:endParaRPr lang="ru-RU"/>
        </a:p>
      </dgm:t>
    </dgm:pt>
    <dgm:pt modelId="{C210B6DC-39F1-41B5-8DA2-AEA4E12D7AE1}" type="pres">
      <dgm:prSet presAssocID="{9568F5E5-21A0-4BA4-97C8-F1DC25F5B156}" presName="composite" presStyleCnt="0"/>
      <dgm:spPr/>
      <dgm:t>
        <a:bodyPr/>
        <a:lstStyle/>
        <a:p>
          <a:endParaRPr lang="ru-RU"/>
        </a:p>
      </dgm:t>
    </dgm:pt>
    <dgm:pt modelId="{C3173673-C0E1-4701-9954-B5907C538776}" type="pres">
      <dgm:prSet presAssocID="{9568F5E5-21A0-4BA4-97C8-F1DC25F5B156}" presName="imgShp" presStyleLbl="fgImgPlace1" presStyleIdx="3" presStyleCnt="5" custLinFactNeighborX="81583" custLinFactNeighborY="-1238"/>
      <dgm:spPr>
        <a:prstGeom prst="sun">
          <a:avLst/>
        </a:prstGeom>
      </dgm:spPr>
      <dgm:t>
        <a:bodyPr/>
        <a:lstStyle/>
        <a:p>
          <a:endParaRPr lang="ru-RU"/>
        </a:p>
      </dgm:t>
    </dgm:pt>
    <dgm:pt modelId="{88B9E9B7-EFBD-4556-ACB0-E29570EDABAF}" type="pres">
      <dgm:prSet presAssocID="{9568F5E5-21A0-4BA4-97C8-F1DC25F5B156}" presName="txShp" presStyleLbl="node1" presStyleIdx="3" presStyleCnt="5" custLinFactNeighborX="20955" custLinFactNeighborY="-12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6FF35B-1918-4E39-854F-183E81AD86B3}" type="pres">
      <dgm:prSet presAssocID="{BF46D97D-C66E-419F-8D31-A81AA845FA0E}" presName="spacing" presStyleCnt="0"/>
      <dgm:spPr/>
      <dgm:t>
        <a:bodyPr/>
        <a:lstStyle/>
        <a:p>
          <a:endParaRPr lang="ru-RU"/>
        </a:p>
      </dgm:t>
    </dgm:pt>
    <dgm:pt modelId="{E5BAFFD6-DFFA-4339-B0B5-0E50AFC4FCF4}" type="pres">
      <dgm:prSet presAssocID="{F3535D29-3E83-4393-9C24-3ED3453255DE}" presName="composite" presStyleCnt="0"/>
      <dgm:spPr/>
      <dgm:t>
        <a:bodyPr/>
        <a:lstStyle/>
        <a:p>
          <a:endParaRPr lang="ru-RU"/>
        </a:p>
      </dgm:t>
    </dgm:pt>
    <dgm:pt modelId="{5ACA01A8-CC5C-4175-A3D9-4A7FAA9E4F44}" type="pres">
      <dgm:prSet presAssocID="{F3535D29-3E83-4393-9C24-3ED3453255DE}" presName="imgShp" presStyleLbl="fgImgPlace1" presStyleIdx="4" presStyleCnt="5" custLinFactNeighborX="81583" custLinFactNeighborY="-1609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prstGeom prst="sun">
          <a:avLst/>
        </a:prstGeom>
      </dgm:spPr>
      <dgm:t>
        <a:bodyPr/>
        <a:lstStyle/>
        <a:p>
          <a:endParaRPr lang="ru-RU"/>
        </a:p>
      </dgm:t>
    </dgm:pt>
    <dgm:pt modelId="{B502BFB0-68EF-476E-AE6E-940B1F0AB17A}" type="pres">
      <dgm:prSet presAssocID="{F3535D29-3E83-4393-9C24-3ED3453255DE}" presName="txShp" presStyleLbl="node1" presStyleIdx="4" presStyleCnt="5" custLinFactNeighborX="20955" custLinFactNeighborY="-16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9BDD24B-AB6F-4125-A732-89B24F566311}" srcId="{3612F83D-B036-4306-AA5A-27DC1C5F5EF1}" destId="{F3535D29-3E83-4393-9C24-3ED3453255DE}" srcOrd="4" destOrd="0" parTransId="{BC9BD09F-C423-46E3-8FAB-15577C605D99}" sibTransId="{C0214CC6-FE5D-4600-949F-EDE0BF047E27}"/>
    <dgm:cxn modelId="{39D64671-262D-4C7F-8BF1-DC06E4AA7F93}" type="presOf" srcId="{F3535D29-3E83-4393-9C24-3ED3453255DE}" destId="{B502BFB0-68EF-476E-AE6E-940B1F0AB17A}" srcOrd="0" destOrd="0" presId="urn:microsoft.com/office/officeart/2005/8/layout/vList3#1"/>
    <dgm:cxn modelId="{D28442F8-CD1D-41CE-A18B-DF6A45A413BA}" srcId="{3612F83D-B036-4306-AA5A-27DC1C5F5EF1}" destId="{9568F5E5-21A0-4BA4-97C8-F1DC25F5B156}" srcOrd="3" destOrd="0" parTransId="{CAB59241-7463-4E8D-A51F-4D3DA2B08C43}" sibTransId="{BF46D97D-C66E-419F-8D31-A81AA845FA0E}"/>
    <dgm:cxn modelId="{3A426CD4-6A71-4E8A-A639-2581ADBE9075}" type="presOf" srcId="{3612F83D-B036-4306-AA5A-27DC1C5F5EF1}" destId="{E6272BCF-DBD4-4B20-A5B5-1162A5EB2235}" srcOrd="0" destOrd="0" presId="urn:microsoft.com/office/officeart/2005/8/layout/vList3#1"/>
    <dgm:cxn modelId="{CB1D30B7-F795-4EAE-9ED2-F592894E2259}" type="presOf" srcId="{68FF3945-EF15-47AF-B65D-FD7C1486A68D}" destId="{427958E6-5C37-4F35-AB6C-1C06D1CD1579}" srcOrd="0" destOrd="0" presId="urn:microsoft.com/office/officeart/2005/8/layout/vList3#1"/>
    <dgm:cxn modelId="{22DC57FD-3305-472E-8FDD-FE27A858688A}" srcId="{3612F83D-B036-4306-AA5A-27DC1C5F5EF1}" destId="{38492B44-63AA-40CD-AE32-45B30C7877E4}" srcOrd="1" destOrd="0" parTransId="{7FBAD4E1-3B13-4573-AC02-C595669D2114}" sibTransId="{32436A88-6768-4BA0-B98A-B7FDE898B79D}"/>
    <dgm:cxn modelId="{EEA0236B-8779-4665-BF90-6EC345ECCCB2}" type="presOf" srcId="{57334F3D-B851-4B4D-898C-697DBAFBDC20}" destId="{ADD8FEE9-A53E-4B60-8C24-7A691099696F}" srcOrd="0" destOrd="0" presId="urn:microsoft.com/office/officeart/2005/8/layout/vList3#1"/>
    <dgm:cxn modelId="{D5F463A1-3A58-4A6C-B46F-A35007386E7A}" type="presOf" srcId="{38492B44-63AA-40CD-AE32-45B30C7877E4}" destId="{8CD00CA2-43EE-4717-BCD5-58E0ABC4FB91}" srcOrd="0" destOrd="0" presId="urn:microsoft.com/office/officeart/2005/8/layout/vList3#1"/>
    <dgm:cxn modelId="{877243C0-C81E-4040-A403-45263CC05180}" srcId="{3612F83D-B036-4306-AA5A-27DC1C5F5EF1}" destId="{57334F3D-B851-4B4D-898C-697DBAFBDC20}" srcOrd="0" destOrd="0" parTransId="{D0AFE453-4B36-4352-9E48-EF15988510D4}" sibTransId="{CF6E4920-9A9A-4104-8A6C-A370AE979FDD}"/>
    <dgm:cxn modelId="{44856842-B416-47D5-8C09-AA2CED31F584}" srcId="{3612F83D-B036-4306-AA5A-27DC1C5F5EF1}" destId="{68FF3945-EF15-47AF-B65D-FD7C1486A68D}" srcOrd="2" destOrd="0" parTransId="{4F662FA6-718B-4C36-8A19-DEFD24F94080}" sibTransId="{0028F9F5-9702-4C92-A8BA-C7A74E58E315}"/>
    <dgm:cxn modelId="{D8F10704-74CF-4981-A808-C0A74AEF187D}" type="presOf" srcId="{9568F5E5-21A0-4BA4-97C8-F1DC25F5B156}" destId="{88B9E9B7-EFBD-4556-ACB0-E29570EDABAF}" srcOrd="0" destOrd="0" presId="urn:microsoft.com/office/officeart/2005/8/layout/vList3#1"/>
    <dgm:cxn modelId="{87E1080F-6C4B-4ACD-A1A5-E5D06E97F569}" type="presParOf" srcId="{E6272BCF-DBD4-4B20-A5B5-1162A5EB2235}" destId="{0C74CCB5-98E2-4FEE-8DA0-8038D73AA2C8}" srcOrd="0" destOrd="0" presId="urn:microsoft.com/office/officeart/2005/8/layout/vList3#1"/>
    <dgm:cxn modelId="{E9EB7D02-4221-46EF-997C-D4C4868CAC77}" type="presParOf" srcId="{0C74CCB5-98E2-4FEE-8DA0-8038D73AA2C8}" destId="{BEE2EA21-5C51-40F8-BECC-A1218B81BF0F}" srcOrd="0" destOrd="0" presId="urn:microsoft.com/office/officeart/2005/8/layout/vList3#1"/>
    <dgm:cxn modelId="{67CCE356-FF2F-45D5-833F-73F90251EC4A}" type="presParOf" srcId="{0C74CCB5-98E2-4FEE-8DA0-8038D73AA2C8}" destId="{ADD8FEE9-A53E-4B60-8C24-7A691099696F}" srcOrd="1" destOrd="0" presId="urn:microsoft.com/office/officeart/2005/8/layout/vList3#1"/>
    <dgm:cxn modelId="{8B30A3FC-4E0A-4202-A42E-441D065041FB}" type="presParOf" srcId="{E6272BCF-DBD4-4B20-A5B5-1162A5EB2235}" destId="{A2386E37-290D-42A7-A886-251E22591768}" srcOrd="1" destOrd="0" presId="urn:microsoft.com/office/officeart/2005/8/layout/vList3#1"/>
    <dgm:cxn modelId="{B0935493-E3BB-4E91-9ECE-B7D23190DD26}" type="presParOf" srcId="{E6272BCF-DBD4-4B20-A5B5-1162A5EB2235}" destId="{FB7D234B-CB77-402D-B1ED-E45B5CA5FA73}" srcOrd="2" destOrd="0" presId="urn:microsoft.com/office/officeart/2005/8/layout/vList3#1"/>
    <dgm:cxn modelId="{74AB64B8-DDA5-4807-883D-22129792B6A1}" type="presParOf" srcId="{FB7D234B-CB77-402D-B1ED-E45B5CA5FA73}" destId="{F433A82F-8BBA-4EA2-8CD2-7DE7FBCF2D54}" srcOrd="0" destOrd="0" presId="urn:microsoft.com/office/officeart/2005/8/layout/vList3#1"/>
    <dgm:cxn modelId="{9B3DDEB1-7C85-4A68-BA56-475D3866945D}" type="presParOf" srcId="{FB7D234B-CB77-402D-B1ED-E45B5CA5FA73}" destId="{8CD00CA2-43EE-4717-BCD5-58E0ABC4FB91}" srcOrd="1" destOrd="0" presId="urn:microsoft.com/office/officeart/2005/8/layout/vList3#1"/>
    <dgm:cxn modelId="{D5B0AC6E-C227-4CF7-847C-3ACDC0D92512}" type="presParOf" srcId="{E6272BCF-DBD4-4B20-A5B5-1162A5EB2235}" destId="{BBC09500-E969-45E5-967E-8353BCC566B4}" srcOrd="3" destOrd="0" presId="urn:microsoft.com/office/officeart/2005/8/layout/vList3#1"/>
    <dgm:cxn modelId="{8DABF90C-ABF9-490F-9FDF-D72771FE635E}" type="presParOf" srcId="{E6272BCF-DBD4-4B20-A5B5-1162A5EB2235}" destId="{70D5B56B-D7C5-4CEA-8506-607CD3A01FAD}" srcOrd="4" destOrd="0" presId="urn:microsoft.com/office/officeart/2005/8/layout/vList3#1"/>
    <dgm:cxn modelId="{B50B4E47-A986-49A0-BD15-97BFF91E3670}" type="presParOf" srcId="{70D5B56B-D7C5-4CEA-8506-607CD3A01FAD}" destId="{CA2381F2-1583-4FF7-90FF-CE49FC37BF52}" srcOrd="0" destOrd="0" presId="urn:microsoft.com/office/officeart/2005/8/layout/vList3#1"/>
    <dgm:cxn modelId="{784F611D-361F-48B6-A07F-F1817FAFC887}" type="presParOf" srcId="{70D5B56B-D7C5-4CEA-8506-607CD3A01FAD}" destId="{427958E6-5C37-4F35-AB6C-1C06D1CD1579}" srcOrd="1" destOrd="0" presId="urn:microsoft.com/office/officeart/2005/8/layout/vList3#1"/>
    <dgm:cxn modelId="{EFF2C3AD-74DB-4A3A-B1AE-32076DD6B832}" type="presParOf" srcId="{E6272BCF-DBD4-4B20-A5B5-1162A5EB2235}" destId="{C3DE2C33-0A7A-4DAF-B05E-41A7DAAED3DA}" srcOrd="5" destOrd="0" presId="urn:microsoft.com/office/officeart/2005/8/layout/vList3#1"/>
    <dgm:cxn modelId="{FD51E838-608D-4654-8AC6-E15EE890B457}" type="presParOf" srcId="{E6272BCF-DBD4-4B20-A5B5-1162A5EB2235}" destId="{C210B6DC-39F1-41B5-8DA2-AEA4E12D7AE1}" srcOrd="6" destOrd="0" presId="urn:microsoft.com/office/officeart/2005/8/layout/vList3#1"/>
    <dgm:cxn modelId="{12F82461-B858-4943-98D7-3F59BC4F3D00}" type="presParOf" srcId="{C210B6DC-39F1-41B5-8DA2-AEA4E12D7AE1}" destId="{C3173673-C0E1-4701-9954-B5907C538776}" srcOrd="0" destOrd="0" presId="urn:microsoft.com/office/officeart/2005/8/layout/vList3#1"/>
    <dgm:cxn modelId="{977C99AA-76A9-4B91-8990-AB6F7CEFD884}" type="presParOf" srcId="{C210B6DC-39F1-41B5-8DA2-AEA4E12D7AE1}" destId="{88B9E9B7-EFBD-4556-ACB0-E29570EDABAF}" srcOrd="1" destOrd="0" presId="urn:microsoft.com/office/officeart/2005/8/layout/vList3#1"/>
    <dgm:cxn modelId="{A68098D7-72D5-489E-9627-2B5981057CA8}" type="presParOf" srcId="{E6272BCF-DBD4-4B20-A5B5-1162A5EB2235}" destId="{A76FF35B-1918-4E39-854F-183E81AD86B3}" srcOrd="7" destOrd="0" presId="urn:microsoft.com/office/officeart/2005/8/layout/vList3#1"/>
    <dgm:cxn modelId="{50B8BA58-6358-4D09-9788-B650196C87B5}" type="presParOf" srcId="{E6272BCF-DBD4-4B20-A5B5-1162A5EB2235}" destId="{E5BAFFD6-DFFA-4339-B0B5-0E50AFC4FCF4}" srcOrd="8" destOrd="0" presId="urn:microsoft.com/office/officeart/2005/8/layout/vList3#1"/>
    <dgm:cxn modelId="{ADD088D9-4954-46CC-A31A-D91721B0FBBF}" type="presParOf" srcId="{E5BAFFD6-DFFA-4339-B0B5-0E50AFC4FCF4}" destId="{5ACA01A8-CC5C-4175-A3D9-4A7FAA9E4F44}" srcOrd="0" destOrd="0" presId="urn:microsoft.com/office/officeart/2005/8/layout/vList3#1"/>
    <dgm:cxn modelId="{83CA7372-5341-47E0-9789-367C5632CF70}" type="presParOf" srcId="{E5BAFFD6-DFFA-4339-B0B5-0E50AFC4FCF4}" destId="{B502BFB0-68EF-476E-AE6E-940B1F0AB17A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3B2BDD8-7CFA-45A1-81C2-C6CBA5315E74}" type="doc">
      <dgm:prSet loTypeId="urn:microsoft.com/office/officeart/2005/8/layout/cycle4#1" loCatId="cycle" qsTypeId="urn:microsoft.com/office/officeart/2005/8/quickstyle/simple5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50D6CCDD-E5E1-4408-A138-D4BEA616B49C}">
      <dgm:prSet phldrT="[Текст]" custT="1"/>
      <dgm:spPr/>
      <dgm:t>
        <a:bodyPr/>
        <a:lstStyle/>
        <a:p>
          <a:r>
            <a:rPr lang="ru-RU" sz="1800" b="1" smtClean="0"/>
            <a:t>ПОЗНАВА-</a:t>
          </a:r>
        </a:p>
        <a:p>
          <a:r>
            <a:rPr lang="ru-RU" sz="1800" b="1" smtClean="0"/>
            <a:t>ТЕЛЬНЫЕ</a:t>
          </a:r>
          <a:endParaRPr lang="ru-RU" sz="1800" b="1" dirty="0"/>
        </a:p>
      </dgm:t>
    </dgm:pt>
    <dgm:pt modelId="{9441591E-D33F-4AA5-8A16-11108D6CA872}" type="parTrans" cxnId="{DAD489AC-C91D-4348-8800-266A0F0AA5C8}">
      <dgm:prSet/>
      <dgm:spPr/>
      <dgm:t>
        <a:bodyPr/>
        <a:lstStyle/>
        <a:p>
          <a:endParaRPr lang="ru-RU"/>
        </a:p>
      </dgm:t>
    </dgm:pt>
    <dgm:pt modelId="{3E6EAAA0-D9AA-486F-B19C-9ADFFF98E3AB}" type="sibTrans" cxnId="{DAD489AC-C91D-4348-8800-266A0F0AA5C8}">
      <dgm:prSet/>
      <dgm:spPr/>
      <dgm:t>
        <a:bodyPr/>
        <a:lstStyle/>
        <a:p>
          <a:endParaRPr lang="ru-RU"/>
        </a:p>
      </dgm:t>
    </dgm:pt>
    <dgm:pt modelId="{FE9BBCFC-8796-4CE3-AA81-4738388D8427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400" b="1" dirty="0" smtClean="0"/>
            <a:t>Обогащение родителей знаниями в вопросах воспитания</a:t>
          </a:r>
          <a:endParaRPr lang="ru-RU" sz="1400" b="1" dirty="0"/>
        </a:p>
      </dgm:t>
    </dgm:pt>
    <dgm:pt modelId="{3144B65E-639B-40DA-A0F3-BD75E1B579F1}" type="parTrans" cxnId="{271B00CD-9C89-40D2-9B7A-E350DF4C4421}">
      <dgm:prSet/>
      <dgm:spPr/>
      <dgm:t>
        <a:bodyPr/>
        <a:lstStyle/>
        <a:p>
          <a:endParaRPr lang="ru-RU"/>
        </a:p>
      </dgm:t>
    </dgm:pt>
    <dgm:pt modelId="{CEFA2B63-1D5D-48ED-AF0F-6461C43AA4C5}" type="sibTrans" cxnId="{271B00CD-9C89-40D2-9B7A-E350DF4C4421}">
      <dgm:prSet/>
      <dgm:spPr/>
      <dgm:t>
        <a:bodyPr/>
        <a:lstStyle/>
        <a:p>
          <a:endParaRPr lang="ru-RU"/>
        </a:p>
      </dgm:t>
    </dgm:pt>
    <dgm:pt modelId="{6836B55B-DCFE-4CAA-9C75-34B3DD587BB3}">
      <dgm:prSet phldrT="[Текст]" custT="1"/>
      <dgm:spPr/>
      <dgm:t>
        <a:bodyPr/>
        <a:lstStyle/>
        <a:p>
          <a:r>
            <a:rPr lang="ru-RU" sz="1800" b="1" smtClean="0"/>
            <a:t>ДОСУГО-</a:t>
          </a:r>
        </a:p>
        <a:p>
          <a:r>
            <a:rPr lang="ru-RU" sz="1800" b="1" smtClean="0"/>
            <a:t>ВЫЕ </a:t>
          </a:r>
          <a:endParaRPr lang="ru-RU" sz="1800" b="1" dirty="0"/>
        </a:p>
      </dgm:t>
    </dgm:pt>
    <dgm:pt modelId="{371A8D9E-1201-405B-AA55-0F1D4AEF58A1}" type="parTrans" cxnId="{D2F148BF-40BA-4A0B-97E9-822B7DEB3CBF}">
      <dgm:prSet/>
      <dgm:spPr/>
      <dgm:t>
        <a:bodyPr/>
        <a:lstStyle/>
        <a:p>
          <a:endParaRPr lang="ru-RU"/>
        </a:p>
      </dgm:t>
    </dgm:pt>
    <dgm:pt modelId="{CEBEB71A-1AA3-45B8-AC66-655E1A1330A1}" type="sibTrans" cxnId="{D2F148BF-40BA-4A0B-97E9-822B7DEB3CBF}">
      <dgm:prSet/>
      <dgm:spPr/>
      <dgm:t>
        <a:bodyPr/>
        <a:lstStyle/>
        <a:p>
          <a:endParaRPr lang="ru-RU"/>
        </a:p>
      </dgm:t>
    </dgm:pt>
    <dgm:pt modelId="{9EF09B09-8A36-4177-AB7B-9FFFEAAA9F7E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600" b="1" dirty="0" smtClean="0"/>
            <a:t>Совместные мероприятия                   с родителями </a:t>
          </a:r>
          <a:endParaRPr lang="ru-RU" sz="1600" b="1" dirty="0"/>
        </a:p>
      </dgm:t>
    </dgm:pt>
    <dgm:pt modelId="{E824C7B4-3873-4F31-8C72-D35073CA458A}" type="parTrans" cxnId="{959EA3D5-73CC-44A4-938E-29F034E7D18B}">
      <dgm:prSet/>
      <dgm:spPr/>
      <dgm:t>
        <a:bodyPr/>
        <a:lstStyle/>
        <a:p>
          <a:endParaRPr lang="ru-RU"/>
        </a:p>
      </dgm:t>
    </dgm:pt>
    <dgm:pt modelId="{31A70472-BF67-4A33-9AC6-1D15F3DC2BF2}" type="sibTrans" cxnId="{959EA3D5-73CC-44A4-938E-29F034E7D18B}">
      <dgm:prSet/>
      <dgm:spPr/>
      <dgm:t>
        <a:bodyPr/>
        <a:lstStyle/>
        <a:p>
          <a:endParaRPr lang="ru-RU"/>
        </a:p>
      </dgm:t>
    </dgm:pt>
    <dgm:pt modelId="{2B0BD08D-919A-49B8-99F2-1DDDC6E16E46}">
      <dgm:prSet phldrT="[Текст]" custT="1"/>
      <dgm:spPr/>
      <dgm:t>
        <a:bodyPr/>
        <a:lstStyle/>
        <a:p>
          <a:r>
            <a:rPr lang="ru-RU" sz="1800" b="1" smtClean="0"/>
            <a:t>НАГЛЯДНОИНФОРМАЦИОННЫЕ</a:t>
          </a:r>
          <a:endParaRPr lang="ru-RU" sz="1800" b="1" dirty="0"/>
        </a:p>
      </dgm:t>
    </dgm:pt>
    <dgm:pt modelId="{264D5ADF-7EBA-40E0-A75B-58D6F5D94264}" type="parTrans" cxnId="{72898B4F-0FE0-4FEE-9C02-A010E19B31AE}">
      <dgm:prSet/>
      <dgm:spPr/>
      <dgm:t>
        <a:bodyPr/>
        <a:lstStyle/>
        <a:p>
          <a:endParaRPr lang="ru-RU"/>
        </a:p>
      </dgm:t>
    </dgm:pt>
    <dgm:pt modelId="{BF1D0E09-AF3F-43B7-A951-FCBE13654538}" type="sibTrans" cxnId="{72898B4F-0FE0-4FEE-9C02-A010E19B31AE}">
      <dgm:prSet/>
      <dgm:spPr/>
      <dgm:t>
        <a:bodyPr/>
        <a:lstStyle/>
        <a:p>
          <a:endParaRPr lang="ru-RU"/>
        </a:p>
      </dgm:t>
    </dgm:pt>
    <dgm:pt modelId="{72409FF8-CAEA-4418-86B9-8A7B3DBB3744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600" b="1" dirty="0" smtClean="0"/>
            <a:t>Донести до родителей любую информацию</a:t>
          </a:r>
          <a:endParaRPr lang="ru-RU" sz="1600" b="1" dirty="0"/>
        </a:p>
      </dgm:t>
    </dgm:pt>
    <dgm:pt modelId="{7E267AF8-3A70-4A13-AC36-A07DC2EBD59C}" type="parTrans" cxnId="{5C7C4298-45A1-40A8-AB9E-AD9B3C531CD5}">
      <dgm:prSet/>
      <dgm:spPr/>
      <dgm:t>
        <a:bodyPr/>
        <a:lstStyle/>
        <a:p>
          <a:endParaRPr lang="ru-RU"/>
        </a:p>
      </dgm:t>
    </dgm:pt>
    <dgm:pt modelId="{04429987-5233-4EC5-B427-1B4B38C29240}" type="sibTrans" cxnId="{5C7C4298-45A1-40A8-AB9E-AD9B3C531CD5}">
      <dgm:prSet/>
      <dgm:spPr/>
      <dgm:t>
        <a:bodyPr/>
        <a:lstStyle/>
        <a:p>
          <a:endParaRPr lang="ru-RU"/>
        </a:p>
      </dgm:t>
    </dgm:pt>
    <dgm:pt modelId="{251ACEC8-3D72-4B95-BE38-3D0AA1FBB659}">
      <dgm:prSet phldrT="[Текст]" custT="1"/>
      <dgm:spPr/>
      <dgm:t>
        <a:bodyPr/>
        <a:lstStyle/>
        <a:p>
          <a:r>
            <a:rPr lang="ru-RU" sz="1800" b="1" smtClean="0"/>
            <a:t>ИНФОРМАЦИОННО-АНАЛИТИЧЕСКИЕ</a:t>
          </a:r>
          <a:endParaRPr lang="ru-RU" sz="1800" b="1" dirty="0"/>
        </a:p>
      </dgm:t>
    </dgm:pt>
    <dgm:pt modelId="{5326D56C-2FF7-45D9-8A39-548404E39B14}" type="parTrans" cxnId="{62A24ADE-A965-49F1-8D10-BD62784ABC09}">
      <dgm:prSet/>
      <dgm:spPr/>
      <dgm:t>
        <a:bodyPr/>
        <a:lstStyle/>
        <a:p>
          <a:endParaRPr lang="ru-RU"/>
        </a:p>
      </dgm:t>
    </dgm:pt>
    <dgm:pt modelId="{7449962D-041D-4976-9F61-40AC86DC02B4}" type="sibTrans" cxnId="{62A24ADE-A965-49F1-8D10-BD62784ABC09}">
      <dgm:prSet/>
      <dgm:spPr/>
      <dgm:t>
        <a:bodyPr/>
        <a:lstStyle/>
        <a:p>
          <a:endParaRPr lang="ru-RU"/>
        </a:p>
      </dgm:t>
    </dgm:pt>
    <dgm:pt modelId="{F7A3EFDD-B1BF-41C3-8F42-3FC6977B338E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600" b="1" dirty="0" smtClean="0"/>
            <a:t>Изучение семье, ее особенности</a:t>
          </a:r>
          <a:endParaRPr lang="ru-RU" sz="1600" b="1" dirty="0"/>
        </a:p>
      </dgm:t>
    </dgm:pt>
    <dgm:pt modelId="{513CDC86-A576-4302-AA09-22B9B58AE713}" type="parTrans" cxnId="{E12FBB56-C5B9-4152-9731-45E96AC89D30}">
      <dgm:prSet/>
      <dgm:spPr/>
      <dgm:t>
        <a:bodyPr/>
        <a:lstStyle/>
        <a:p>
          <a:endParaRPr lang="ru-RU"/>
        </a:p>
      </dgm:t>
    </dgm:pt>
    <dgm:pt modelId="{63ACE81D-0201-45E2-8953-26238DF7029D}" type="sibTrans" cxnId="{E12FBB56-C5B9-4152-9731-45E96AC89D30}">
      <dgm:prSet/>
      <dgm:spPr/>
      <dgm:t>
        <a:bodyPr/>
        <a:lstStyle/>
        <a:p>
          <a:endParaRPr lang="ru-RU"/>
        </a:p>
      </dgm:t>
    </dgm:pt>
    <dgm:pt modelId="{1DEA2FE7-68BC-4E76-BEBC-90314B04C57E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ln>
          <a:noFill/>
        </a:ln>
        <a:effectLst>
          <a:outerShdw blurRad="107950" dist="12700" dir="5400000" algn="ctr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gm:spPr>
      <dgm:t>
        <a:bodyPr/>
        <a:lstStyle/>
        <a:p>
          <a:r>
            <a:rPr lang="ru-RU" sz="1400" b="1" dirty="0" smtClean="0"/>
            <a:t>детей</a:t>
          </a:r>
          <a:endParaRPr lang="ru-RU" sz="1400" b="1" dirty="0"/>
        </a:p>
      </dgm:t>
    </dgm:pt>
    <dgm:pt modelId="{84D4DA7D-7816-4FCB-A8A3-2B9FCCA7DB45}" type="sibTrans" cxnId="{D12C2022-8536-47E5-BD34-7AD0707D1E84}">
      <dgm:prSet/>
      <dgm:spPr/>
      <dgm:t>
        <a:bodyPr/>
        <a:lstStyle/>
        <a:p>
          <a:endParaRPr lang="ru-RU"/>
        </a:p>
      </dgm:t>
    </dgm:pt>
    <dgm:pt modelId="{B31E72D9-FD46-45C0-B541-A7A23EA6C128}" type="parTrans" cxnId="{D12C2022-8536-47E5-BD34-7AD0707D1E84}">
      <dgm:prSet/>
      <dgm:spPr/>
      <dgm:t>
        <a:bodyPr/>
        <a:lstStyle/>
        <a:p>
          <a:endParaRPr lang="ru-RU"/>
        </a:p>
      </dgm:t>
    </dgm:pt>
    <dgm:pt modelId="{ABBD78B5-56A6-410C-AAF1-E03D8708D304}" type="pres">
      <dgm:prSet presAssocID="{A3B2BDD8-7CFA-45A1-81C2-C6CBA5315E74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F8BEA8-BCAF-45F3-BB6F-8FF16BAE6536}" type="pres">
      <dgm:prSet presAssocID="{A3B2BDD8-7CFA-45A1-81C2-C6CBA5315E74}" presName="children" presStyleCnt="0"/>
      <dgm:spPr/>
      <dgm:t>
        <a:bodyPr/>
        <a:lstStyle/>
        <a:p>
          <a:endParaRPr lang="ru-RU"/>
        </a:p>
      </dgm:t>
    </dgm:pt>
    <dgm:pt modelId="{8B91E286-C8B6-40A8-908B-E33BE5F5912E}" type="pres">
      <dgm:prSet presAssocID="{A3B2BDD8-7CFA-45A1-81C2-C6CBA5315E74}" presName="child1group" presStyleCnt="0"/>
      <dgm:spPr/>
      <dgm:t>
        <a:bodyPr/>
        <a:lstStyle/>
        <a:p>
          <a:endParaRPr lang="ru-RU"/>
        </a:p>
      </dgm:t>
    </dgm:pt>
    <dgm:pt modelId="{3C9551E5-BEF0-4392-B089-04F7F177EFC9}" type="pres">
      <dgm:prSet presAssocID="{A3B2BDD8-7CFA-45A1-81C2-C6CBA5315E74}" presName="child1" presStyleLbl="bgAcc1" presStyleIdx="0" presStyleCnt="4" custScaleX="122899"/>
      <dgm:spPr/>
      <dgm:t>
        <a:bodyPr/>
        <a:lstStyle/>
        <a:p>
          <a:endParaRPr lang="ru-RU"/>
        </a:p>
      </dgm:t>
    </dgm:pt>
    <dgm:pt modelId="{8896DFE3-A577-45F4-8419-92BD2007D3F1}" type="pres">
      <dgm:prSet presAssocID="{A3B2BDD8-7CFA-45A1-81C2-C6CBA5315E74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1FC9F0-23B0-4816-A536-3E4B6EC3F261}" type="pres">
      <dgm:prSet presAssocID="{A3B2BDD8-7CFA-45A1-81C2-C6CBA5315E74}" presName="child2group" presStyleCnt="0"/>
      <dgm:spPr/>
      <dgm:t>
        <a:bodyPr/>
        <a:lstStyle/>
        <a:p>
          <a:endParaRPr lang="ru-RU"/>
        </a:p>
      </dgm:t>
    </dgm:pt>
    <dgm:pt modelId="{EBEF9A65-E2A8-4F37-A626-00FC8846918E}" type="pres">
      <dgm:prSet presAssocID="{A3B2BDD8-7CFA-45A1-81C2-C6CBA5315E74}" presName="child2" presStyleLbl="bgAcc1" presStyleIdx="1" presStyleCnt="4" custScaleX="113704"/>
      <dgm:spPr/>
      <dgm:t>
        <a:bodyPr/>
        <a:lstStyle/>
        <a:p>
          <a:endParaRPr lang="ru-RU"/>
        </a:p>
      </dgm:t>
    </dgm:pt>
    <dgm:pt modelId="{AA503B8C-3718-4376-8220-51B1EF0B9E35}" type="pres">
      <dgm:prSet presAssocID="{A3B2BDD8-7CFA-45A1-81C2-C6CBA5315E74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AAFBBC-10BC-491C-BCA7-959A33F42332}" type="pres">
      <dgm:prSet presAssocID="{A3B2BDD8-7CFA-45A1-81C2-C6CBA5315E74}" presName="child3group" presStyleCnt="0"/>
      <dgm:spPr/>
      <dgm:t>
        <a:bodyPr/>
        <a:lstStyle/>
        <a:p>
          <a:endParaRPr lang="ru-RU"/>
        </a:p>
      </dgm:t>
    </dgm:pt>
    <dgm:pt modelId="{337122E9-6894-4A83-819B-0D9A96374C4C}" type="pres">
      <dgm:prSet presAssocID="{A3B2BDD8-7CFA-45A1-81C2-C6CBA5315E74}" presName="child3" presStyleLbl="bgAcc1" presStyleIdx="2" presStyleCnt="4" custScaleX="111267" custScaleY="111586"/>
      <dgm:spPr/>
      <dgm:t>
        <a:bodyPr/>
        <a:lstStyle/>
        <a:p>
          <a:endParaRPr lang="ru-RU"/>
        </a:p>
      </dgm:t>
    </dgm:pt>
    <dgm:pt modelId="{EC2B1865-CE3E-4A56-A2BC-02278467CE5B}" type="pres">
      <dgm:prSet presAssocID="{A3B2BDD8-7CFA-45A1-81C2-C6CBA5315E74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7E29B9-1B4C-4CCC-85EB-E906201AFE8C}" type="pres">
      <dgm:prSet presAssocID="{A3B2BDD8-7CFA-45A1-81C2-C6CBA5315E74}" presName="child4group" presStyleCnt="0"/>
      <dgm:spPr/>
      <dgm:t>
        <a:bodyPr/>
        <a:lstStyle/>
        <a:p>
          <a:endParaRPr lang="ru-RU"/>
        </a:p>
      </dgm:t>
    </dgm:pt>
    <dgm:pt modelId="{AE0770B2-3EFF-43A3-8FF0-98353959E610}" type="pres">
      <dgm:prSet presAssocID="{A3B2BDD8-7CFA-45A1-81C2-C6CBA5315E74}" presName="child4" presStyleLbl="bgAcc1" presStyleIdx="3" presStyleCnt="4" custScaleX="119628"/>
      <dgm:spPr/>
      <dgm:t>
        <a:bodyPr/>
        <a:lstStyle/>
        <a:p>
          <a:endParaRPr lang="ru-RU"/>
        </a:p>
      </dgm:t>
    </dgm:pt>
    <dgm:pt modelId="{D5718DF7-9FF7-4DD2-9410-283EAF67321B}" type="pres">
      <dgm:prSet presAssocID="{A3B2BDD8-7CFA-45A1-81C2-C6CBA5315E74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C0ADD3-6D58-425E-94D0-E7D881C36289}" type="pres">
      <dgm:prSet presAssocID="{A3B2BDD8-7CFA-45A1-81C2-C6CBA5315E74}" presName="childPlaceholder" presStyleCnt="0"/>
      <dgm:spPr/>
      <dgm:t>
        <a:bodyPr/>
        <a:lstStyle/>
        <a:p>
          <a:endParaRPr lang="ru-RU"/>
        </a:p>
      </dgm:t>
    </dgm:pt>
    <dgm:pt modelId="{B4DB68DA-5F3B-4144-9B2C-D0A0B75C74D1}" type="pres">
      <dgm:prSet presAssocID="{A3B2BDD8-7CFA-45A1-81C2-C6CBA5315E74}" presName="circle" presStyleCnt="0"/>
      <dgm:spPr/>
      <dgm:t>
        <a:bodyPr/>
        <a:lstStyle/>
        <a:p>
          <a:endParaRPr lang="ru-RU"/>
        </a:p>
      </dgm:t>
    </dgm:pt>
    <dgm:pt modelId="{8661DF73-D89A-4501-8F37-F780FEB83CC3}" type="pres">
      <dgm:prSet presAssocID="{A3B2BDD8-7CFA-45A1-81C2-C6CBA5315E74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89B92-E072-404B-8F6F-76E11A757993}" type="pres">
      <dgm:prSet presAssocID="{A3B2BDD8-7CFA-45A1-81C2-C6CBA5315E74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02239D-893A-4E2D-9AB1-F53361CA4CC5}" type="pres">
      <dgm:prSet presAssocID="{A3B2BDD8-7CFA-45A1-81C2-C6CBA5315E74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C428C5-E5A8-449B-90E2-C7498ACD849D}" type="pres">
      <dgm:prSet presAssocID="{A3B2BDD8-7CFA-45A1-81C2-C6CBA5315E74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200EFF-C9FE-4E6C-9A26-C1D0184818E7}" type="pres">
      <dgm:prSet presAssocID="{A3B2BDD8-7CFA-45A1-81C2-C6CBA5315E74}" presName="quadrantPlaceholder" presStyleCnt="0"/>
      <dgm:spPr/>
      <dgm:t>
        <a:bodyPr/>
        <a:lstStyle/>
        <a:p>
          <a:endParaRPr lang="ru-RU"/>
        </a:p>
      </dgm:t>
    </dgm:pt>
    <dgm:pt modelId="{7FE2EA8F-5165-44E5-A170-709187FF7185}" type="pres">
      <dgm:prSet presAssocID="{A3B2BDD8-7CFA-45A1-81C2-C6CBA5315E74}" presName="center1" presStyleLbl="fgShp" presStyleIdx="0" presStyleCnt="2"/>
      <dgm:spPr/>
      <dgm:t>
        <a:bodyPr/>
        <a:lstStyle/>
        <a:p>
          <a:endParaRPr lang="ru-RU"/>
        </a:p>
      </dgm:t>
    </dgm:pt>
    <dgm:pt modelId="{0869D245-2F64-4A72-BB31-344A63D6A202}" type="pres">
      <dgm:prSet presAssocID="{A3B2BDD8-7CFA-45A1-81C2-C6CBA5315E74}" presName="center2" presStyleLbl="fgShp" presStyleIdx="1" presStyleCnt="2"/>
      <dgm:spPr/>
      <dgm:t>
        <a:bodyPr/>
        <a:lstStyle/>
        <a:p>
          <a:endParaRPr lang="ru-RU"/>
        </a:p>
      </dgm:t>
    </dgm:pt>
  </dgm:ptLst>
  <dgm:cxnLst>
    <dgm:cxn modelId="{D592DC2F-8F86-4F34-B994-F62717F44EDB}" type="presOf" srcId="{72409FF8-CAEA-4418-86B9-8A7B3DBB3744}" destId="{337122E9-6894-4A83-819B-0D9A96374C4C}" srcOrd="0" destOrd="0" presId="urn:microsoft.com/office/officeart/2005/8/layout/cycle4#1"/>
    <dgm:cxn modelId="{271B00CD-9C89-40D2-9B7A-E350DF4C4421}" srcId="{50D6CCDD-E5E1-4408-A138-D4BEA616B49C}" destId="{FE9BBCFC-8796-4CE3-AA81-4738388D8427}" srcOrd="0" destOrd="0" parTransId="{3144B65E-639B-40DA-A0F3-BD75E1B579F1}" sibTransId="{CEFA2B63-1D5D-48ED-AF0F-6461C43AA4C5}"/>
    <dgm:cxn modelId="{364AA10C-342B-4FFB-95DB-8E0C752E0E96}" type="presOf" srcId="{FE9BBCFC-8796-4CE3-AA81-4738388D8427}" destId="{8896DFE3-A577-45F4-8419-92BD2007D3F1}" srcOrd="1" destOrd="0" presId="urn:microsoft.com/office/officeart/2005/8/layout/cycle4#1"/>
    <dgm:cxn modelId="{1137DD13-45FE-45F1-BD2D-957ED6FBA34E}" type="presOf" srcId="{A3B2BDD8-7CFA-45A1-81C2-C6CBA5315E74}" destId="{ABBD78B5-56A6-410C-AAF1-E03D8708D304}" srcOrd="0" destOrd="0" presId="urn:microsoft.com/office/officeart/2005/8/layout/cycle4#1"/>
    <dgm:cxn modelId="{5C7C4298-45A1-40A8-AB9E-AD9B3C531CD5}" srcId="{2B0BD08D-919A-49B8-99F2-1DDDC6E16E46}" destId="{72409FF8-CAEA-4418-86B9-8A7B3DBB3744}" srcOrd="0" destOrd="0" parTransId="{7E267AF8-3A70-4A13-AC36-A07DC2EBD59C}" sibTransId="{04429987-5233-4EC5-B427-1B4B38C29240}"/>
    <dgm:cxn modelId="{E12FBB56-C5B9-4152-9731-45E96AC89D30}" srcId="{251ACEC8-3D72-4B95-BE38-3D0AA1FBB659}" destId="{F7A3EFDD-B1BF-41C3-8F42-3FC6977B338E}" srcOrd="0" destOrd="0" parTransId="{513CDC86-A576-4302-AA09-22B9B58AE713}" sibTransId="{63ACE81D-0201-45E2-8953-26238DF7029D}"/>
    <dgm:cxn modelId="{E07D881F-9401-4215-A513-7B8D1400FFAA}" type="presOf" srcId="{251ACEC8-3D72-4B95-BE38-3D0AA1FBB659}" destId="{37C428C5-E5A8-449B-90E2-C7498ACD849D}" srcOrd="0" destOrd="0" presId="urn:microsoft.com/office/officeart/2005/8/layout/cycle4#1"/>
    <dgm:cxn modelId="{BE39A4A9-F097-413D-964D-8CE044563A39}" type="presOf" srcId="{50D6CCDD-E5E1-4408-A138-D4BEA616B49C}" destId="{8661DF73-D89A-4501-8F37-F780FEB83CC3}" srcOrd="0" destOrd="0" presId="urn:microsoft.com/office/officeart/2005/8/layout/cycle4#1"/>
    <dgm:cxn modelId="{B7F2FA46-0EDF-452C-8084-4BEC06ADFC48}" type="presOf" srcId="{72409FF8-CAEA-4418-86B9-8A7B3DBB3744}" destId="{EC2B1865-CE3E-4A56-A2BC-02278467CE5B}" srcOrd="1" destOrd="0" presId="urn:microsoft.com/office/officeart/2005/8/layout/cycle4#1"/>
    <dgm:cxn modelId="{BECC9F4C-C873-402B-8951-1474D5C063CF}" type="presOf" srcId="{6836B55B-DCFE-4CAA-9C75-34B3DD587BB3}" destId="{0A089B92-E072-404B-8F6F-76E11A757993}" srcOrd="0" destOrd="0" presId="urn:microsoft.com/office/officeart/2005/8/layout/cycle4#1"/>
    <dgm:cxn modelId="{A40FA166-F741-4CCF-B0F2-E7A001580588}" type="presOf" srcId="{1DEA2FE7-68BC-4E76-BEBC-90314B04C57E}" destId="{8896DFE3-A577-45F4-8419-92BD2007D3F1}" srcOrd="1" destOrd="1" presId="urn:microsoft.com/office/officeart/2005/8/layout/cycle4#1"/>
    <dgm:cxn modelId="{D9D655F9-3585-40FB-9AD9-C4FEEC79ACCA}" type="presOf" srcId="{F7A3EFDD-B1BF-41C3-8F42-3FC6977B338E}" destId="{D5718DF7-9FF7-4DD2-9410-283EAF67321B}" srcOrd="1" destOrd="0" presId="urn:microsoft.com/office/officeart/2005/8/layout/cycle4#1"/>
    <dgm:cxn modelId="{72898B4F-0FE0-4FEE-9C02-A010E19B31AE}" srcId="{A3B2BDD8-7CFA-45A1-81C2-C6CBA5315E74}" destId="{2B0BD08D-919A-49B8-99F2-1DDDC6E16E46}" srcOrd="2" destOrd="0" parTransId="{264D5ADF-7EBA-40E0-A75B-58D6F5D94264}" sibTransId="{BF1D0E09-AF3F-43B7-A951-FCBE13654538}"/>
    <dgm:cxn modelId="{959EA3D5-73CC-44A4-938E-29F034E7D18B}" srcId="{6836B55B-DCFE-4CAA-9C75-34B3DD587BB3}" destId="{9EF09B09-8A36-4177-AB7B-9FFFEAAA9F7E}" srcOrd="0" destOrd="0" parTransId="{E824C7B4-3873-4F31-8C72-D35073CA458A}" sibTransId="{31A70472-BF67-4A33-9AC6-1D15F3DC2BF2}"/>
    <dgm:cxn modelId="{D12C2022-8536-47E5-BD34-7AD0707D1E84}" srcId="{50D6CCDD-E5E1-4408-A138-D4BEA616B49C}" destId="{1DEA2FE7-68BC-4E76-BEBC-90314B04C57E}" srcOrd="1" destOrd="0" parTransId="{B31E72D9-FD46-45C0-B541-A7A23EA6C128}" sibTransId="{84D4DA7D-7816-4FCB-A8A3-2B9FCCA7DB45}"/>
    <dgm:cxn modelId="{52317231-1471-4D57-9EE4-BDAB1F668638}" type="presOf" srcId="{F7A3EFDD-B1BF-41C3-8F42-3FC6977B338E}" destId="{AE0770B2-3EFF-43A3-8FF0-98353959E610}" srcOrd="0" destOrd="0" presId="urn:microsoft.com/office/officeart/2005/8/layout/cycle4#1"/>
    <dgm:cxn modelId="{A78428E8-F26A-4C38-83C7-11CFB6E6284D}" type="presOf" srcId="{1DEA2FE7-68BC-4E76-BEBC-90314B04C57E}" destId="{3C9551E5-BEF0-4392-B089-04F7F177EFC9}" srcOrd="0" destOrd="1" presId="urn:microsoft.com/office/officeart/2005/8/layout/cycle4#1"/>
    <dgm:cxn modelId="{69A5DE53-5BBB-493A-9FB2-AC06E01B2FA3}" type="presOf" srcId="{2B0BD08D-919A-49B8-99F2-1DDDC6E16E46}" destId="{DD02239D-893A-4E2D-9AB1-F53361CA4CC5}" srcOrd="0" destOrd="0" presId="urn:microsoft.com/office/officeart/2005/8/layout/cycle4#1"/>
    <dgm:cxn modelId="{DA6D2545-B161-4703-ADE5-92870E34502C}" type="presOf" srcId="{FE9BBCFC-8796-4CE3-AA81-4738388D8427}" destId="{3C9551E5-BEF0-4392-B089-04F7F177EFC9}" srcOrd="0" destOrd="0" presId="urn:microsoft.com/office/officeart/2005/8/layout/cycle4#1"/>
    <dgm:cxn modelId="{C41018DB-CED7-4E84-A99E-8E97BE83EEB4}" type="presOf" srcId="{9EF09B09-8A36-4177-AB7B-9FFFEAAA9F7E}" destId="{EBEF9A65-E2A8-4F37-A626-00FC8846918E}" srcOrd="0" destOrd="0" presId="urn:microsoft.com/office/officeart/2005/8/layout/cycle4#1"/>
    <dgm:cxn modelId="{DAD489AC-C91D-4348-8800-266A0F0AA5C8}" srcId="{A3B2BDD8-7CFA-45A1-81C2-C6CBA5315E74}" destId="{50D6CCDD-E5E1-4408-A138-D4BEA616B49C}" srcOrd="0" destOrd="0" parTransId="{9441591E-D33F-4AA5-8A16-11108D6CA872}" sibTransId="{3E6EAAA0-D9AA-486F-B19C-9ADFFF98E3AB}"/>
    <dgm:cxn modelId="{62A24ADE-A965-49F1-8D10-BD62784ABC09}" srcId="{A3B2BDD8-7CFA-45A1-81C2-C6CBA5315E74}" destId="{251ACEC8-3D72-4B95-BE38-3D0AA1FBB659}" srcOrd="3" destOrd="0" parTransId="{5326D56C-2FF7-45D9-8A39-548404E39B14}" sibTransId="{7449962D-041D-4976-9F61-40AC86DC02B4}"/>
    <dgm:cxn modelId="{FA7F6832-DEF9-4890-95FE-2C97366EEA65}" type="presOf" srcId="{9EF09B09-8A36-4177-AB7B-9FFFEAAA9F7E}" destId="{AA503B8C-3718-4376-8220-51B1EF0B9E35}" srcOrd="1" destOrd="0" presId="urn:microsoft.com/office/officeart/2005/8/layout/cycle4#1"/>
    <dgm:cxn modelId="{D2F148BF-40BA-4A0B-97E9-822B7DEB3CBF}" srcId="{A3B2BDD8-7CFA-45A1-81C2-C6CBA5315E74}" destId="{6836B55B-DCFE-4CAA-9C75-34B3DD587BB3}" srcOrd="1" destOrd="0" parTransId="{371A8D9E-1201-405B-AA55-0F1D4AEF58A1}" sibTransId="{CEBEB71A-1AA3-45B8-AC66-655E1A1330A1}"/>
    <dgm:cxn modelId="{F81D5AF0-F1E4-4365-8035-89DFA609D91E}" type="presParOf" srcId="{ABBD78B5-56A6-410C-AAF1-E03D8708D304}" destId="{A1F8BEA8-BCAF-45F3-BB6F-8FF16BAE6536}" srcOrd="0" destOrd="0" presId="urn:microsoft.com/office/officeart/2005/8/layout/cycle4#1"/>
    <dgm:cxn modelId="{77210220-6092-4A15-BE9F-42A21AB905D1}" type="presParOf" srcId="{A1F8BEA8-BCAF-45F3-BB6F-8FF16BAE6536}" destId="{8B91E286-C8B6-40A8-908B-E33BE5F5912E}" srcOrd="0" destOrd="0" presId="urn:microsoft.com/office/officeart/2005/8/layout/cycle4#1"/>
    <dgm:cxn modelId="{0E40E44F-693F-46C7-A65C-D3EA678D7298}" type="presParOf" srcId="{8B91E286-C8B6-40A8-908B-E33BE5F5912E}" destId="{3C9551E5-BEF0-4392-B089-04F7F177EFC9}" srcOrd="0" destOrd="0" presId="urn:microsoft.com/office/officeart/2005/8/layout/cycle4#1"/>
    <dgm:cxn modelId="{4117504E-EC00-4D84-8295-869266BAC927}" type="presParOf" srcId="{8B91E286-C8B6-40A8-908B-E33BE5F5912E}" destId="{8896DFE3-A577-45F4-8419-92BD2007D3F1}" srcOrd="1" destOrd="0" presId="urn:microsoft.com/office/officeart/2005/8/layout/cycle4#1"/>
    <dgm:cxn modelId="{415493DD-6190-49A1-9A84-6CE359974254}" type="presParOf" srcId="{A1F8BEA8-BCAF-45F3-BB6F-8FF16BAE6536}" destId="{951FC9F0-23B0-4816-A536-3E4B6EC3F261}" srcOrd="1" destOrd="0" presId="urn:microsoft.com/office/officeart/2005/8/layout/cycle4#1"/>
    <dgm:cxn modelId="{A1B56C7E-88D0-458D-8B8C-1B89E3728462}" type="presParOf" srcId="{951FC9F0-23B0-4816-A536-3E4B6EC3F261}" destId="{EBEF9A65-E2A8-4F37-A626-00FC8846918E}" srcOrd="0" destOrd="0" presId="urn:microsoft.com/office/officeart/2005/8/layout/cycle4#1"/>
    <dgm:cxn modelId="{ABB98C55-AD8B-4959-A457-FD7626AB7278}" type="presParOf" srcId="{951FC9F0-23B0-4816-A536-3E4B6EC3F261}" destId="{AA503B8C-3718-4376-8220-51B1EF0B9E35}" srcOrd="1" destOrd="0" presId="urn:microsoft.com/office/officeart/2005/8/layout/cycle4#1"/>
    <dgm:cxn modelId="{98895EEF-F0EB-4CE7-ACA6-8EC1594841E9}" type="presParOf" srcId="{A1F8BEA8-BCAF-45F3-BB6F-8FF16BAE6536}" destId="{80AAFBBC-10BC-491C-BCA7-959A33F42332}" srcOrd="2" destOrd="0" presId="urn:microsoft.com/office/officeart/2005/8/layout/cycle4#1"/>
    <dgm:cxn modelId="{214EAB49-2521-4FC9-8282-8B5BCAA23980}" type="presParOf" srcId="{80AAFBBC-10BC-491C-BCA7-959A33F42332}" destId="{337122E9-6894-4A83-819B-0D9A96374C4C}" srcOrd="0" destOrd="0" presId="urn:microsoft.com/office/officeart/2005/8/layout/cycle4#1"/>
    <dgm:cxn modelId="{F9B86A77-2D0C-48F5-B601-107E8C0D72A9}" type="presParOf" srcId="{80AAFBBC-10BC-491C-BCA7-959A33F42332}" destId="{EC2B1865-CE3E-4A56-A2BC-02278467CE5B}" srcOrd="1" destOrd="0" presId="urn:microsoft.com/office/officeart/2005/8/layout/cycle4#1"/>
    <dgm:cxn modelId="{48E941B5-209A-4DB9-9E71-73569C9468C3}" type="presParOf" srcId="{A1F8BEA8-BCAF-45F3-BB6F-8FF16BAE6536}" destId="{DA7E29B9-1B4C-4CCC-85EB-E906201AFE8C}" srcOrd="3" destOrd="0" presId="urn:microsoft.com/office/officeart/2005/8/layout/cycle4#1"/>
    <dgm:cxn modelId="{6792EAB7-ED67-4ED1-8E1C-539FAB5EC0D9}" type="presParOf" srcId="{DA7E29B9-1B4C-4CCC-85EB-E906201AFE8C}" destId="{AE0770B2-3EFF-43A3-8FF0-98353959E610}" srcOrd="0" destOrd="0" presId="urn:microsoft.com/office/officeart/2005/8/layout/cycle4#1"/>
    <dgm:cxn modelId="{D1B73778-9CCF-4DD2-B805-821E2BBEFD69}" type="presParOf" srcId="{DA7E29B9-1B4C-4CCC-85EB-E906201AFE8C}" destId="{D5718DF7-9FF7-4DD2-9410-283EAF67321B}" srcOrd="1" destOrd="0" presId="urn:microsoft.com/office/officeart/2005/8/layout/cycle4#1"/>
    <dgm:cxn modelId="{CD1E31A0-CAA9-4E87-BC86-47FFBF17A44F}" type="presParOf" srcId="{A1F8BEA8-BCAF-45F3-BB6F-8FF16BAE6536}" destId="{B4C0ADD3-6D58-425E-94D0-E7D881C36289}" srcOrd="4" destOrd="0" presId="urn:microsoft.com/office/officeart/2005/8/layout/cycle4#1"/>
    <dgm:cxn modelId="{B531CBCF-22C6-4F4A-97FF-CA0BF18EAB20}" type="presParOf" srcId="{ABBD78B5-56A6-410C-AAF1-E03D8708D304}" destId="{B4DB68DA-5F3B-4144-9B2C-D0A0B75C74D1}" srcOrd="1" destOrd="0" presId="urn:microsoft.com/office/officeart/2005/8/layout/cycle4#1"/>
    <dgm:cxn modelId="{D1FA3E80-4E35-44B5-8978-22DC3F2C41AD}" type="presParOf" srcId="{B4DB68DA-5F3B-4144-9B2C-D0A0B75C74D1}" destId="{8661DF73-D89A-4501-8F37-F780FEB83CC3}" srcOrd="0" destOrd="0" presId="urn:microsoft.com/office/officeart/2005/8/layout/cycle4#1"/>
    <dgm:cxn modelId="{0D312847-3006-41EB-BA62-FA246F0C7443}" type="presParOf" srcId="{B4DB68DA-5F3B-4144-9B2C-D0A0B75C74D1}" destId="{0A089B92-E072-404B-8F6F-76E11A757993}" srcOrd="1" destOrd="0" presId="urn:microsoft.com/office/officeart/2005/8/layout/cycle4#1"/>
    <dgm:cxn modelId="{9B5765F5-77D6-4F48-96BE-99F138EA3BB6}" type="presParOf" srcId="{B4DB68DA-5F3B-4144-9B2C-D0A0B75C74D1}" destId="{DD02239D-893A-4E2D-9AB1-F53361CA4CC5}" srcOrd="2" destOrd="0" presId="urn:microsoft.com/office/officeart/2005/8/layout/cycle4#1"/>
    <dgm:cxn modelId="{CBBAFA76-B80B-4393-A29D-13CB50BC04D6}" type="presParOf" srcId="{B4DB68DA-5F3B-4144-9B2C-D0A0B75C74D1}" destId="{37C428C5-E5A8-449B-90E2-C7498ACD849D}" srcOrd="3" destOrd="0" presId="urn:microsoft.com/office/officeart/2005/8/layout/cycle4#1"/>
    <dgm:cxn modelId="{937838C4-241B-4EDF-8EDE-2AFCCFCC77B5}" type="presParOf" srcId="{B4DB68DA-5F3B-4144-9B2C-D0A0B75C74D1}" destId="{19200EFF-C9FE-4E6C-9A26-C1D0184818E7}" srcOrd="4" destOrd="0" presId="urn:microsoft.com/office/officeart/2005/8/layout/cycle4#1"/>
    <dgm:cxn modelId="{C1EA7BD9-58D9-405D-935E-7A0B9F6204AF}" type="presParOf" srcId="{ABBD78B5-56A6-410C-AAF1-E03D8708D304}" destId="{7FE2EA8F-5165-44E5-A170-709187FF7185}" srcOrd="2" destOrd="0" presId="urn:microsoft.com/office/officeart/2005/8/layout/cycle4#1"/>
    <dgm:cxn modelId="{4B483BD2-EAD4-4069-84C0-CDCD446ADD13}" type="presParOf" srcId="{ABBD78B5-56A6-410C-AAF1-E03D8708D304}" destId="{0869D245-2F64-4A72-BB31-344A63D6A202}" srcOrd="3" destOrd="0" presId="urn:microsoft.com/office/officeart/2005/8/layout/cycle4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C59ABA4-6242-4472-85A4-8F10C536465B}" type="doc">
      <dgm:prSet loTypeId="urn:microsoft.com/office/officeart/2005/8/layout/cycle5" loCatId="cycle" qsTypeId="urn:microsoft.com/office/officeart/2005/8/quickstyle/3d2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354B91AF-A72A-45E6-8EE9-AAB3B141D440}">
      <dgm:prSet phldrT="[Текст]" custT="1"/>
      <dgm:spPr/>
      <dgm:t>
        <a:bodyPr/>
        <a:lstStyle/>
        <a:p>
          <a:r>
            <a:rPr lang="ru-RU" sz="1400" dirty="0" smtClean="0"/>
            <a:t>Изменился характер вопросов родителей к воспитателям</a:t>
          </a:r>
          <a:endParaRPr lang="ru-RU" sz="1400" dirty="0"/>
        </a:p>
      </dgm:t>
    </dgm:pt>
    <dgm:pt modelId="{8F3D32D4-DFE0-4ED1-818B-A3363ABBDD8A}" type="parTrans" cxnId="{99E5E4E7-CCB6-429D-8377-A30935C6F460}">
      <dgm:prSet/>
      <dgm:spPr/>
      <dgm:t>
        <a:bodyPr/>
        <a:lstStyle/>
        <a:p>
          <a:endParaRPr lang="ru-RU"/>
        </a:p>
      </dgm:t>
    </dgm:pt>
    <dgm:pt modelId="{BB8657F1-A577-45B5-A532-68A63220EA9C}" type="sibTrans" cxnId="{99E5E4E7-CCB6-429D-8377-A30935C6F460}">
      <dgm:prSet/>
      <dgm:spPr/>
      <dgm:t>
        <a:bodyPr/>
        <a:lstStyle/>
        <a:p>
          <a:endParaRPr lang="ru-RU"/>
        </a:p>
      </dgm:t>
    </dgm:pt>
    <dgm:pt modelId="{95C97342-EF37-41C1-BE38-A17934DB618D}">
      <dgm:prSet phldrT="[Текст]" custT="1"/>
      <dgm:spPr/>
      <dgm:t>
        <a:bodyPr/>
        <a:lstStyle/>
        <a:p>
          <a:r>
            <a:rPr lang="ru-RU" sz="1400" dirty="0" smtClean="0"/>
            <a:t>Рост посещаемости родителями мероприятий по педагогическому просвещению </a:t>
          </a:r>
          <a:endParaRPr lang="ru-RU" sz="1400" dirty="0"/>
        </a:p>
      </dgm:t>
    </dgm:pt>
    <dgm:pt modelId="{6D40869C-8E90-4539-9B52-FB8D0DF46E8E}" type="parTrans" cxnId="{B336C56F-92D1-4400-9358-23A8F2DB853C}">
      <dgm:prSet/>
      <dgm:spPr/>
      <dgm:t>
        <a:bodyPr/>
        <a:lstStyle/>
        <a:p>
          <a:endParaRPr lang="ru-RU"/>
        </a:p>
      </dgm:t>
    </dgm:pt>
    <dgm:pt modelId="{F7D2A94D-53EC-4296-A58A-770E4092059A}" type="sibTrans" cxnId="{B336C56F-92D1-4400-9358-23A8F2DB853C}">
      <dgm:prSet/>
      <dgm:spPr/>
      <dgm:t>
        <a:bodyPr/>
        <a:lstStyle/>
        <a:p>
          <a:endParaRPr lang="ru-RU"/>
        </a:p>
      </dgm:t>
    </dgm:pt>
    <dgm:pt modelId="{BA91EB69-32B5-4913-AA93-178F59375216}">
      <dgm:prSet phldrT="[Текст]" custT="1"/>
      <dgm:spPr/>
      <dgm:t>
        <a:bodyPr/>
        <a:lstStyle/>
        <a:p>
          <a:r>
            <a:rPr lang="ru-RU" sz="1400" dirty="0" smtClean="0"/>
            <a:t>Инициатива со стороны родителей по проведению новых форм общения семей группы</a:t>
          </a:r>
          <a:endParaRPr lang="ru-RU" sz="1400" dirty="0"/>
        </a:p>
      </dgm:t>
    </dgm:pt>
    <dgm:pt modelId="{E2D9948B-DA39-49AC-8C4B-774E9353600C}" type="parTrans" cxnId="{F19E0369-E1B5-4015-BACE-38F567FE963D}">
      <dgm:prSet/>
      <dgm:spPr/>
      <dgm:t>
        <a:bodyPr/>
        <a:lstStyle/>
        <a:p>
          <a:endParaRPr lang="ru-RU"/>
        </a:p>
      </dgm:t>
    </dgm:pt>
    <dgm:pt modelId="{A88BD2E1-E0DF-4222-B11A-4A41B9B7ED1C}" type="sibTrans" cxnId="{F19E0369-E1B5-4015-BACE-38F567FE963D}">
      <dgm:prSet/>
      <dgm:spPr/>
      <dgm:t>
        <a:bodyPr/>
        <a:lstStyle/>
        <a:p>
          <a:endParaRPr lang="ru-RU"/>
        </a:p>
      </dgm:t>
    </dgm:pt>
    <dgm:pt modelId="{FEB1D377-683D-49A9-81F4-809A35931493}">
      <dgm:prSet phldrT="[Текст]"/>
      <dgm:spPr/>
      <dgm:t>
        <a:bodyPr/>
        <a:lstStyle/>
        <a:p>
          <a:r>
            <a:rPr lang="ru-RU" dirty="0" smtClean="0"/>
            <a:t>Положительные изменения во взаимоотношениях воспитателя с родителями</a:t>
          </a:r>
          <a:endParaRPr lang="ru-RU" dirty="0"/>
        </a:p>
      </dgm:t>
    </dgm:pt>
    <dgm:pt modelId="{E2E81B02-2507-49F8-94A8-179C96DC17BE}" type="parTrans" cxnId="{D91EB024-75CE-4502-A3C3-C398FA2D1906}">
      <dgm:prSet/>
      <dgm:spPr/>
      <dgm:t>
        <a:bodyPr/>
        <a:lstStyle/>
        <a:p>
          <a:endParaRPr lang="ru-RU"/>
        </a:p>
      </dgm:t>
    </dgm:pt>
    <dgm:pt modelId="{43813B21-D460-4AFC-8245-5377CB43B8CA}" type="sibTrans" cxnId="{D91EB024-75CE-4502-A3C3-C398FA2D1906}">
      <dgm:prSet/>
      <dgm:spPr/>
      <dgm:t>
        <a:bodyPr/>
        <a:lstStyle/>
        <a:p>
          <a:endParaRPr lang="ru-RU"/>
        </a:p>
      </dgm:t>
    </dgm:pt>
    <dgm:pt modelId="{3977C10C-05CC-431B-94C5-9277513A8E0E}">
      <dgm:prSet phldrT="[Текст]" custT="1"/>
      <dgm:spPr/>
      <dgm:t>
        <a:bodyPr/>
        <a:lstStyle/>
        <a:p>
          <a:r>
            <a:rPr lang="ru-RU" sz="1400" dirty="0" smtClean="0"/>
            <a:t>стали осознавать о воспитательной значимости их помощи ДОУ в педагогической деятельности</a:t>
          </a:r>
          <a:endParaRPr lang="ru-RU" sz="1400" dirty="0"/>
        </a:p>
      </dgm:t>
    </dgm:pt>
    <dgm:pt modelId="{30E31F93-7CDF-4154-9EB8-B3A076AC3A35}" type="parTrans" cxnId="{626F7196-574C-4DCC-8107-F9A130C01CDE}">
      <dgm:prSet/>
      <dgm:spPr/>
      <dgm:t>
        <a:bodyPr/>
        <a:lstStyle/>
        <a:p>
          <a:endParaRPr lang="ru-RU"/>
        </a:p>
      </dgm:t>
    </dgm:pt>
    <dgm:pt modelId="{844939CD-6B27-4C50-9C62-F7FA902D6641}" type="sibTrans" cxnId="{626F7196-574C-4DCC-8107-F9A130C01CDE}">
      <dgm:prSet/>
      <dgm:spPr/>
      <dgm:t>
        <a:bodyPr/>
        <a:lstStyle/>
        <a:p>
          <a:endParaRPr lang="ru-RU"/>
        </a:p>
      </dgm:t>
    </dgm:pt>
    <dgm:pt modelId="{ABF01C0D-7A87-4B21-9772-8BD924EF40A0}">
      <dgm:prSet phldrT="[Текст]" custT="1"/>
      <dgm:spPr/>
      <dgm:t>
        <a:bodyPr/>
        <a:lstStyle/>
        <a:p>
          <a:r>
            <a:rPr lang="ru-RU" sz="1400" dirty="0" smtClean="0"/>
            <a:t>Положительное отношение родителей к ДОУ, положительная оценка его деятельности</a:t>
          </a:r>
          <a:endParaRPr lang="ru-RU" sz="1400" dirty="0"/>
        </a:p>
      </dgm:t>
    </dgm:pt>
    <dgm:pt modelId="{BFFE44F8-D16C-4899-BE40-FB046DCCD7AE}" type="parTrans" cxnId="{84E2D4FC-104E-4A05-A540-B71E9FFF5581}">
      <dgm:prSet/>
      <dgm:spPr/>
      <dgm:t>
        <a:bodyPr/>
        <a:lstStyle/>
        <a:p>
          <a:endParaRPr lang="ru-RU"/>
        </a:p>
      </dgm:t>
    </dgm:pt>
    <dgm:pt modelId="{6F743959-1FF2-410D-B81B-33A0D240EBB2}" type="sibTrans" cxnId="{84E2D4FC-104E-4A05-A540-B71E9FFF5581}">
      <dgm:prSet/>
      <dgm:spPr/>
      <dgm:t>
        <a:bodyPr/>
        <a:lstStyle/>
        <a:p>
          <a:endParaRPr lang="ru-RU"/>
        </a:p>
      </dgm:t>
    </dgm:pt>
    <dgm:pt modelId="{4887788C-FBCC-43F1-9CD5-13B6569BAC9A}" type="pres">
      <dgm:prSet presAssocID="{2C59ABA4-6242-4472-85A4-8F10C536465B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4CCA5B-89BB-439F-86DA-CDAD99BDFD0D}" type="pres">
      <dgm:prSet presAssocID="{354B91AF-A72A-45E6-8EE9-AAB3B141D440}" presName="node" presStyleLbl="node1" presStyleIdx="0" presStyleCnt="6" custScaleX="2209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7D3D9-FD8E-46ED-ACBD-4AFCD37425F7}" type="pres">
      <dgm:prSet presAssocID="{354B91AF-A72A-45E6-8EE9-AAB3B141D440}" presName="spNode" presStyleCnt="0"/>
      <dgm:spPr/>
      <dgm:t>
        <a:bodyPr/>
        <a:lstStyle/>
        <a:p>
          <a:endParaRPr lang="ru-RU"/>
        </a:p>
      </dgm:t>
    </dgm:pt>
    <dgm:pt modelId="{F1DAACDC-ED04-4775-A92F-D2A067ADB8CC}" type="pres">
      <dgm:prSet presAssocID="{BB8657F1-A577-45B5-A532-68A63220EA9C}" presName="sibTrans" presStyleLbl="sibTrans1D1" presStyleIdx="0" presStyleCnt="6"/>
      <dgm:spPr/>
      <dgm:t>
        <a:bodyPr/>
        <a:lstStyle/>
        <a:p>
          <a:endParaRPr lang="ru-RU"/>
        </a:p>
      </dgm:t>
    </dgm:pt>
    <dgm:pt modelId="{ECCEEF9F-00DB-4A7F-A64E-5CC0A1AFFA1A}" type="pres">
      <dgm:prSet presAssocID="{95C97342-EF37-41C1-BE38-A17934DB618D}" presName="node" presStyleLbl="node1" presStyleIdx="1" presStyleCnt="6" custScaleX="199112" custScaleY="136620" custRadScaleRad="122697" custRadScaleInc="694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B978E0-2CBF-4D5D-B427-64A05EB3FEEF}" type="pres">
      <dgm:prSet presAssocID="{95C97342-EF37-41C1-BE38-A17934DB618D}" presName="spNode" presStyleCnt="0"/>
      <dgm:spPr/>
      <dgm:t>
        <a:bodyPr/>
        <a:lstStyle/>
        <a:p>
          <a:endParaRPr lang="ru-RU"/>
        </a:p>
      </dgm:t>
    </dgm:pt>
    <dgm:pt modelId="{54778D89-4B13-49F0-A4B9-568CA652CFF4}" type="pres">
      <dgm:prSet presAssocID="{F7D2A94D-53EC-4296-A58A-770E4092059A}" presName="sibTrans" presStyleLbl="sibTrans1D1" presStyleIdx="1" presStyleCnt="6"/>
      <dgm:spPr/>
      <dgm:t>
        <a:bodyPr/>
        <a:lstStyle/>
        <a:p>
          <a:endParaRPr lang="ru-RU"/>
        </a:p>
      </dgm:t>
    </dgm:pt>
    <dgm:pt modelId="{F318758A-3639-4C5A-AA2E-BF94C6F02ED9}" type="pres">
      <dgm:prSet presAssocID="{BA91EB69-32B5-4913-AA93-178F59375216}" presName="node" presStyleLbl="node1" presStyleIdx="2" presStyleCnt="6" custScaleX="202575" custScaleY="156340" custRadScaleRad="125592" custRadScaleInc="-568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1BFB0-9A08-44CD-BFCD-6DBA741494A3}" type="pres">
      <dgm:prSet presAssocID="{BA91EB69-32B5-4913-AA93-178F59375216}" presName="spNode" presStyleCnt="0"/>
      <dgm:spPr/>
      <dgm:t>
        <a:bodyPr/>
        <a:lstStyle/>
        <a:p>
          <a:endParaRPr lang="ru-RU"/>
        </a:p>
      </dgm:t>
    </dgm:pt>
    <dgm:pt modelId="{AE484CB0-B839-48FE-AB53-5214DBCFEE67}" type="pres">
      <dgm:prSet presAssocID="{A88BD2E1-E0DF-4222-B11A-4A41B9B7ED1C}" presName="sibTrans" presStyleLbl="sibTrans1D1" presStyleIdx="2" presStyleCnt="6"/>
      <dgm:spPr/>
      <dgm:t>
        <a:bodyPr/>
        <a:lstStyle/>
        <a:p>
          <a:endParaRPr lang="ru-RU"/>
        </a:p>
      </dgm:t>
    </dgm:pt>
    <dgm:pt modelId="{637A2C78-607D-4EE2-B550-7A8D82C04F5C}" type="pres">
      <dgm:prSet presAssocID="{FEB1D377-683D-49A9-81F4-809A35931493}" presName="node" presStyleLbl="node1" presStyleIdx="3" presStyleCnt="6" custScaleX="2075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AFF1C4-8980-48D4-AD4D-42FB1453B865}" type="pres">
      <dgm:prSet presAssocID="{FEB1D377-683D-49A9-81F4-809A35931493}" presName="spNode" presStyleCnt="0"/>
      <dgm:spPr/>
      <dgm:t>
        <a:bodyPr/>
        <a:lstStyle/>
        <a:p>
          <a:endParaRPr lang="ru-RU"/>
        </a:p>
      </dgm:t>
    </dgm:pt>
    <dgm:pt modelId="{070FC8F4-7E99-45B8-A1D2-0865F0964A76}" type="pres">
      <dgm:prSet presAssocID="{43813B21-D460-4AFC-8245-5377CB43B8CA}" presName="sibTrans" presStyleLbl="sibTrans1D1" presStyleIdx="3" presStyleCnt="6"/>
      <dgm:spPr/>
      <dgm:t>
        <a:bodyPr/>
        <a:lstStyle/>
        <a:p>
          <a:endParaRPr lang="ru-RU"/>
        </a:p>
      </dgm:t>
    </dgm:pt>
    <dgm:pt modelId="{E5AC1A03-2468-4B6A-AC89-FB59DB624E8C}" type="pres">
      <dgm:prSet presAssocID="{3977C10C-05CC-431B-94C5-9277513A8E0E}" presName="node" presStyleLbl="node1" presStyleIdx="4" presStyleCnt="6" custScaleX="212526" custScaleY="154929" custRadScaleRad="125341" custRadScaleInc="57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0D2A7A-E539-4A7B-91B6-06A04C5BF17E}" type="pres">
      <dgm:prSet presAssocID="{3977C10C-05CC-431B-94C5-9277513A8E0E}" presName="spNode" presStyleCnt="0"/>
      <dgm:spPr/>
      <dgm:t>
        <a:bodyPr/>
        <a:lstStyle/>
        <a:p>
          <a:endParaRPr lang="ru-RU"/>
        </a:p>
      </dgm:t>
    </dgm:pt>
    <dgm:pt modelId="{348D7524-5FF6-437A-BE7D-275FE243F241}" type="pres">
      <dgm:prSet presAssocID="{844939CD-6B27-4C50-9C62-F7FA902D6641}" presName="sibTrans" presStyleLbl="sibTrans1D1" presStyleIdx="4" presStyleCnt="6"/>
      <dgm:spPr/>
      <dgm:t>
        <a:bodyPr/>
        <a:lstStyle/>
        <a:p>
          <a:endParaRPr lang="ru-RU"/>
        </a:p>
      </dgm:t>
    </dgm:pt>
    <dgm:pt modelId="{6617675A-41A8-4A1E-80C7-2997B0A30EEF}" type="pres">
      <dgm:prSet presAssocID="{ABF01C0D-7A87-4B21-9772-8BD924EF40A0}" presName="node" presStyleLbl="node1" presStyleIdx="5" presStyleCnt="6" custScaleX="209063" custScaleY="136619" custRadScaleRad="135976" custRadScaleInc="-774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DA48EF-B493-4C80-B775-89046A03BE9D}" type="pres">
      <dgm:prSet presAssocID="{ABF01C0D-7A87-4B21-9772-8BD924EF40A0}" presName="spNode" presStyleCnt="0"/>
      <dgm:spPr/>
      <dgm:t>
        <a:bodyPr/>
        <a:lstStyle/>
        <a:p>
          <a:endParaRPr lang="ru-RU"/>
        </a:p>
      </dgm:t>
    </dgm:pt>
    <dgm:pt modelId="{56079D4F-1C10-4D33-BE8E-D175B916FE81}" type="pres">
      <dgm:prSet presAssocID="{6F743959-1FF2-410D-B81B-33A0D240EBB2}" presName="sibTrans" presStyleLbl="sibTrans1D1" presStyleIdx="5" presStyleCnt="6"/>
      <dgm:spPr/>
      <dgm:t>
        <a:bodyPr/>
        <a:lstStyle/>
        <a:p>
          <a:endParaRPr lang="ru-RU"/>
        </a:p>
      </dgm:t>
    </dgm:pt>
  </dgm:ptLst>
  <dgm:cxnLst>
    <dgm:cxn modelId="{019BBA89-A4A0-48A1-AE29-5A229406066E}" type="presOf" srcId="{3977C10C-05CC-431B-94C5-9277513A8E0E}" destId="{E5AC1A03-2468-4B6A-AC89-FB59DB624E8C}" srcOrd="0" destOrd="0" presId="urn:microsoft.com/office/officeart/2005/8/layout/cycle5"/>
    <dgm:cxn modelId="{6D5727A1-A163-483E-8B9B-6CC8357D24AD}" type="presOf" srcId="{A88BD2E1-E0DF-4222-B11A-4A41B9B7ED1C}" destId="{AE484CB0-B839-48FE-AB53-5214DBCFEE67}" srcOrd="0" destOrd="0" presId="urn:microsoft.com/office/officeart/2005/8/layout/cycle5"/>
    <dgm:cxn modelId="{8F9C6E54-69C5-4CA2-ACA3-90A1DE4785B6}" type="presOf" srcId="{844939CD-6B27-4C50-9C62-F7FA902D6641}" destId="{348D7524-5FF6-437A-BE7D-275FE243F241}" srcOrd="0" destOrd="0" presId="urn:microsoft.com/office/officeart/2005/8/layout/cycle5"/>
    <dgm:cxn modelId="{626F7196-574C-4DCC-8107-F9A130C01CDE}" srcId="{2C59ABA4-6242-4472-85A4-8F10C536465B}" destId="{3977C10C-05CC-431B-94C5-9277513A8E0E}" srcOrd="4" destOrd="0" parTransId="{30E31F93-7CDF-4154-9EB8-B3A076AC3A35}" sibTransId="{844939CD-6B27-4C50-9C62-F7FA902D6641}"/>
    <dgm:cxn modelId="{C79C77FA-4C54-4111-B8E4-31C53511AE44}" type="presOf" srcId="{BB8657F1-A577-45B5-A532-68A63220EA9C}" destId="{F1DAACDC-ED04-4775-A92F-D2A067ADB8CC}" srcOrd="0" destOrd="0" presId="urn:microsoft.com/office/officeart/2005/8/layout/cycle5"/>
    <dgm:cxn modelId="{75A574C8-DC33-4D5B-BF05-BCE127E839BA}" type="presOf" srcId="{354B91AF-A72A-45E6-8EE9-AAB3B141D440}" destId="{1C4CCA5B-89BB-439F-86DA-CDAD99BDFD0D}" srcOrd="0" destOrd="0" presId="urn:microsoft.com/office/officeart/2005/8/layout/cycle5"/>
    <dgm:cxn modelId="{B336C56F-92D1-4400-9358-23A8F2DB853C}" srcId="{2C59ABA4-6242-4472-85A4-8F10C536465B}" destId="{95C97342-EF37-41C1-BE38-A17934DB618D}" srcOrd="1" destOrd="0" parTransId="{6D40869C-8E90-4539-9B52-FB8D0DF46E8E}" sibTransId="{F7D2A94D-53EC-4296-A58A-770E4092059A}"/>
    <dgm:cxn modelId="{56E8A707-2182-44B2-A8CC-6E3A6D80C3D3}" type="presOf" srcId="{95C97342-EF37-41C1-BE38-A17934DB618D}" destId="{ECCEEF9F-00DB-4A7F-A64E-5CC0A1AFFA1A}" srcOrd="0" destOrd="0" presId="urn:microsoft.com/office/officeart/2005/8/layout/cycle5"/>
    <dgm:cxn modelId="{99E5E4E7-CCB6-429D-8377-A30935C6F460}" srcId="{2C59ABA4-6242-4472-85A4-8F10C536465B}" destId="{354B91AF-A72A-45E6-8EE9-AAB3B141D440}" srcOrd="0" destOrd="0" parTransId="{8F3D32D4-DFE0-4ED1-818B-A3363ABBDD8A}" sibTransId="{BB8657F1-A577-45B5-A532-68A63220EA9C}"/>
    <dgm:cxn modelId="{C6B99B84-CF8B-499E-B11A-B0104A895021}" type="presOf" srcId="{43813B21-D460-4AFC-8245-5377CB43B8CA}" destId="{070FC8F4-7E99-45B8-A1D2-0865F0964A76}" srcOrd="0" destOrd="0" presId="urn:microsoft.com/office/officeart/2005/8/layout/cycle5"/>
    <dgm:cxn modelId="{84E2D4FC-104E-4A05-A540-B71E9FFF5581}" srcId="{2C59ABA4-6242-4472-85A4-8F10C536465B}" destId="{ABF01C0D-7A87-4B21-9772-8BD924EF40A0}" srcOrd="5" destOrd="0" parTransId="{BFFE44F8-D16C-4899-BE40-FB046DCCD7AE}" sibTransId="{6F743959-1FF2-410D-B81B-33A0D240EBB2}"/>
    <dgm:cxn modelId="{D91EB024-75CE-4502-A3C3-C398FA2D1906}" srcId="{2C59ABA4-6242-4472-85A4-8F10C536465B}" destId="{FEB1D377-683D-49A9-81F4-809A35931493}" srcOrd="3" destOrd="0" parTransId="{E2E81B02-2507-49F8-94A8-179C96DC17BE}" sibTransId="{43813B21-D460-4AFC-8245-5377CB43B8CA}"/>
    <dgm:cxn modelId="{F19E0369-E1B5-4015-BACE-38F567FE963D}" srcId="{2C59ABA4-6242-4472-85A4-8F10C536465B}" destId="{BA91EB69-32B5-4913-AA93-178F59375216}" srcOrd="2" destOrd="0" parTransId="{E2D9948B-DA39-49AC-8C4B-774E9353600C}" sibTransId="{A88BD2E1-E0DF-4222-B11A-4A41B9B7ED1C}"/>
    <dgm:cxn modelId="{04D4AE95-0DCF-406E-AC4B-E2C48D0074C8}" type="presOf" srcId="{ABF01C0D-7A87-4B21-9772-8BD924EF40A0}" destId="{6617675A-41A8-4A1E-80C7-2997B0A30EEF}" srcOrd="0" destOrd="0" presId="urn:microsoft.com/office/officeart/2005/8/layout/cycle5"/>
    <dgm:cxn modelId="{06248062-8650-496E-9BDB-A24A6A32EE1F}" type="presOf" srcId="{BA91EB69-32B5-4913-AA93-178F59375216}" destId="{F318758A-3639-4C5A-AA2E-BF94C6F02ED9}" srcOrd="0" destOrd="0" presId="urn:microsoft.com/office/officeart/2005/8/layout/cycle5"/>
    <dgm:cxn modelId="{2599847A-70F0-40EA-850A-B18372B05368}" type="presOf" srcId="{FEB1D377-683D-49A9-81F4-809A35931493}" destId="{637A2C78-607D-4EE2-B550-7A8D82C04F5C}" srcOrd="0" destOrd="0" presId="urn:microsoft.com/office/officeart/2005/8/layout/cycle5"/>
    <dgm:cxn modelId="{BF1E7D6D-6F93-4E52-B26E-5FD1C7E36C20}" type="presOf" srcId="{6F743959-1FF2-410D-B81B-33A0D240EBB2}" destId="{56079D4F-1C10-4D33-BE8E-D175B916FE81}" srcOrd="0" destOrd="0" presId="urn:microsoft.com/office/officeart/2005/8/layout/cycle5"/>
    <dgm:cxn modelId="{CAA755A6-BC57-4DCB-996F-701F375E15F0}" type="presOf" srcId="{F7D2A94D-53EC-4296-A58A-770E4092059A}" destId="{54778D89-4B13-49F0-A4B9-568CA652CFF4}" srcOrd="0" destOrd="0" presId="urn:microsoft.com/office/officeart/2005/8/layout/cycle5"/>
    <dgm:cxn modelId="{3A1C2B17-5280-476A-A29A-0EA3E6BB4ED1}" type="presOf" srcId="{2C59ABA4-6242-4472-85A4-8F10C536465B}" destId="{4887788C-FBCC-43F1-9CD5-13B6569BAC9A}" srcOrd="0" destOrd="0" presId="urn:microsoft.com/office/officeart/2005/8/layout/cycle5"/>
    <dgm:cxn modelId="{A67EE064-F094-4600-8150-AA71DF4718CD}" type="presParOf" srcId="{4887788C-FBCC-43F1-9CD5-13B6569BAC9A}" destId="{1C4CCA5B-89BB-439F-86DA-CDAD99BDFD0D}" srcOrd="0" destOrd="0" presId="urn:microsoft.com/office/officeart/2005/8/layout/cycle5"/>
    <dgm:cxn modelId="{D639A0F2-0ED5-42A2-9C72-D77C465E80D7}" type="presParOf" srcId="{4887788C-FBCC-43F1-9CD5-13B6569BAC9A}" destId="{8A07D3D9-FD8E-46ED-ACBD-4AFCD37425F7}" srcOrd="1" destOrd="0" presId="urn:microsoft.com/office/officeart/2005/8/layout/cycle5"/>
    <dgm:cxn modelId="{F14274E6-6EDF-47CC-8748-56C62341F9B9}" type="presParOf" srcId="{4887788C-FBCC-43F1-9CD5-13B6569BAC9A}" destId="{F1DAACDC-ED04-4775-A92F-D2A067ADB8CC}" srcOrd="2" destOrd="0" presId="urn:microsoft.com/office/officeart/2005/8/layout/cycle5"/>
    <dgm:cxn modelId="{6EA8F666-810F-478D-AC84-C894B74735CB}" type="presParOf" srcId="{4887788C-FBCC-43F1-9CD5-13B6569BAC9A}" destId="{ECCEEF9F-00DB-4A7F-A64E-5CC0A1AFFA1A}" srcOrd="3" destOrd="0" presId="urn:microsoft.com/office/officeart/2005/8/layout/cycle5"/>
    <dgm:cxn modelId="{C984F2BD-4C11-4A3D-A69B-BFE39DE4E6C7}" type="presParOf" srcId="{4887788C-FBCC-43F1-9CD5-13B6569BAC9A}" destId="{30B978E0-2CBF-4D5D-B427-64A05EB3FEEF}" srcOrd="4" destOrd="0" presId="urn:microsoft.com/office/officeart/2005/8/layout/cycle5"/>
    <dgm:cxn modelId="{55FB9751-740F-41E6-9CD1-230806B6DDC9}" type="presParOf" srcId="{4887788C-FBCC-43F1-9CD5-13B6569BAC9A}" destId="{54778D89-4B13-49F0-A4B9-568CA652CFF4}" srcOrd="5" destOrd="0" presId="urn:microsoft.com/office/officeart/2005/8/layout/cycle5"/>
    <dgm:cxn modelId="{DDB74519-1275-4D4E-9678-730F2691FA9B}" type="presParOf" srcId="{4887788C-FBCC-43F1-9CD5-13B6569BAC9A}" destId="{F318758A-3639-4C5A-AA2E-BF94C6F02ED9}" srcOrd="6" destOrd="0" presId="urn:microsoft.com/office/officeart/2005/8/layout/cycle5"/>
    <dgm:cxn modelId="{B08C6CEB-0A05-4CBB-9B6F-DAE6D2F646E3}" type="presParOf" srcId="{4887788C-FBCC-43F1-9CD5-13B6569BAC9A}" destId="{78B1BFB0-9A08-44CD-BFCD-6DBA741494A3}" srcOrd="7" destOrd="0" presId="urn:microsoft.com/office/officeart/2005/8/layout/cycle5"/>
    <dgm:cxn modelId="{4F2C3141-CE74-4C6A-8338-88CA906D167E}" type="presParOf" srcId="{4887788C-FBCC-43F1-9CD5-13B6569BAC9A}" destId="{AE484CB0-B839-48FE-AB53-5214DBCFEE67}" srcOrd="8" destOrd="0" presId="urn:microsoft.com/office/officeart/2005/8/layout/cycle5"/>
    <dgm:cxn modelId="{AFF9AB8C-9196-4338-B55D-12414F2B65B3}" type="presParOf" srcId="{4887788C-FBCC-43F1-9CD5-13B6569BAC9A}" destId="{637A2C78-607D-4EE2-B550-7A8D82C04F5C}" srcOrd="9" destOrd="0" presId="urn:microsoft.com/office/officeart/2005/8/layout/cycle5"/>
    <dgm:cxn modelId="{276660AD-07E7-45C5-A6D7-CA792856BEBA}" type="presParOf" srcId="{4887788C-FBCC-43F1-9CD5-13B6569BAC9A}" destId="{ABAFF1C4-8980-48D4-AD4D-42FB1453B865}" srcOrd="10" destOrd="0" presId="urn:microsoft.com/office/officeart/2005/8/layout/cycle5"/>
    <dgm:cxn modelId="{1E184663-AE46-4C7C-A506-253AF7320150}" type="presParOf" srcId="{4887788C-FBCC-43F1-9CD5-13B6569BAC9A}" destId="{070FC8F4-7E99-45B8-A1D2-0865F0964A76}" srcOrd="11" destOrd="0" presId="urn:microsoft.com/office/officeart/2005/8/layout/cycle5"/>
    <dgm:cxn modelId="{76C6276C-7C10-4601-9B95-A5FFC00BE7F2}" type="presParOf" srcId="{4887788C-FBCC-43F1-9CD5-13B6569BAC9A}" destId="{E5AC1A03-2468-4B6A-AC89-FB59DB624E8C}" srcOrd="12" destOrd="0" presId="urn:microsoft.com/office/officeart/2005/8/layout/cycle5"/>
    <dgm:cxn modelId="{6F35370F-D4F9-4566-B7E0-5BFAA268856F}" type="presParOf" srcId="{4887788C-FBCC-43F1-9CD5-13B6569BAC9A}" destId="{3E0D2A7A-E539-4A7B-91B6-06A04C5BF17E}" srcOrd="13" destOrd="0" presId="urn:microsoft.com/office/officeart/2005/8/layout/cycle5"/>
    <dgm:cxn modelId="{10DE6D4C-5BDB-404E-86B1-C5E32D98C871}" type="presParOf" srcId="{4887788C-FBCC-43F1-9CD5-13B6569BAC9A}" destId="{348D7524-5FF6-437A-BE7D-275FE243F241}" srcOrd="14" destOrd="0" presId="urn:microsoft.com/office/officeart/2005/8/layout/cycle5"/>
    <dgm:cxn modelId="{B5CB74AB-296B-499B-AF1F-E038B34ABE29}" type="presParOf" srcId="{4887788C-FBCC-43F1-9CD5-13B6569BAC9A}" destId="{6617675A-41A8-4A1E-80C7-2997B0A30EEF}" srcOrd="15" destOrd="0" presId="urn:microsoft.com/office/officeart/2005/8/layout/cycle5"/>
    <dgm:cxn modelId="{7B67FA13-A1B0-42CE-AAB4-A6723441B2D2}" type="presParOf" srcId="{4887788C-FBCC-43F1-9CD5-13B6569BAC9A}" destId="{ADDA48EF-B493-4C80-B775-89046A03BE9D}" srcOrd="16" destOrd="0" presId="urn:microsoft.com/office/officeart/2005/8/layout/cycle5"/>
    <dgm:cxn modelId="{7FC2DC01-E88D-49AD-985A-F2C2BD42DFAD}" type="presParOf" srcId="{4887788C-FBCC-43F1-9CD5-13B6569BAC9A}" destId="{56079D4F-1C10-4D33-BE8E-D175B916FE81}" srcOrd="17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CF4520-444A-4AD5-AEEC-32E520A5E566}">
      <dsp:nvSpPr>
        <dsp:cNvPr id="0" name=""/>
        <dsp:cNvSpPr/>
      </dsp:nvSpPr>
      <dsp:spPr>
        <a:xfrm>
          <a:off x="621068" y="0"/>
          <a:ext cx="7038782" cy="3888432"/>
        </a:xfrm>
        <a:prstGeom prst="right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F2EB4DCC-8AF0-4145-9090-994A59A5AD00}">
      <dsp:nvSpPr>
        <dsp:cNvPr id="0" name=""/>
        <dsp:cNvSpPr/>
      </dsp:nvSpPr>
      <dsp:spPr>
        <a:xfrm>
          <a:off x="3035" y="883988"/>
          <a:ext cx="1334636" cy="212045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i="1" kern="1200" dirty="0" smtClean="0">
              <a:ln w="10541" cmpd="sng">
                <a:prstDash val="solid"/>
              </a:ln>
            </a:rPr>
            <a:t>установить партнерские отношения с семьей каждого воспитанника</a:t>
          </a:r>
          <a:endParaRPr lang="ru-RU" sz="1300" kern="1200" dirty="0">
            <a:latin typeface="+mn-lt"/>
            <a:cs typeface="Times New Roman" pitchFamily="18" charset="0"/>
          </a:endParaRPr>
        </a:p>
      </dsp:txBody>
      <dsp:txXfrm>
        <a:off x="68187" y="949140"/>
        <a:ext cx="1204332" cy="1990151"/>
      </dsp:txXfrm>
    </dsp:sp>
    <dsp:sp modelId="{7AAE5594-9670-41C7-BB4F-FE121C7BCB85}">
      <dsp:nvSpPr>
        <dsp:cNvPr id="0" name=""/>
        <dsp:cNvSpPr/>
      </dsp:nvSpPr>
      <dsp:spPr>
        <a:xfrm>
          <a:off x="2808312" y="1008114"/>
          <a:ext cx="1753110" cy="181580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i="1" kern="1200" dirty="0" smtClean="0"/>
            <a:t>создать атмосферу взаимопонимания, общности интересов, эмоциональной </a:t>
          </a:r>
          <a:r>
            <a:rPr lang="ru-RU" sz="1400" i="1" kern="1200" dirty="0" err="1" smtClean="0"/>
            <a:t>взаимоподдержки</a:t>
          </a:r>
          <a:endParaRPr lang="ru-RU" sz="1400" i="1" kern="1200" dirty="0"/>
        </a:p>
      </dsp:txBody>
      <dsp:txXfrm>
        <a:off x="2893892" y="1093694"/>
        <a:ext cx="1581950" cy="1644644"/>
      </dsp:txXfrm>
    </dsp:sp>
    <dsp:sp modelId="{AC95CE31-FDEF-4CD3-9EE7-8A4BA0987E32}">
      <dsp:nvSpPr>
        <dsp:cNvPr id="0" name=""/>
        <dsp:cNvSpPr/>
      </dsp:nvSpPr>
      <dsp:spPr>
        <a:xfrm>
          <a:off x="4680520" y="1080113"/>
          <a:ext cx="1567037" cy="1685588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i="1" kern="1200" dirty="0" smtClean="0">
              <a:latin typeface="+mn-lt"/>
            </a:rPr>
            <a:t>активизировать и обогащать воспитательные умения</a:t>
          </a:r>
          <a:endParaRPr lang="ru-RU" sz="1400" i="1" kern="1200" dirty="0">
            <a:latin typeface="+mn-lt"/>
          </a:endParaRPr>
        </a:p>
      </dsp:txBody>
      <dsp:txXfrm>
        <a:off x="4757016" y="1156609"/>
        <a:ext cx="1414045" cy="1532596"/>
      </dsp:txXfrm>
    </dsp:sp>
    <dsp:sp modelId="{E4FC879F-4C37-4C85-8D08-9A63CCF53130}">
      <dsp:nvSpPr>
        <dsp:cNvPr id="0" name=""/>
        <dsp:cNvSpPr/>
      </dsp:nvSpPr>
      <dsp:spPr>
        <a:xfrm>
          <a:off x="1425293" y="976743"/>
          <a:ext cx="1261620" cy="1946051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ln w="10541" cmpd="sng">
                <a:prstDash val="solid"/>
              </a:ln>
            </a:rPr>
            <a:t>объединить усилия для развития и воспитания детей</a:t>
          </a:r>
          <a:endParaRPr lang="ru-RU" sz="1400" kern="1200" dirty="0"/>
        </a:p>
      </dsp:txBody>
      <dsp:txXfrm>
        <a:off x="1486880" y="1038330"/>
        <a:ext cx="1138446" cy="1822877"/>
      </dsp:txXfrm>
    </dsp:sp>
    <dsp:sp modelId="{37C3625F-21A1-4C45-BE8E-70456A05B0DF}">
      <dsp:nvSpPr>
        <dsp:cNvPr id="0" name=""/>
        <dsp:cNvSpPr/>
      </dsp:nvSpPr>
      <dsp:spPr>
        <a:xfrm>
          <a:off x="6336705" y="1152126"/>
          <a:ext cx="1692089" cy="1595283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1" kern="1200" dirty="0" smtClean="0">
              <a:ln w="10541" cmpd="sng">
                <a:prstDash val="solid"/>
              </a:ln>
            </a:rPr>
            <a:t>поддерживать их уверенность в собственных педагогических возможностях</a:t>
          </a:r>
          <a:endParaRPr lang="ru-RU" sz="1400" kern="1200" dirty="0"/>
        </a:p>
      </dsp:txBody>
      <dsp:txXfrm>
        <a:off x="6414580" y="1230001"/>
        <a:ext cx="1536339" cy="14395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9F9EE-63E1-41AE-B971-E75C029AC38E}">
      <dsp:nvSpPr>
        <dsp:cNvPr id="0" name=""/>
        <dsp:cNvSpPr/>
      </dsp:nvSpPr>
      <dsp:spPr>
        <a:xfrm rot="5400000">
          <a:off x="-218034" y="223581"/>
          <a:ext cx="1453565" cy="1017495"/>
        </a:xfrm>
        <a:prstGeom prst="chevron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1 этап</a:t>
          </a:r>
          <a:endParaRPr lang="ru-RU" sz="2800" kern="1200" dirty="0"/>
        </a:p>
      </dsp:txBody>
      <dsp:txXfrm rot="-5400000">
        <a:off x="2" y="514294"/>
        <a:ext cx="1017495" cy="436070"/>
      </dsp:txXfrm>
    </dsp:sp>
    <dsp:sp modelId="{9B334E9A-27E3-4E24-81EB-4785CB549E2C}">
      <dsp:nvSpPr>
        <dsp:cNvPr id="0" name=""/>
        <dsp:cNvSpPr/>
      </dsp:nvSpPr>
      <dsp:spPr>
        <a:xfrm rot="5400000">
          <a:off x="3672743" y="-2649700"/>
          <a:ext cx="944817" cy="6255312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600" kern="1200" dirty="0" smtClean="0">
              <a:latin typeface="Cambria" pitchFamily="18" charset="0"/>
            </a:rPr>
            <a:t>“</a:t>
          </a:r>
          <a:r>
            <a:rPr lang="ru-RU" altLang="ru-RU" sz="1600" b="1" kern="1200" dirty="0" smtClean="0">
              <a:latin typeface="Cambria" pitchFamily="18" charset="0"/>
            </a:rPr>
            <a:t>Давайте познакомимся! ” - </a:t>
          </a:r>
          <a:r>
            <a:rPr lang="ru-RU" altLang="ru-RU" sz="1600" kern="1200" dirty="0" smtClean="0">
              <a:latin typeface="Cambria" pitchFamily="18" charset="0"/>
            </a:rPr>
            <a:t>родители знакомятся с детским садом, с образовательными программами, с педагогическим коллективом, раскрываются возможности совместной работы. </a:t>
          </a:r>
          <a:r>
            <a:rPr lang="ru-RU" altLang="ru-RU" sz="1600" b="1" kern="1200" dirty="0" smtClean="0">
              <a:latin typeface="Cambria" pitchFamily="18" charset="0"/>
            </a:rPr>
            <a:t>   </a:t>
          </a:r>
          <a:endParaRPr lang="ru-RU" sz="1600" kern="1200" dirty="0"/>
        </a:p>
      </dsp:txBody>
      <dsp:txXfrm rot="-5400000">
        <a:off x="1017496" y="51669"/>
        <a:ext cx="6209190" cy="852573"/>
      </dsp:txXfrm>
    </dsp:sp>
    <dsp:sp modelId="{616E5496-96F7-4352-A783-7133B82B0455}">
      <dsp:nvSpPr>
        <dsp:cNvPr id="0" name=""/>
        <dsp:cNvSpPr/>
      </dsp:nvSpPr>
      <dsp:spPr>
        <a:xfrm rot="5400000">
          <a:off x="-218034" y="1495277"/>
          <a:ext cx="1453565" cy="1017495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2 этап</a:t>
          </a:r>
          <a:endParaRPr lang="ru-RU" sz="2800" kern="1200" dirty="0"/>
        </a:p>
      </dsp:txBody>
      <dsp:txXfrm rot="-5400000">
        <a:off x="2" y="1785990"/>
        <a:ext cx="1017495" cy="436070"/>
      </dsp:txXfrm>
    </dsp:sp>
    <dsp:sp modelId="{BFC9145C-73FC-4E11-AC23-26AC846D7CB0}">
      <dsp:nvSpPr>
        <dsp:cNvPr id="0" name=""/>
        <dsp:cNvSpPr/>
      </dsp:nvSpPr>
      <dsp:spPr>
        <a:xfrm rot="5400000">
          <a:off x="3672743" y="-1378004"/>
          <a:ext cx="944817" cy="6255312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600" kern="1200" dirty="0" smtClean="0">
              <a:latin typeface="Cambria" pitchFamily="18" charset="0"/>
            </a:rPr>
            <a:t>“</a:t>
          </a:r>
          <a:r>
            <a:rPr lang="ru-RU" altLang="ru-RU" sz="1600" b="1" kern="1200" dirty="0" smtClean="0">
              <a:latin typeface="Cambria" pitchFamily="18" charset="0"/>
            </a:rPr>
            <a:t>Давайте подружимся! ” - </a:t>
          </a:r>
          <a:r>
            <a:rPr lang="ru-RU" altLang="ru-RU" sz="1600" kern="1200" dirty="0" smtClean="0">
              <a:latin typeface="Cambria" pitchFamily="18" charset="0"/>
            </a:rPr>
            <a:t>родителям предлагаются активные методы взаимодействия: тренинги, “круглые столы”, игровые семинары</a:t>
          </a:r>
          <a:endParaRPr lang="ru-RU" sz="1600" kern="1200" dirty="0"/>
        </a:p>
      </dsp:txBody>
      <dsp:txXfrm rot="-5400000">
        <a:off x="1017496" y="1323365"/>
        <a:ext cx="6209190" cy="852573"/>
      </dsp:txXfrm>
    </dsp:sp>
    <dsp:sp modelId="{2DB9BFA6-4206-42A2-B2DA-6D93456C91E1}">
      <dsp:nvSpPr>
        <dsp:cNvPr id="0" name=""/>
        <dsp:cNvSpPr/>
      </dsp:nvSpPr>
      <dsp:spPr>
        <a:xfrm rot="5400000">
          <a:off x="-218034" y="3040261"/>
          <a:ext cx="1453565" cy="1017495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3 этап</a:t>
          </a:r>
          <a:endParaRPr lang="ru-RU" sz="2800" kern="1200" dirty="0"/>
        </a:p>
      </dsp:txBody>
      <dsp:txXfrm rot="-5400000">
        <a:off x="2" y="3330974"/>
        <a:ext cx="1017495" cy="436070"/>
      </dsp:txXfrm>
    </dsp:sp>
    <dsp:sp modelId="{7A2F26FF-3626-4712-B248-CA6B3906B6D3}">
      <dsp:nvSpPr>
        <dsp:cNvPr id="0" name=""/>
        <dsp:cNvSpPr/>
      </dsp:nvSpPr>
      <dsp:spPr>
        <a:xfrm rot="5400000">
          <a:off x="3399454" y="176018"/>
          <a:ext cx="1491394" cy="6237234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/>
        <a:scene3d>
          <a:camera prst="orthographicFront">
            <a:rot lat="0" lon="0" rev="0"/>
          </a:camera>
          <a:lightRig rig="glow" dir="t">
            <a:rot lat="0" lon="0" rev="14100000"/>
          </a:lightRig>
        </a:scene3d>
        <a:sp3d prstMaterial="softEdge">
          <a:bevelT w="127000" prst="artDeco"/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altLang="ru-RU" sz="1600" kern="1200" dirty="0" smtClean="0">
              <a:latin typeface="Cambria" pitchFamily="18" charset="0"/>
            </a:rPr>
            <a:t>“</a:t>
          </a:r>
          <a:r>
            <a:rPr lang="ru-RU" altLang="ru-RU" sz="1600" b="1" kern="1200" dirty="0" smtClean="0">
              <a:latin typeface="Cambria" pitchFamily="18" charset="0"/>
            </a:rPr>
            <a:t>Давайте узнавать вместе”- </a:t>
          </a:r>
          <a:r>
            <a:rPr lang="ru-RU" altLang="ru-RU" sz="1600" kern="1200" dirty="0" smtClean="0">
              <a:latin typeface="Cambria" pitchFamily="18" charset="0"/>
            </a:rPr>
            <a:t>можно говорить о функционировании </a:t>
          </a:r>
          <a:r>
            <a:rPr lang="ru-RU" altLang="ru-RU" sz="1600" kern="1200" dirty="0" err="1" smtClean="0">
              <a:latin typeface="Cambria" pitchFamily="18" charset="0"/>
            </a:rPr>
            <a:t>родительско</a:t>
          </a:r>
          <a:r>
            <a:rPr lang="ru-RU" altLang="ru-RU" sz="1600" kern="1200" dirty="0" smtClean="0">
              <a:latin typeface="Cambria" pitchFamily="18" charset="0"/>
            </a:rPr>
            <a:t> – педагогического сообщества, направляющего свою деятельность на развитие ребенка (исследовательская, проектная деятельность, совместные экскурсии, посещение выставок, музеев) </a:t>
          </a:r>
          <a:endParaRPr lang="ru-RU" sz="1600" kern="1200" dirty="0"/>
        </a:p>
      </dsp:txBody>
      <dsp:txXfrm rot="-5400000">
        <a:off x="1026534" y="2621742"/>
        <a:ext cx="6164430" cy="13457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D8FEE9-A53E-4B60-8C24-7A691099696F}">
      <dsp:nvSpPr>
        <dsp:cNvPr id="0" name=""/>
        <dsp:cNvSpPr/>
      </dsp:nvSpPr>
      <dsp:spPr>
        <a:xfrm rot="10800000">
          <a:off x="2198471" y="65227"/>
          <a:ext cx="4380360" cy="708971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637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Доброжелательный стиль общения педагогов с родителями</a:t>
          </a:r>
          <a:endParaRPr lang="ru-RU" sz="1900" kern="1200" dirty="0"/>
        </a:p>
      </dsp:txBody>
      <dsp:txXfrm rot="10800000">
        <a:off x="2375714" y="65227"/>
        <a:ext cx="4203117" cy="708971"/>
      </dsp:txXfrm>
    </dsp:sp>
    <dsp:sp modelId="{BEE2EA21-5C51-40F8-BECC-A1218B81BF0F}">
      <dsp:nvSpPr>
        <dsp:cNvPr id="0" name=""/>
        <dsp:cNvSpPr/>
      </dsp:nvSpPr>
      <dsp:spPr>
        <a:xfrm>
          <a:off x="1504481" y="65227"/>
          <a:ext cx="708971" cy="708971"/>
        </a:xfrm>
        <a:prstGeom prst="sun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</dsp:sp>
    <dsp:sp modelId="{8CD00CA2-43EE-4717-BCD5-58E0ABC4FB91}">
      <dsp:nvSpPr>
        <dsp:cNvPr id="0" name=""/>
        <dsp:cNvSpPr/>
      </dsp:nvSpPr>
      <dsp:spPr>
        <a:xfrm rot="10800000">
          <a:off x="2198471" y="936402"/>
          <a:ext cx="4380360" cy="708971"/>
        </a:xfrm>
        <a:prstGeom prst="homePlat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637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Индивидуальный подход</a:t>
          </a:r>
          <a:endParaRPr lang="ru-RU" sz="1900" kern="1200" dirty="0"/>
        </a:p>
      </dsp:txBody>
      <dsp:txXfrm rot="10800000">
        <a:off x="2375714" y="936402"/>
        <a:ext cx="4203117" cy="708971"/>
      </dsp:txXfrm>
    </dsp:sp>
    <dsp:sp modelId="{F433A82F-8BBA-4EA2-8CD2-7DE7FBCF2D54}">
      <dsp:nvSpPr>
        <dsp:cNvPr id="0" name=""/>
        <dsp:cNvSpPr/>
      </dsp:nvSpPr>
      <dsp:spPr>
        <a:xfrm>
          <a:off x="1504481" y="936402"/>
          <a:ext cx="708971" cy="708971"/>
        </a:xfrm>
        <a:prstGeom prst="sun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</dsp:sp>
    <dsp:sp modelId="{427958E6-5C37-4F35-AB6C-1C06D1CD1579}">
      <dsp:nvSpPr>
        <dsp:cNvPr id="0" name=""/>
        <dsp:cNvSpPr/>
      </dsp:nvSpPr>
      <dsp:spPr>
        <a:xfrm rot="10800000">
          <a:off x="2198471" y="1835611"/>
          <a:ext cx="4380360" cy="70897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637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Сотрудничество, а не наставничество</a:t>
          </a:r>
          <a:endParaRPr lang="ru-RU" sz="1900" kern="1200" dirty="0"/>
        </a:p>
      </dsp:txBody>
      <dsp:txXfrm rot="10800000">
        <a:off x="2375714" y="1835611"/>
        <a:ext cx="4203117" cy="708971"/>
      </dsp:txXfrm>
    </dsp:sp>
    <dsp:sp modelId="{CA2381F2-1583-4FF7-90FF-CE49FC37BF52}">
      <dsp:nvSpPr>
        <dsp:cNvPr id="0" name=""/>
        <dsp:cNvSpPr/>
      </dsp:nvSpPr>
      <dsp:spPr>
        <a:xfrm>
          <a:off x="1504481" y="1835611"/>
          <a:ext cx="708971" cy="708971"/>
        </a:xfrm>
        <a:prstGeom prst="sun">
          <a:avLst/>
        </a:prstGeom>
        <a:solidFill>
          <a:schemeClr val="lt1"/>
        </a:solidFill>
        <a:ln w="25400" cap="flat" cmpd="sng" algn="ctr">
          <a:solidFill>
            <a:schemeClr val="accent4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2">
          <a:schemeClr val="accent4"/>
        </a:lnRef>
        <a:fillRef idx="1">
          <a:schemeClr val="lt1"/>
        </a:fillRef>
        <a:effectRef idx="0">
          <a:schemeClr val="accent4"/>
        </a:effectRef>
        <a:fontRef idx="minor">
          <a:schemeClr val="dk1"/>
        </a:fontRef>
      </dsp:style>
    </dsp:sp>
    <dsp:sp modelId="{88B9E9B7-EFBD-4556-ACB0-E29570EDABAF}">
      <dsp:nvSpPr>
        <dsp:cNvPr id="0" name=""/>
        <dsp:cNvSpPr/>
      </dsp:nvSpPr>
      <dsp:spPr>
        <a:xfrm rot="10800000">
          <a:off x="2198471" y="2753586"/>
          <a:ext cx="4380360" cy="708971"/>
        </a:xfrm>
        <a:prstGeom prst="homePlat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637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Готовимся серьезно</a:t>
          </a:r>
          <a:endParaRPr lang="ru-RU" sz="1900" kern="1200" dirty="0"/>
        </a:p>
      </dsp:txBody>
      <dsp:txXfrm rot="10800000">
        <a:off x="2375714" y="2753586"/>
        <a:ext cx="4203117" cy="708971"/>
      </dsp:txXfrm>
    </dsp:sp>
    <dsp:sp modelId="{C3173673-C0E1-4701-9954-B5907C538776}">
      <dsp:nvSpPr>
        <dsp:cNvPr id="0" name=""/>
        <dsp:cNvSpPr/>
      </dsp:nvSpPr>
      <dsp:spPr>
        <a:xfrm>
          <a:off x="1504481" y="2753586"/>
          <a:ext cx="708971" cy="708971"/>
        </a:xfrm>
        <a:prstGeom prst="sun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02BFB0-68EF-476E-AE6E-940B1F0AB17A}">
      <dsp:nvSpPr>
        <dsp:cNvPr id="0" name=""/>
        <dsp:cNvSpPr/>
      </dsp:nvSpPr>
      <dsp:spPr>
        <a:xfrm rot="10800000">
          <a:off x="2198471" y="3671561"/>
          <a:ext cx="4380360" cy="708971"/>
        </a:xfrm>
        <a:prstGeom prst="homePlat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2637" tIns="72390" rIns="135128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Динамичность</a:t>
          </a:r>
          <a:endParaRPr lang="ru-RU" sz="1900" kern="1200" dirty="0"/>
        </a:p>
      </dsp:txBody>
      <dsp:txXfrm rot="10800000">
        <a:off x="2375714" y="3671561"/>
        <a:ext cx="4203117" cy="708971"/>
      </dsp:txXfrm>
    </dsp:sp>
    <dsp:sp modelId="{5ACA01A8-CC5C-4175-A3D9-4A7FAA9E4F44}">
      <dsp:nvSpPr>
        <dsp:cNvPr id="0" name=""/>
        <dsp:cNvSpPr/>
      </dsp:nvSpPr>
      <dsp:spPr>
        <a:xfrm>
          <a:off x="1504481" y="3671561"/>
          <a:ext cx="708971" cy="708971"/>
        </a:xfrm>
        <a:prstGeom prst="sun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7122E9-6894-4A83-819B-0D9A96374C4C}">
      <dsp:nvSpPr>
        <dsp:cNvPr id="0" name=""/>
        <dsp:cNvSpPr/>
      </dsp:nvSpPr>
      <dsp:spPr>
        <a:xfrm>
          <a:off x="4557823" y="2764570"/>
          <a:ext cx="2312619" cy="150234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Донести до родителей любую информацию</a:t>
          </a:r>
          <a:endParaRPr lang="ru-RU" sz="1600" b="1" kern="1200" dirty="0"/>
        </a:p>
      </dsp:txBody>
      <dsp:txXfrm>
        <a:off x="5284610" y="3173159"/>
        <a:ext cx="1552829" cy="1060756"/>
      </dsp:txXfrm>
    </dsp:sp>
    <dsp:sp modelId="{AE0770B2-3EFF-43A3-8FF0-98353959E610}">
      <dsp:nvSpPr>
        <dsp:cNvPr id="0" name=""/>
        <dsp:cNvSpPr/>
      </dsp:nvSpPr>
      <dsp:spPr>
        <a:xfrm>
          <a:off x="1079792" y="2842565"/>
          <a:ext cx="2486397" cy="13463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Изучение семье, ее особенности</a:t>
          </a:r>
          <a:endParaRPr lang="ru-RU" sz="1600" b="1" kern="1200" dirty="0"/>
        </a:p>
      </dsp:txBody>
      <dsp:txXfrm>
        <a:off x="1109367" y="3208730"/>
        <a:ext cx="1681328" cy="950619"/>
      </dsp:txXfrm>
    </dsp:sp>
    <dsp:sp modelId="{EBEF9A65-E2A8-4F37-A626-00FC8846918E}">
      <dsp:nvSpPr>
        <dsp:cNvPr id="0" name=""/>
        <dsp:cNvSpPr/>
      </dsp:nvSpPr>
      <dsp:spPr>
        <a:xfrm>
          <a:off x="4532497" y="-18446"/>
          <a:ext cx="2363270" cy="13463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Совместные мероприятия                   с родителями </a:t>
          </a:r>
          <a:endParaRPr lang="ru-RU" sz="1600" b="1" kern="1200" dirty="0"/>
        </a:p>
      </dsp:txBody>
      <dsp:txXfrm>
        <a:off x="5271053" y="11129"/>
        <a:ext cx="1595139" cy="950619"/>
      </dsp:txXfrm>
    </dsp:sp>
    <dsp:sp modelId="{3C9551E5-BEF0-4392-B089-04F7F177EFC9}">
      <dsp:nvSpPr>
        <dsp:cNvPr id="0" name=""/>
        <dsp:cNvSpPr/>
      </dsp:nvSpPr>
      <dsp:spPr>
        <a:xfrm>
          <a:off x="1045799" y="-18446"/>
          <a:ext cx="2554383" cy="1346358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noFill/>
          <a:prstDash val="solid"/>
        </a:ln>
        <a:effectLst>
          <a:outerShdw blurRad="107950" dist="12700" dir="5400000" algn="ctr" rotWithShape="0">
            <a:srgbClr val="000000"/>
          </a:outerShdw>
        </a:effectLst>
        <a:scene3d>
          <a:camera prst="orthographicFront">
            <a:rot lat="0" lon="0" rev="0"/>
          </a:camera>
          <a:lightRig rig="soft" dir="t">
            <a:rot lat="0" lon="0" rev="0"/>
          </a:lightRig>
        </a:scene3d>
        <a:sp3d contourW="44450" prstMaterial="matte">
          <a:bevelT w="63500" h="63500" prst="artDeco"/>
          <a:contourClr>
            <a:srgbClr val="FFFFFF"/>
          </a:contourClr>
        </a:sp3d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Обогащение родителей знаниями в вопросах воспитания</a:t>
          </a:r>
          <a:endParaRPr lang="ru-RU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/>
            <a:t>детей</a:t>
          </a:r>
          <a:endParaRPr lang="ru-RU" sz="1400" b="1" kern="1200" dirty="0"/>
        </a:p>
      </dsp:txBody>
      <dsp:txXfrm>
        <a:off x="1075374" y="11129"/>
        <a:ext cx="1728918" cy="950619"/>
      </dsp:txXfrm>
    </dsp:sp>
    <dsp:sp modelId="{8661DF73-D89A-4501-8F37-F780FEB83CC3}">
      <dsp:nvSpPr>
        <dsp:cNvPr id="0" name=""/>
        <dsp:cNvSpPr/>
      </dsp:nvSpPr>
      <dsp:spPr>
        <a:xfrm>
          <a:off x="2106918" y="260370"/>
          <a:ext cx="1821791" cy="1821791"/>
        </a:xfrm>
        <a:prstGeom prst="pieWedg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ПОЗНАВА-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ТЕЛЬНЫЕ</a:t>
          </a:r>
          <a:endParaRPr lang="ru-RU" sz="1800" b="1" kern="1200" dirty="0"/>
        </a:p>
      </dsp:txBody>
      <dsp:txXfrm>
        <a:off x="2640508" y="793960"/>
        <a:ext cx="1288201" cy="1288201"/>
      </dsp:txXfrm>
    </dsp:sp>
    <dsp:sp modelId="{0A089B92-E072-404B-8F6F-76E11A757993}">
      <dsp:nvSpPr>
        <dsp:cNvPr id="0" name=""/>
        <dsp:cNvSpPr/>
      </dsp:nvSpPr>
      <dsp:spPr>
        <a:xfrm rot="5400000">
          <a:off x="4012857" y="260370"/>
          <a:ext cx="1821791" cy="1821791"/>
        </a:xfrm>
        <a:prstGeom prst="pieWedg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ДОСУГО-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ВЫЕ </a:t>
          </a:r>
          <a:endParaRPr lang="ru-RU" sz="1800" b="1" kern="1200" dirty="0"/>
        </a:p>
      </dsp:txBody>
      <dsp:txXfrm rot="-5400000">
        <a:off x="4012857" y="793960"/>
        <a:ext cx="1288201" cy="1288201"/>
      </dsp:txXfrm>
    </dsp:sp>
    <dsp:sp modelId="{DD02239D-893A-4E2D-9AB1-F53361CA4CC5}">
      <dsp:nvSpPr>
        <dsp:cNvPr id="0" name=""/>
        <dsp:cNvSpPr/>
      </dsp:nvSpPr>
      <dsp:spPr>
        <a:xfrm rot="10800000">
          <a:off x="4012857" y="2166309"/>
          <a:ext cx="1821791" cy="1821791"/>
        </a:xfrm>
        <a:prstGeom prst="pieWedg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НАГЛЯДНОИНФОРМАЦИОННЫЕ</a:t>
          </a:r>
          <a:endParaRPr lang="ru-RU" sz="1800" b="1" kern="1200" dirty="0"/>
        </a:p>
      </dsp:txBody>
      <dsp:txXfrm rot="10800000">
        <a:off x="4012857" y="2166309"/>
        <a:ext cx="1288201" cy="1288201"/>
      </dsp:txXfrm>
    </dsp:sp>
    <dsp:sp modelId="{37C428C5-E5A8-449B-90E2-C7498ACD849D}">
      <dsp:nvSpPr>
        <dsp:cNvPr id="0" name=""/>
        <dsp:cNvSpPr/>
      </dsp:nvSpPr>
      <dsp:spPr>
        <a:xfrm rot="16200000">
          <a:off x="2106918" y="2166309"/>
          <a:ext cx="1821791" cy="1821791"/>
        </a:xfrm>
        <a:prstGeom prst="pieWedg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ИНФОРМАЦИОННО-АНАЛИТИЧЕСКИЕ</a:t>
          </a:r>
          <a:endParaRPr lang="ru-RU" sz="1800" b="1" kern="1200" dirty="0"/>
        </a:p>
      </dsp:txBody>
      <dsp:txXfrm rot="5400000">
        <a:off x="2640508" y="2166309"/>
        <a:ext cx="1288201" cy="1288201"/>
      </dsp:txXfrm>
    </dsp:sp>
    <dsp:sp modelId="{7FE2EA8F-5165-44E5-A170-709187FF7185}">
      <dsp:nvSpPr>
        <dsp:cNvPr id="0" name=""/>
        <dsp:cNvSpPr/>
      </dsp:nvSpPr>
      <dsp:spPr>
        <a:xfrm>
          <a:off x="3656283" y="1745572"/>
          <a:ext cx="629001" cy="546958"/>
        </a:xfrm>
        <a:prstGeom prst="circular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0869D245-2F64-4A72-BB31-344A63D6A202}">
      <dsp:nvSpPr>
        <dsp:cNvPr id="0" name=""/>
        <dsp:cNvSpPr/>
      </dsp:nvSpPr>
      <dsp:spPr>
        <a:xfrm rot="10800000">
          <a:off x="3656283" y="1955941"/>
          <a:ext cx="629001" cy="546958"/>
        </a:xfrm>
        <a:prstGeom prst="circularArrow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4#1">
  <dgm:title val=""/>
  <dgm:desc val=""/>
  <dgm:catLst>
    <dgm:cat type="relationship" pri="26000"/>
    <dgm:cat type="cycle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323978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24.04.2015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microsoft.com/office/2007/relationships/diagramDrawing" Target="../diagrams/drawing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____Microsoft_Office_Word_97_-_2003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package" Target="../embeddings/_________Microsoft_Office_Word1.docx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microsoft.com/office/2007/relationships/hdphoto" Target="../media/hdphoto2.wdp"/><Relationship Id="rId7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microsoft.com/office/2007/relationships/hdphoto" Target="../media/hdphoto3.wdp"/><Relationship Id="rId4" Type="http://schemas.openxmlformats.org/officeDocument/2006/relationships/image" Target="../media/image13.pn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3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30.jpeg"/><Relationship Id="rId4" Type="http://schemas.openxmlformats.org/officeDocument/2006/relationships/image" Target="../media/image27.jpeg"/><Relationship Id="rId9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gif"/><Relationship Id="rId5" Type="http://schemas.openxmlformats.org/officeDocument/2006/relationships/image" Target="../media/image8.png"/><Relationship Id="rId4" Type="http://schemas.microsoft.com/office/2007/relationships/hdphoto" Target="../media/hdphoto9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openxmlformats.org/officeDocument/2006/relationships/image" Target="../media/image3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11.wdp"/><Relationship Id="rId4" Type="http://schemas.openxmlformats.org/officeDocument/2006/relationships/image" Target="../media/image4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929394"/>
            <a:ext cx="836627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Эффективные формы и методы сотрудничества дошкольного образовательного учреждения и семьи»</a:t>
            </a:r>
          </a:p>
          <a:p>
            <a:pPr algn="ctr"/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Users\Александр\Documents\кпвапап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7438" y="4319028"/>
            <a:ext cx="3384376" cy="2160240"/>
          </a:xfrm>
          <a:prstGeom prst="roundRect">
            <a:avLst>
              <a:gd name="adj" fmla="val 1629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17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7602" y="197649"/>
            <a:ext cx="4062630" cy="1092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669220" y="491727"/>
            <a:ext cx="39193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Муниципальное </a:t>
            </a:r>
            <a:r>
              <a:rPr lang="ru-RU" sz="11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бюджетное дошкольное</a:t>
            </a:r>
          </a:p>
          <a:p>
            <a:pPr algn="ctr">
              <a:defRPr/>
            </a:pPr>
            <a:r>
              <a:rPr lang="ru-RU" sz="11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    </a:t>
            </a:r>
            <a:r>
              <a:rPr lang="ru-RU" sz="11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образовательное учреждение № </a:t>
            </a:r>
            <a:r>
              <a:rPr lang="ru-RU" sz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  </a:t>
            </a:r>
          </a:p>
          <a:p>
            <a:pPr algn="ctr">
              <a:defRPr/>
            </a:pPr>
            <a:r>
              <a:rPr lang="ru-RU" sz="11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11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«Детский сад комбинированного типа « Колокольчик»</a:t>
            </a:r>
            <a:endParaRPr lang="ru-RU" sz="1100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  <a:p>
            <a:pPr algn="ctr">
              <a:defRPr/>
            </a:pPr>
            <a:r>
              <a:rPr lang="ru-RU" sz="1100" dirty="0">
                <a:solidFill>
                  <a:srgbClr val="00B050"/>
                </a:solidFill>
                <a:latin typeface="Arial" charset="0"/>
              </a:rPr>
              <a:t>    </a:t>
            </a:r>
            <a:endParaRPr lang="ru-RU" sz="1100" dirty="0">
              <a:solidFill>
                <a:srgbClr val="00B050"/>
              </a:solidFill>
            </a:endParaRPr>
          </a:p>
        </p:txBody>
      </p:sp>
      <p:pic>
        <p:nvPicPr>
          <p:cNvPr id="6" name="Picture 9" descr="колокольчики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960058">
            <a:off x="331431" y="5838694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59856" y="5618585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Подготовила воспитатель: </a:t>
            </a:r>
          </a:p>
          <a:p>
            <a:pPr algn="ctr"/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Селедцева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haroni" pitchFamily="2" charset="-79"/>
              </a:rPr>
              <a:t> Елена А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натольевна</a:t>
            </a:r>
          </a:p>
        </p:txBody>
      </p:sp>
    </p:spTree>
    <p:extLst>
      <p:ext uri="{BB962C8B-B14F-4D97-AF65-F5344CB8AC3E}">
        <p14:creationId xmlns:p14="http://schemas.microsoft.com/office/powerpoint/2010/main" xmlns="" val="444198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80528" y="404664"/>
            <a:ext cx="817756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3200" b="1" i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«</a:t>
            </a: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От того, как прошло детство, кто вёл </a:t>
            </a:r>
            <a:b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ребёнка за руку в детские годы, что вошло</a:t>
            </a:r>
            <a:b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в его разум и сердце из  окружающего мира – </a:t>
            </a:r>
            <a:b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от этого в решающей степени зависит, каким </a:t>
            </a:r>
            <a:b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человеком станет сегодняшний малыш».</a:t>
            </a:r>
            <a:b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                                                  (</a:t>
            </a:r>
            <a:r>
              <a:rPr lang="ru-RU" sz="28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В. А. Сухомлинский)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Объект 3"/>
          <p:cNvPicPr>
            <a:picLocks noGrp="1"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59835" y="3645024"/>
            <a:ext cx="2232248" cy="2736304"/>
          </a:xfrm>
          <a:prstGeom prst="rect">
            <a:avLst/>
          </a:prstGeom>
        </p:spPr>
      </p:pic>
      <p:pic>
        <p:nvPicPr>
          <p:cNvPr id="4" name="Picture 6" descr="для рамки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2962" y="3004364"/>
            <a:ext cx="3221038" cy="342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94008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для рамк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402578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1737459" y="3402578"/>
            <a:ext cx="6552728" cy="1500187"/>
          </a:xfrm>
        </p:spPr>
        <p:txBody>
          <a:bodyPr>
            <a:noAutofit/>
          </a:bodyPr>
          <a:lstStyle/>
          <a:p>
            <a:pPr algn="ctr"/>
            <a:endParaRPr lang="ru-RU" sz="3200" b="1" dirty="0" smtClean="0">
              <a:solidFill>
                <a:srgbClr val="7030A0"/>
              </a:solidFill>
            </a:endParaRPr>
          </a:p>
          <a:p>
            <a:pPr algn="ctr"/>
            <a:endParaRPr lang="ru-RU" sz="3200" b="1" dirty="0">
              <a:solidFill>
                <a:srgbClr val="7030A0"/>
              </a:solidFill>
            </a:endParaRPr>
          </a:p>
          <a:p>
            <a:pPr algn="ctr"/>
            <a:endParaRPr lang="ru-RU" sz="32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800" b="1" i="1" dirty="0" smtClean="0">
                <a:solidFill>
                  <a:srgbClr val="7030A0"/>
                </a:solidFill>
              </a:rPr>
              <a:t>Актуальность </a:t>
            </a:r>
            <a:r>
              <a:rPr lang="ru-RU" sz="2800" b="1" i="1" dirty="0">
                <a:solidFill>
                  <a:srgbClr val="7030A0"/>
                </a:solidFill>
              </a:rPr>
              <a:t>проблемы состоит в том, что детский сад – является первый </a:t>
            </a:r>
            <a:r>
              <a:rPr lang="ru-RU" sz="2800" b="1" i="1" dirty="0" err="1">
                <a:solidFill>
                  <a:srgbClr val="7030A0"/>
                </a:solidFill>
              </a:rPr>
              <a:t>внесемейный</a:t>
            </a:r>
            <a:r>
              <a:rPr lang="ru-RU" sz="2800" b="1" i="1" dirty="0">
                <a:solidFill>
                  <a:srgbClr val="7030A0"/>
                </a:solidFill>
              </a:rPr>
              <a:t> социальный институт, первое воспитательное учреждение, с которым вступают в контакт родители и где начинается их систематическое педагогическое просвещение. </a:t>
            </a:r>
          </a:p>
        </p:txBody>
      </p:sp>
    </p:spTree>
    <p:extLst>
      <p:ext uri="{BB962C8B-B14F-4D97-AF65-F5344CB8AC3E}">
        <p14:creationId xmlns:p14="http://schemas.microsoft.com/office/powerpoint/2010/main" xmlns="" val="25427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Rot="1" noChangeArrowheads="1"/>
          </p:cNvSpPr>
          <p:nvPr/>
        </p:nvSpPr>
        <p:spPr>
          <a:xfrm>
            <a:off x="2195736" y="476672"/>
            <a:ext cx="6552728" cy="180020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ru-RU" sz="4000" dirty="0" smtClean="0">
                <a:solidFill>
                  <a:srgbClr val="C00000"/>
                </a:solidFill>
                <a:latin typeface="Arial Black" pitchFamily="34" charset="0"/>
                <a:cs typeface="Times New Roman" pitchFamily="18" charset="0"/>
              </a:rPr>
              <a:t>Цель -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создать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единое пространство развития ребенка в семье и ДОУ, сделать родителей участниками полноценного воспитательного </a:t>
            </a:r>
            <a:r>
              <a:rPr lang="ru-RU" sz="2000" b="1" dirty="0" smtClean="0">
                <a:solidFill>
                  <a:schemeClr val="accent6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процесса. </a:t>
            </a:r>
            <a:endParaRPr lang="ru-RU" sz="2000" b="1" dirty="0" smtClean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 Black" pitchFamily="34" charset="0"/>
              <a:cs typeface="Times New Roman" pitchFamily="18" charset="0"/>
            </a:endParaRPr>
          </a:p>
          <a:p>
            <a:pPr algn="l">
              <a:defRPr/>
            </a:pPr>
            <a:endParaRPr lang="ru-RU" sz="2800" b="1" i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  <a:p>
            <a:pPr algn="l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ru-RU" sz="4000" dirty="0" smtClean="0">
              <a:solidFill>
                <a:schemeClr val="accent6">
                  <a:lumMod val="50000"/>
                </a:schemeClr>
              </a:solidFill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3200" dirty="0" smtClean="0">
                <a:cs typeface="Times New Roman" pitchFamily="18" charset="0"/>
              </a:rPr>
              <a:t/>
            </a:r>
            <a:br>
              <a:rPr lang="ru-RU" sz="3200" dirty="0" smtClean="0">
                <a:cs typeface="Times New Roman" pitchFamily="18" charset="0"/>
              </a:rPr>
            </a:br>
            <a:r>
              <a:rPr lang="ru-RU" sz="3200" dirty="0" smtClean="0">
                <a:cs typeface="Times New Roman" pitchFamily="18" charset="0"/>
              </a:rPr>
              <a:t/>
            </a:r>
            <a:br>
              <a:rPr lang="ru-RU" sz="3200" dirty="0" smtClean="0"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+mn-lt"/>
                <a:ea typeface="+mn-ea"/>
                <a:cs typeface="Times New Roman" pitchFamily="18" charset="0"/>
              </a:rPr>
              <a:t/>
            </a:r>
            <a:br>
              <a:rPr lang="ru-RU" sz="2000" dirty="0" smtClean="0">
                <a:latin typeface="+mn-lt"/>
                <a:ea typeface="+mn-ea"/>
                <a:cs typeface="Times New Roman" pitchFamily="18" charset="0"/>
              </a:rPr>
            </a:b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420888"/>
            <a:ext cx="499527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i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Основные задачи работы </a:t>
            </a:r>
          </a:p>
          <a:p>
            <a:r>
              <a:rPr lang="ru-RU" sz="3200" b="1" i="1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родителями:</a:t>
            </a:r>
            <a:endParaRPr lang="ru-RU" sz="3200" b="1" i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1121750002"/>
              </p:ext>
            </p:extLst>
          </p:nvPr>
        </p:nvGraphicFramePr>
        <p:xfrm>
          <a:off x="467544" y="2636912"/>
          <a:ext cx="828092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7782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 txBox="1">
            <a:spLocks/>
          </p:cNvSpPr>
          <p:nvPr/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3100" b="1" dirty="0" smtClean="0">
                <a:latin typeface="Cambria" pitchFamily="18" charset="0"/>
              </a:rPr>
              <a:t/>
            </a:r>
            <a:br>
              <a:rPr lang="ru-RU" altLang="ru-RU" sz="3100" b="1" dirty="0" smtClean="0">
                <a:latin typeface="Cambria" pitchFamily="18" charset="0"/>
              </a:rPr>
            </a:br>
            <a:r>
              <a:rPr lang="ru-RU" altLang="ru-RU" sz="9300" b="1" dirty="0" smtClean="0">
                <a:latin typeface="Cambria" pitchFamily="18" charset="0"/>
              </a:rPr>
              <a:t/>
            </a:r>
            <a:br>
              <a:rPr lang="ru-RU" altLang="ru-RU" sz="9300" b="1" dirty="0" smtClean="0">
                <a:latin typeface="Cambria" pitchFamily="18" charset="0"/>
              </a:rPr>
            </a:br>
            <a:r>
              <a:rPr lang="ru-RU" altLang="ru-RU" sz="11200" b="1" i="1" dirty="0" smtClean="0">
                <a:solidFill>
                  <a:srgbClr val="C00000"/>
                </a:solidFill>
                <a:latin typeface="+mn-lt"/>
              </a:rPr>
              <a:t>Взаимоотношения с родителями целесообразно выстраивать поэтапно:</a:t>
            </a:r>
            <a:r>
              <a:rPr lang="ru-RU" altLang="ru-RU" dirty="0" smtClean="0">
                <a:latin typeface="Cambria" pitchFamily="18" charset="0"/>
              </a:rPr>
              <a:t/>
            </a:r>
            <a:br>
              <a:rPr lang="ru-RU" altLang="ru-RU" dirty="0" smtClean="0">
                <a:latin typeface="Cambria" pitchFamily="18" charset="0"/>
              </a:rPr>
            </a:br>
            <a:r>
              <a:rPr lang="ru-RU" altLang="ru-RU" dirty="0" smtClean="0">
                <a:latin typeface="Cambria" pitchFamily="18" charset="0"/>
              </a:rPr>
              <a:t/>
            </a:r>
            <a:br>
              <a:rPr lang="ru-RU" altLang="ru-RU" dirty="0" smtClean="0">
                <a:latin typeface="Cambria" pitchFamily="18" charset="0"/>
              </a:rPr>
            </a:br>
            <a:endParaRPr lang="ru-RU" dirty="0"/>
          </a:p>
        </p:txBody>
      </p:sp>
      <p:graphicFrame>
        <p:nvGraphicFramePr>
          <p:cNvPr id="3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6034194"/>
              </p:ext>
            </p:extLst>
          </p:nvPr>
        </p:nvGraphicFramePr>
        <p:xfrm>
          <a:off x="1384636" y="1700808"/>
          <a:ext cx="7272808" cy="42813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5" descr="для рамки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56992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1690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474875" y="548680"/>
            <a:ext cx="7054552" cy="10801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Принципы взаимодействия </a:t>
            </a:r>
            <a:b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</a:b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с родителями:</a:t>
            </a:r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1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2786982990"/>
              </p:ext>
            </p:extLst>
          </p:nvPr>
        </p:nvGraphicFramePr>
        <p:xfrm>
          <a:off x="1871192" y="1844824"/>
          <a:ext cx="6587008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C:\Users\Максямыч\Desktop\для презентации  работа с родителями\ребенок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664" b="99580" l="9524" r="89881">
                        <a14:backgroundMark x1="50000" y1="83613" x2="50000" y2="83613"/>
                        <a14:backgroundMark x1="51786" y1="80672" x2="51786" y2="806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204864"/>
            <a:ext cx="2207249" cy="3004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23855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1331640" y="332656"/>
            <a:ext cx="3672408" cy="252028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 чего начинать    работу </a:t>
            </a:r>
          </a:p>
          <a:p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 родителями?</a:t>
            </a:r>
            <a:r>
              <a:rPr lang="ru-RU" sz="32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320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6"/>
          <p:cNvSpPr txBox="1">
            <a:spLocks/>
          </p:cNvSpPr>
          <p:nvPr/>
        </p:nvSpPr>
        <p:spPr>
          <a:xfrm>
            <a:off x="5220072" y="620688"/>
            <a:ext cx="3096344" cy="86409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C00000"/>
                </a:solidFill>
              </a:rPr>
              <a:t>Личные беседы</a:t>
            </a:r>
            <a:endParaRPr lang="ru-RU" sz="2000" dirty="0" smtClean="0"/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C00000"/>
                </a:solidFill>
              </a:rPr>
              <a:t>Анкетирование</a:t>
            </a:r>
            <a:endParaRPr lang="ru-RU" sz="2400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925099548"/>
              </p:ext>
            </p:extLst>
          </p:nvPr>
        </p:nvGraphicFramePr>
        <p:xfrm>
          <a:off x="1475656" y="1988840"/>
          <a:ext cx="3052251" cy="4390416"/>
        </p:xfrm>
        <a:graphic>
          <a:graphicData uri="http://schemas.openxmlformats.org/presentationml/2006/ole">
            <p:oleObj spid="_x0000_s1060" name="Document" r:id="rId3" imgW="5946213" imgH="8556953" progId="Word.Document.8">
              <p:embed/>
            </p:oleObj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52525605"/>
              </p:ext>
            </p:extLst>
          </p:nvPr>
        </p:nvGraphicFramePr>
        <p:xfrm>
          <a:off x="5074838" y="1844824"/>
          <a:ext cx="3386811" cy="4537819"/>
        </p:xfrm>
        <a:graphic>
          <a:graphicData uri="http://schemas.openxmlformats.org/presentationml/2006/ole">
            <p:oleObj spid="_x0000_s1061" name="Документ" r:id="rId4" imgW="4625477" imgH="6804577" progId="Word.Document.12">
              <p:embed/>
            </p:oleObj>
          </a:graphicData>
        </a:graphic>
      </p:graphicFrame>
      <p:pic>
        <p:nvPicPr>
          <p:cNvPr id="6" name="Picture 9" descr="колокольчики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25195">
            <a:off x="318282" y="5746807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0572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1184821" y="260648"/>
            <a:ext cx="7704856" cy="115212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Традиционные формы работы ДОУ </a:t>
            </a:r>
            <a:b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</a:br>
            <a:r>
              <a:rPr lang="ru-RU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itchFamily="66" charset="0"/>
              </a:rPr>
              <a:t>с семьей: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pic>
        <p:nvPicPr>
          <p:cNvPr id="3" name="Picture 3" descr="C:\Users\Александр\Desktop\фото с фотика\100SSCAM\SDC117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39380"/>
            <a:ext cx="2160240" cy="1650309"/>
          </a:xfrm>
          <a:prstGeom prst="roundRect">
            <a:avLst>
              <a:gd name="adj" fmla="val 3953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" name="Picture 2" descr="C:\Users\Александр\Desktop\фото с фотика\100SSCAM\SDC1175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393385"/>
            <a:ext cx="2056396" cy="1542297"/>
          </a:xfrm>
          <a:prstGeom prst="roundRect">
            <a:avLst>
              <a:gd name="adj" fmla="val 30923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Подзаголовок 3"/>
          <p:cNvSpPr txBox="1">
            <a:spLocks/>
          </p:cNvSpPr>
          <p:nvPr/>
        </p:nvSpPr>
        <p:spPr>
          <a:xfrm>
            <a:off x="3239852" y="1570468"/>
            <a:ext cx="2880320" cy="1080120"/>
          </a:xfrm>
          <a:prstGeom prst="roundRect">
            <a:avLst>
              <a:gd name="adj" fmla="val 14110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marL="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Коллективные</a:t>
            </a: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– общие и групповые родительские собрания, консультации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987824" y="2989689"/>
            <a:ext cx="3384376" cy="1368152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Индивидуальные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– консультации эпизодические и систематические, по запросам родителей, индивидуальные беседы.</a:t>
            </a:r>
          </a:p>
        </p:txBody>
      </p:sp>
      <p:pic>
        <p:nvPicPr>
          <p:cNvPr id="8" name="Picture 2" descr="C:\Users\Максямыч\Desktop\для презентации  работа с родителями\Рисунок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6149" y="4581128"/>
            <a:ext cx="1257660" cy="17748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Максямыч\Desktop\для презентации  работа с родителями\Рисунок2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4115" y="3140968"/>
            <a:ext cx="1321411" cy="18735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Максямыч\Desktop\для презентации  работа с родителями\Рисунок1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4429168"/>
            <a:ext cx="1356993" cy="19267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Максямыч\Desktop\для презентации  работа с родителями\Рисунок1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1922" y="3041241"/>
            <a:ext cx="1266542" cy="17899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3203848" y="4713891"/>
            <a:ext cx="2952328" cy="1357313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Наглядные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– памятки, тематические выставки</a:t>
            </a: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папки - передвижки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ширмы, информационные стенды.</a:t>
            </a:r>
          </a:p>
        </p:txBody>
      </p:sp>
    </p:spTree>
    <p:extLst>
      <p:ext uri="{BB962C8B-B14F-4D97-AF65-F5344CB8AC3E}">
        <p14:creationId xmlns:p14="http://schemas.microsoft.com/office/powerpoint/2010/main" xmlns="" val="1855042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332656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Monotype Corsiva" pitchFamily="66" charset="0"/>
              </a:rPr>
              <a:t>Направления по вовлечению родителей  </a:t>
            </a:r>
            <a:endParaRPr lang="ru-RU" sz="3200" b="1" dirty="0" smtClean="0">
              <a:solidFill>
                <a:srgbClr val="C00000"/>
              </a:solidFill>
              <a:latin typeface="Monotype Corsiva" pitchFamily="66" charset="0"/>
            </a:endParaRP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Monotype Corsiva" pitchFamily="66" charset="0"/>
              </a:rPr>
              <a:t>в </a:t>
            </a:r>
            <a:r>
              <a:rPr lang="ru-RU" sz="3200" b="1" dirty="0">
                <a:solidFill>
                  <a:srgbClr val="C00000"/>
                </a:solidFill>
                <a:latin typeface="Monotype Corsiva" pitchFamily="66" charset="0"/>
              </a:rPr>
              <a:t>совместную деятельность с ДОУ</a:t>
            </a:r>
          </a:p>
        </p:txBody>
      </p:sp>
      <p:graphicFrame>
        <p:nvGraphicFramePr>
          <p:cNvPr id="3" name="Содержимое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46779882"/>
              </p:ext>
            </p:extLst>
          </p:nvPr>
        </p:nvGraphicFramePr>
        <p:xfrm>
          <a:off x="1006730" y="1700808"/>
          <a:ext cx="7941568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9" descr="колокольчики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25195">
            <a:off x="318282" y="5746807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05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404664"/>
            <a:ext cx="7272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Организация тематических выставок, конкурсов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966594" y="1527946"/>
            <a:ext cx="2483080" cy="186231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5" descr="C:\Users\Александр\Desktop\фото с фотика\100SSCAM\SDC1176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43649"/>
            <a:ext cx="2441205" cy="183090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" name="Picture 3" descr="C:\Users\Александр\Desktop\встреча с интерес. людьми\IMG_1014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1723" y="3917676"/>
            <a:ext cx="2528990" cy="19266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60464" y="2837556"/>
            <a:ext cx="2036377" cy="2160240"/>
          </a:xfrm>
          <a:prstGeom prst="ellipse">
            <a:avLst/>
          </a:prstGeom>
          <a:ln w="63500" cap="rnd">
            <a:solidFill>
              <a:srgbClr val="FFCCFF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6145121" y="3420834"/>
            <a:ext cx="23670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«Здравствуй, Новый год!»</a:t>
            </a:r>
            <a:endParaRPr lang="ru-RU" sz="14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3275856" y="6005571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Тематическая неделя «Транспорт»</a:t>
            </a:r>
            <a:endParaRPr lang="ru-RU" sz="14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818647" y="2197491"/>
            <a:ext cx="1833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 smtClean="0"/>
              <a:t>«Праздник Пасхи – день весны!»</a:t>
            </a:r>
            <a:endParaRPr lang="ru-RU" sz="14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957742" y="3405959"/>
            <a:ext cx="2877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«!Пришла весна, весне дорогу!»</a:t>
            </a:r>
            <a:endParaRPr lang="ru-RU" sz="1400" b="1" i="1" dirty="0"/>
          </a:p>
        </p:txBody>
      </p:sp>
      <p:pic>
        <p:nvPicPr>
          <p:cNvPr id="2053" name="Picture 5" descr="C:\Users\Александр\Desktop\встреча с интерес. людьми\IMG_1013111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66594" y="3917676"/>
            <a:ext cx="2568931" cy="19266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C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2851381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332656"/>
            <a:ext cx="70567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7030A0"/>
                </a:solidFill>
                <a:latin typeface="+mj-lt"/>
              </a:rPr>
              <a:t> Мастер - класс для родителей</a:t>
            </a:r>
            <a:endParaRPr lang="ru-RU" sz="2800" b="1" i="1" dirty="0">
              <a:ln w="11430"/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3" name="Picture 3" descr="C:\Users\User\Desktop\наши презентации\педсовет цыганова\DSC_0148.JPG"/>
          <p:cNvPicPr>
            <a:picLocks noChangeAspect="1" noChangeArrowheads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716016" y="4077072"/>
            <a:ext cx="3141663" cy="2095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J:\работа\фото для работы\мастер класс с родителями 09 12год\DSCI005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11561" y="3539409"/>
            <a:ext cx="3246316" cy="27481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971600" y="3252069"/>
            <a:ext cx="28776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«Волшебство из теста»</a:t>
            </a:r>
            <a:endParaRPr lang="ru-RU" sz="1400" b="1" i="1" dirty="0"/>
          </a:p>
        </p:txBody>
      </p:sp>
      <p:pic>
        <p:nvPicPr>
          <p:cNvPr id="6" name="Picture 3" descr="G:\img60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00601" y="1237666"/>
            <a:ext cx="3632853" cy="2323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4454133" y="894060"/>
            <a:ext cx="33257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«Работа с бумажными салфетками»</a:t>
            </a:r>
            <a:endParaRPr lang="ru-RU" sz="14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4283968" y="3666711"/>
            <a:ext cx="45391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i="1" dirty="0" smtClean="0"/>
              <a:t>«Поделки из цветной и </a:t>
            </a:r>
            <a:r>
              <a:rPr lang="ru-RU" sz="1400" b="1" i="1" dirty="0" err="1" smtClean="0"/>
              <a:t>гафрированной</a:t>
            </a:r>
            <a:r>
              <a:rPr lang="ru-RU" sz="1400" b="1" i="1" dirty="0" smtClean="0"/>
              <a:t> бумаги»</a:t>
            </a:r>
            <a:endParaRPr lang="ru-RU" sz="1400" b="1" i="1" dirty="0"/>
          </a:p>
        </p:txBody>
      </p:sp>
    </p:spTree>
    <p:extLst>
      <p:ext uri="{BB962C8B-B14F-4D97-AF65-F5344CB8AC3E}">
        <p14:creationId xmlns:p14="http://schemas.microsoft.com/office/powerpoint/2010/main" xmlns="" val="353059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28284" y="332656"/>
            <a:ext cx="705678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ln w="11430"/>
                <a:solidFill>
                  <a:srgbClr val="7030A0"/>
                </a:solidFill>
                <a:latin typeface="+mj-lt"/>
              </a:rPr>
              <a:t>Семинары – </a:t>
            </a:r>
            <a:r>
              <a:rPr lang="ru-RU" sz="2800" b="1" i="1" dirty="0" smtClean="0">
                <a:ln w="11430"/>
                <a:solidFill>
                  <a:srgbClr val="7030A0"/>
                </a:solidFill>
                <a:latin typeface="+mj-lt"/>
              </a:rPr>
              <a:t>практикумы, открытые </a:t>
            </a:r>
            <a:r>
              <a:rPr lang="ru-RU" sz="2800" b="1" i="1" dirty="0">
                <a:ln w="11430"/>
                <a:solidFill>
                  <a:srgbClr val="7030A0"/>
                </a:solidFill>
                <a:latin typeface="+mj-lt"/>
              </a:rPr>
              <a:t>занятия</a:t>
            </a:r>
          </a:p>
        </p:txBody>
      </p:sp>
      <p:pic>
        <p:nvPicPr>
          <p:cNvPr id="3" name="Picture 8" descr="Наши пальчики играл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8121" y="1438192"/>
            <a:ext cx="2623542" cy="16307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J:\Видео 2014г\фото детей\20141121_1839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12776"/>
            <a:ext cx="3100018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4" descr="C:\Users\Александр\Desktop\Новая папка (2)\Новая папка\0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361" y="4002663"/>
            <a:ext cx="2307459" cy="1730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" name="Picture 8" descr="C:\Users\Александр\Desktop\Новая папка (2)\03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71802" y="3570577"/>
            <a:ext cx="2675003" cy="2548736"/>
          </a:xfrm>
          <a:prstGeom prst="roundRect">
            <a:avLst>
              <a:gd name="adj" fmla="val 3608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Picture 5" descr="C:\Users\Александр\Desktop\Новая папка (2)\Новая папка\01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77590" y="3956635"/>
            <a:ext cx="2368828" cy="17766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Picture 2" descr="C:\Users\Песня\Desktop\анимашки\dve-pticy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 flipH="1">
            <a:off x="549044" y="3140968"/>
            <a:ext cx="1179240" cy="1028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144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0626" y="404664"/>
            <a:ext cx="62327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Встречи с интересными людьми</a:t>
            </a:r>
          </a:p>
        </p:txBody>
      </p:sp>
      <p:pic>
        <p:nvPicPr>
          <p:cNvPr id="6" name="Picture 5" descr="для рамк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157" y="3287872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для рамки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2400" y="3363711"/>
            <a:ext cx="3221038" cy="342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123950" y="1556792"/>
            <a:ext cx="265793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Беседы о профессиях: врач, полицейский</a:t>
            </a:r>
            <a:endParaRPr lang="ru-RU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Александр\Desktop\встреча с интерес. людьми\IMG_069511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08855" y="3551871"/>
            <a:ext cx="3270151" cy="24538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Александр\Desktop\встреча с интерес. людьми\Новая папка (2)\01511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1616" y="3551871"/>
            <a:ext cx="3271819" cy="24538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Александр\Desktop\встреча с интерес. людьми\P103009711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6309" y="995856"/>
            <a:ext cx="3225092" cy="24200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8360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1720" y="476672"/>
            <a:ext cx="64563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Знакомство с семейными традициями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" name="Picture 4" descr="IMG_8270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0519" y="2276872"/>
            <a:ext cx="3897585" cy="27055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/>
        </p:spPr>
      </p:pic>
      <p:pic>
        <p:nvPicPr>
          <p:cNvPr id="5" name="Picture 2" descr="C:\Users\Александр\Desktop\РППС фото Д,с 81 и Д,с 36\20150313_13182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526025"/>
            <a:ext cx="2361862" cy="39364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/>
            </a:solidFill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для рамки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430588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Песня\Desktop\Новая папка (2)\1025_babochkiz_narod_ru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5400000">
            <a:off x="5021689" y="1161550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09736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76672"/>
            <a:ext cx="69858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Создание семейных альбомов, портфолио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" name="Picture 3" descr="C:\Documents and Settings\Наталия\Рабочий стол\фотощ\100_4792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27584" y="3284984"/>
            <a:ext cx="3888747" cy="2916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4" descr="C:\Documents and Settings\Наталия\Рабочий стол\фотощ\IMG_31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32040" y="1124744"/>
            <a:ext cx="3622853" cy="2717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9" descr="колокольчики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690642">
            <a:off x="7933831" y="5774541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2993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505715"/>
            <a:ext cx="3720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Занятия </a:t>
            </a:r>
          </a:p>
          <a:p>
            <a:pPr algn="ctr"/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 художественному творчеству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" name="Picture 7" descr="C:\Documents and Settings\Наталия\Рабочий стол\фотощ\IMG_294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703440" y="423670"/>
            <a:ext cx="3744416" cy="27393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9" descr="C:\Documents and Settings\Наталия\Рабочий стол\фотощ\IMG_295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860032" y="3514776"/>
            <a:ext cx="3587824" cy="26908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8" descr="C:\Documents and Settings\Наталия\Рабочий стол\фотощ\IMG_2940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43447" y="3284984"/>
            <a:ext cx="3630048" cy="2722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569743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:\DCIM\100SSCAM\SDC118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48680"/>
            <a:ext cx="3608156" cy="270611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99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H:\DCIM\100SSCAM\SDC1185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6457" y="3501008"/>
            <a:ext cx="3456384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99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/>
        </p:spPr>
      </p:pic>
      <p:sp>
        <p:nvSpPr>
          <p:cNvPr id="9" name="Прямоугольник 8"/>
          <p:cNvSpPr/>
          <p:nvPr/>
        </p:nvSpPr>
        <p:spPr>
          <a:xfrm>
            <a:off x="899592" y="1505715"/>
            <a:ext cx="37204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Проектная деятельность совместно с родителями</a:t>
            </a:r>
          </a:p>
        </p:txBody>
      </p:sp>
      <p:pic>
        <p:nvPicPr>
          <p:cNvPr id="10" name="Picture 6" descr="для рамки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42400" y="3363711"/>
            <a:ext cx="3221038" cy="342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 descr="C:\Users\Песня\Desktop\Новая папка (2)\1025_babochkiz_narod_ru.gif"/>
          <p:cNvPicPr>
            <a:picLocks noChangeAspect="1" noChangeArrowheads="1" noCrop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 rot="5021786">
            <a:off x="5587760" y="4082777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19734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476671"/>
            <a:ext cx="40562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</a:rPr>
              <a:t>Наши достижения</a:t>
            </a:r>
          </a:p>
        </p:txBody>
      </p:sp>
      <p:pic>
        <p:nvPicPr>
          <p:cNvPr id="10" name="Picture 5" descr="для рамки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30" y="3430588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C:\Users\Александр\Desktop\Новая папка (2)\unname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2849" y="1239515"/>
            <a:ext cx="1762125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Александр\Desktop\Новая папка (2)\Благодарность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5354" y="1264110"/>
            <a:ext cx="1739900" cy="246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Александр\Desktop\Новая папка (2)\Селедцева Елена Анатольевн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674" y="1264110"/>
            <a:ext cx="1739130" cy="246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Александр\Desktop\Новая папка (2)\Джумаев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8000" y="3923437"/>
            <a:ext cx="1739900" cy="246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Александр\Desktop\Новая папка (2)\Хакимов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81603" y="3900718"/>
            <a:ext cx="1739900" cy="24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Александр\Desktop\Новая папка (2)\Харченко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8129" y="3893656"/>
            <a:ext cx="1739900" cy="24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2957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466454"/>
            <a:ext cx="7308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Показатели результативности проведенной работы:</a:t>
            </a:r>
            <a:endParaRPr lang="ru-RU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917814548"/>
              </p:ext>
            </p:extLst>
          </p:nvPr>
        </p:nvGraphicFramePr>
        <p:xfrm>
          <a:off x="1259632" y="1628800"/>
          <a:ext cx="6912768" cy="44960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568958" y="2420888"/>
            <a:ext cx="2521101" cy="27669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9" descr="колокольчики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25195">
            <a:off x="400785" y="5838343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9" descr="колокольчики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030507">
            <a:off x="8006109" y="5734083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067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AsOne/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15816" y="404664"/>
            <a:ext cx="38843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Заключение</a:t>
            </a:r>
            <a:endParaRPr lang="ru-RU" sz="5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54025" y="1988840"/>
            <a:ext cx="7090770" cy="3477875"/>
          </a:xfrm>
          <a:prstGeom prst="rect">
            <a:avLst/>
          </a:prstGeom>
          <a:solidFill>
            <a:srgbClr val="CCFFFF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/>
              <a:t>В заключении хотелось бы еще раз подчеркнуть, что семья и дошкольное учреждение – два важных социальных института социализации ребенка. Без родительского участия процесс воспитания невозможен, или, по крайней мере, неполноценен. Опыт работы с родителями показал, что в результате применения современных форм взаимодействия позиция родителей стала более гибкой. Теперь они не зрители и наблюдатели, а активные участники в жизни своего ребёнка. Такие изменения позволяют нам говорить об эффективности использования современных форм в работе с родителями.</a:t>
            </a:r>
          </a:p>
        </p:txBody>
      </p:sp>
      <p:pic>
        <p:nvPicPr>
          <p:cNvPr id="4" name="Picture 2" descr="C:\Users\Александр\Documents\images (33)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5771" y="15176"/>
            <a:ext cx="1529259" cy="147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для рамки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30" y="3430588"/>
            <a:ext cx="3221038" cy="342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3957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/>
          <p:cNvSpPr txBox="1">
            <a:spLocks/>
          </p:cNvSpPr>
          <p:nvPr/>
        </p:nvSpPr>
        <p:spPr>
          <a:xfrm>
            <a:off x="642029" y="1196752"/>
            <a:ext cx="7776864" cy="2736304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457200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400" b="1" dirty="0" smtClean="0">
                <a:ln w="1905">
                  <a:noFill/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2400" b="1" dirty="0" smtClean="0">
                <a:ln w="1905">
                  <a:noFill/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>
                  <a:noFill/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</a:t>
            </a:r>
            <a:br>
              <a:rPr lang="ru-RU" sz="2400" b="1" dirty="0" smtClean="0">
                <a:ln w="1905">
                  <a:noFill/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400" b="1" dirty="0" smtClean="0">
                <a:ln w="1905">
                  <a:noFill/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                                                   </a:t>
            </a:r>
            <a:r>
              <a:rPr lang="ru-RU" sz="2000" b="1" dirty="0" smtClean="0">
                <a:ln w="1905">
                  <a:noFill/>
                </a:ln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2400" b="1" dirty="0">
              <a:ln w="1905">
                <a:noFill/>
              </a:ln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2981352"/>
            <a:ext cx="5295446" cy="3547948"/>
          </a:xfrm>
          <a:prstGeom prst="rect">
            <a:avLst/>
          </a:prstGeom>
          <a:ln>
            <a:noFill/>
          </a:ln>
          <a:effectLst>
            <a:glow rad="812800">
              <a:srgbClr val="FFFF00">
                <a:alpha val="29804"/>
              </a:srgbClr>
            </a:glow>
            <a:softEdge rad="112500"/>
          </a:effectLst>
        </p:spPr>
      </p:pic>
      <p:pic>
        <p:nvPicPr>
          <p:cNvPr id="4" name="Picture 9" descr="колокольчики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25195">
            <a:off x="400785" y="5838343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колокольчики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376984">
            <a:off x="7933986" y="5752471"/>
            <a:ext cx="936104" cy="576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47664" y="476672"/>
            <a:ext cx="730830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«Дети – это счастье, созданное нашим трудом.</a:t>
            </a:r>
          </a:p>
          <a:p>
            <a:pPr algn="ctr"/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Занятия, встречи с детьми, конечно, требуют</a:t>
            </a:r>
          </a:p>
          <a:p>
            <a:pPr algn="ctr"/>
            <a:r>
              <a:rPr lang="ru-RU" sz="2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д</a:t>
            </a:r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ушевных сил времени труда.</a:t>
            </a:r>
          </a:p>
          <a:p>
            <a:pPr algn="ctr"/>
            <a:r>
              <a:rPr lang="ru-RU" sz="2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Но ведь и мы счастливы тогда, когда счастливы наши дети, когда их глаза наполнены радостью».</a:t>
            </a:r>
          </a:p>
          <a:p>
            <a:pPr algn="ctr"/>
            <a:r>
              <a:rPr lang="ru-RU" sz="24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</a:rPr>
              <a:t>                                                               В.А. Сухомлинский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23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фон спасибо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026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464447" y="1928802"/>
            <a:ext cx="621510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СПАСИБО </a:t>
            </a:r>
          </a:p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ЗА ВНИМАНИЕ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Picture 2" descr="C:\Users\Песня\Desktop\анимашки\dve-pticy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flipH="1">
            <a:off x="171375" y="188640"/>
            <a:ext cx="1692273" cy="14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Песня\Desktop\анимашки\nasekomoe-60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19264" y="3687444"/>
            <a:ext cx="3429024" cy="2946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77771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1033</TotalTime>
  <Words>619</Words>
  <Application>Microsoft Office PowerPoint</Application>
  <PresentationFormat>Экран (4:3)</PresentationFormat>
  <Paragraphs>94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Тема Office</vt:lpstr>
      <vt:lpstr>Document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Фаткуллин</cp:lastModifiedBy>
  <cp:revision>98</cp:revision>
  <dcterms:created xsi:type="dcterms:W3CDTF">2013-01-06T18:32:13Z</dcterms:created>
  <dcterms:modified xsi:type="dcterms:W3CDTF">2015-04-24T03:25:02Z</dcterms:modified>
</cp:coreProperties>
</file>